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59" r:id="rId5"/>
    <p:sldId id="266" r:id="rId6"/>
    <p:sldId id="258" r:id="rId7"/>
    <p:sldId id="268" r:id="rId8"/>
    <p:sldId id="261" r:id="rId9"/>
    <p:sldId id="267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1C71B4-9C0A-4983-87E0-B1B062DE10D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D9788-624A-472D-95D7-7FDA12391077}">
      <dgm:prSet phldrT="[Text]"/>
      <dgm:spPr/>
      <dgm:t>
        <a:bodyPr/>
        <a:lstStyle/>
        <a:p>
          <a:r>
            <a:rPr lang="en-US" dirty="0" err="1" smtClean="0"/>
            <a:t>Latar</a:t>
          </a:r>
          <a:r>
            <a:rPr lang="en-US" dirty="0" smtClean="0"/>
            <a:t> </a:t>
          </a:r>
          <a:r>
            <a:rPr lang="en-US" dirty="0" err="1" smtClean="0"/>
            <a:t>Belakang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917D38E-3B14-44D2-83ED-1085D293A168}" type="parTrans" cxnId="{FDD4101B-0C6C-43A9-BB9B-70BE927CD9D7}">
      <dgm:prSet/>
      <dgm:spPr/>
      <dgm:t>
        <a:bodyPr/>
        <a:lstStyle/>
        <a:p>
          <a:endParaRPr lang="en-US"/>
        </a:p>
      </dgm:t>
    </dgm:pt>
    <dgm:pt modelId="{FCD1DADE-0B4A-487B-9BC7-576F9919F85D}" type="sibTrans" cxnId="{FDD4101B-0C6C-43A9-BB9B-70BE927CD9D7}">
      <dgm:prSet/>
      <dgm:spPr/>
      <dgm:t>
        <a:bodyPr/>
        <a:lstStyle/>
        <a:p>
          <a:endParaRPr lang="en-US"/>
        </a:p>
      </dgm:t>
    </dgm:pt>
    <dgm:pt modelId="{52C201FE-773C-408F-A139-350ECFF9483B}">
      <dgm:prSet phldrT="[Text]"/>
      <dgm:spPr/>
      <dgm:t>
        <a:bodyPr/>
        <a:lstStyle/>
        <a:p>
          <a:r>
            <a:rPr lang="en-US" dirty="0" err="1" smtClean="0"/>
            <a:t>Tujuan</a:t>
          </a:r>
          <a:endParaRPr lang="en-US" dirty="0"/>
        </a:p>
      </dgm:t>
    </dgm:pt>
    <dgm:pt modelId="{174312B3-7937-4D07-BE61-7BC8937D3E0C}" type="parTrans" cxnId="{6BD8F126-036B-41AD-88B8-0875ADECC988}">
      <dgm:prSet/>
      <dgm:spPr/>
      <dgm:t>
        <a:bodyPr/>
        <a:lstStyle/>
        <a:p>
          <a:endParaRPr lang="en-US"/>
        </a:p>
      </dgm:t>
    </dgm:pt>
    <dgm:pt modelId="{974D9BB8-A775-4315-9B43-E866E1C02EC9}" type="sibTrans" cxnId="{6BD8F126-036B-41AD-88B8-0875ADECC988}">
      <dgm:prSet/>
      <dgm:spPr/>
      <dgm:t>
        <a:bodyPr/>
        <a:lstStyle/>
        <a:p>
          <a:endParaRPr lang="en-US"/>
        </a:p>
      </dgm:t>
    </dgm:pt>
    <dgm:pt modelId="{FA0E12B1-634D-4CFB-9DEE-E51BA9386089}">
      <dgm:prSet phldrT="[Text]"/>
      <dgm:spPr/>
      <dgm:t>
        <a:bodyPr/>
        <a:lstStyle/>
        <a:p>
          <a:r>
            <a:rPr lang="en-US" dirty="0" err="1" smtClean="0"/>
            <a:t>Hak</a:t>
          </a:r>
          <a:r>
            <a:rPr lang="en-US" dirty="0" smtClean="0"/>
            <a:t> </a:t>
          </a:r>
          <a:r>
            <a:rPr lang="en-US" dirty="0" err="1" smtClean="0"/>
            <a:t>Akses</a:t>
          </a:r>
          <a:endParaRPr lang="en-US" dirty="0"/>
        </a:p>
      </dgm:t>
    </dgm:pt>
    <dgm:pt modelId="{1D81BD8B-CEA0-4EDD-BF3E-740760689236}" type="parTrans" cxnId="{70812CF6-91DE-4F96-B6AA-382AEB302708}">
      <dgm:prSet/>
      <dgm:spPr/>
      <dgm:t>
        <a:bodyPr/>
        <a:lstStyle/>
        <a:p>
          <a:endParaRPr lang="en-US"/>
        </a:p>
      </dgm:t>
    </dgm:pt>
    <dgm:pt modelId="{32D47447-A5E4-4B6E-8C25-B966EE7B168D}" type="sibTrans" cxnId="{70812CF6-91DE-4F96-B6AA-382AEB302708}">
      <dgm:prSet/>
      <dgm:spPr/>
      <dgm:t>
        <a:bodyPr/>
        <a:lstStyle/>
        <a:p>
          <a:endParaRPr lang="en-US"/>
        </a:p>
      </dgm:t>
    </dgm:pt>
    <dgm:pt modelId="{EA07C984-9318-48A6-BBE8-1ED3CECE5041}" type="pres">
      <dgm:prSet presAssocID="{AA1C71B4-9C0A-4983-87E0-B1B062DE10D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FAFE50-F830-4D32-BDE0-EB641A802BA5}" type="pres">
      <dgm:prSet presAssocID="{E17D9788-624A-472D-95D7-7FDA12391077}" presName="parentLin" presStyleCnt="0"/>
      <dgm:spPr/>
    </dgm:pt>
    <dgm:pt modelId="{D3EA61D0-DA72-48C4-8466-AEACC551FFE3}" type="pres">
      <dgm:prSet presAssocID="{E17D9788-624A-472D-95D7-7FDA1239107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50DA8B7-1FC8-41B8-933F-9BBBF865C45A}" type="pres">
      <dgm:prSet presAssocID="{E17D9788-624A-472D-95D7-7FDA123910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84A93-B025-4815-B9F2-152783D3183B}" type="pres">
      <dgm:prSet presAssocID="{E17D9788-624A-472D-95D7-7FDA12391077}" presName="negativeSpace" presStyleCnt="0"/>
      <dgm:spPr/>
    </dgm:pt>
    <dgm:pt modelId="{0FF08361-A00D-4505-822B-1D8EAC33E03C}" type="pres">
      <dgm:prSet presAssocID="{E17D9788-624A-472D-95D7-7FDA12391077}" presName="childText" presStyleLbl="conFgAcc1" presStyleIdx="0" presStyleCnt="3">
        <dgm:presLayoutVars>
          <dgm:bulletEnabled val="1"/>
        </dgm:presLayoutVars>
      </dgm:prSet>
      <dgm:spPr/>
    </dgm:pt>
    <dgm:pt modelId="{4415112F-2882-4E38-A6A9-1755ADA83360}" type="pres">
      <dgm:prSet presAssocID="{FCD1DADE-0B4A-487B-9BC7-576F9919F85D}" presName="spaceBetweenRectangles" presStyleCnt="0"/>
      <dgm:spPr/>
    </dgm:pt>
    <dgm:pt modelId="{421C37C0-3204-4102-9DDA-F3177BE313BF}" type="pres">
      <dgm:prSet presAssocID="{52C201FE-773C-408F-A139-350ECFF9483B}" presName="parentLin" presStyleCnt="0"/>
      <dgm:spPr/>
    </dgm:pt>
    <dgm:pt modelId="{2EF757C6-CEF6-4ADE-A38E-15F1AD7F9D02}" type="pres">
      <dgm:prSet presAssocID="{52C201FE-773C-408F-A139-350ECFF9483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2D487AE-3CF2-4575-BA80-D974B445EE87}" type="pres">
      <dgm:prSet presAssocID="{52C201FE-773C-408F-A139-350ECFF9483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0E26C4-4CBA-4779-8E0A-06B9A3926CCE}" type="pres">
      <dgm:prSet presAssocID="{52C201FE-773C-408F-A139-350ECFF9483B}" presName="negativeSpace" presStyleCnt="0"/>
      <dgm:spPr/>
    </dgm:pt>
    <dgm:pt modelId="{769AA16D-484B-4531-8F37-1F207766C511}" type="pres">
      <dgm:prSet presAssocID="{52C201FE-773C-408F-A139-350ECFF9483B}" presName="childText" presStyleLbl="conFgAcc1" presStyleIdx="1" presStyleCnt="3">
        <dgm:presLayoutVars>
          <dgm:bulletEnabled val="1"/>
        </dgm:presLayoutVars>
      </dgm:prSet>
      <dgm:spPr/>
    </dgm:pt>
    <dgm:pt modelId="{26D67941-E542-4B4B-8919-195E5CEED0F4}" type="pres">
      <dgm:prSet presAssocID="{974D9BB8-A775-4315-9B43-E866E1C02EC9}" presName="spaceBetweenRectangles" presStyleCnt="0"/>
      <dgm:spPr/>
    </dgm:pt>
    <dgm:pt modelId="{90EC54BD-FB45-45B0-B94F-55CF934DAE51}" type="pres">
      <dgm:prSet presAssocID="{FA0E12B1-634D-4CFB-9DEE-E51BA9386089}" presName="parentLin" presStyleCnt="0"/>
      <dgm:spPr/>
    </dgm:pt>
    <dgm:pt modelId="{FA2D1597-91B4-492A-BEAE-F0DB4569E1BA}" type="pres">
      <dgm:prSet presAssocID="{FA0E12B1-634D-4CFB-9DEE-E51BA938608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1D76096-5449-4C42-8912-EE4970ECA968}" type="pres">
      <dgm:prSet presAssocID="{FA0E12B1-634D-4CFB-9DEE-E51BA938608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F50FC3-03EF-4DC4-B8B9-1EFE68C3BD75}" type="pres">
      <dgm:prSet presAssocID="{FA0E12B1-634D-4CFB-9DEE-E51BA9386089}" presName="negativeSpace" presStyleCnt="0"/>
      <dgm:spPr/>
    </dgm:pt>
    <dgm:pt modelId="{2475C750-FD60-40A2-AABA-C1AD289BFE1B}" type="pres">
      <dgm:prSet presAssocID="{FA0E12B1-634D-4CFB-9DEE-E51BA938608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4565163-65B4-48F2-96F2-268B826B6E38}" type="presOf" srcId="{E17D9788-624A-472D-95D7-7FDA12391077}" destId="{150DA8B7-1FC8-41B8-933F-9BBBF865C45A}" srcOrd="1" destOrd="0" presId="urn:microsoft.com/office/officeart/2005/8/layout/list1"/>
    <dgm:cxn modelId="{5D5D6E2A-CB5F-46D6-890F-655B2B4D669C}" type="presOf" srcId="{AA1C71B4-9C0A-4983-87E0-B1B062DE10DA}" destId="{EA07C984-9318-48A6-BBE8-1ED3CECE5041}" srcOrd="0" destOrd="0" presId="urn:microsoft.com/office/officeart/2005/8/layout/list1"/>
    <dgm:cxn modelId="{D0E51BD5-46B3-44F6-8472-E54550F309CE}" type="presOf" srcId="{E17D9788-624A-472D-95D7-7FDA12391077}" destId="{D3EA61D0-DA72-48C4-8466-AEACC551FFE3}" srcOrd="0" destOrd="0" presId="urn:microsoft.com/office/officeart/2005/8/layout/list1"/>
    <dgm:cxn modelId="{CC16F1C3-DC82-42FA-BB27-5644811A8D41}" type="presOf" srcId="{52C201FE-773C-408F-A139-350ECFF9483B}" destId="{2EF757C6-CEF6-4ADE-A38E-15F1AD7F9D02}" srcOrd="0" destOrd="0" presId="urn:microsoft.com/office/officeart/2005/8/layout/list1"/>
    <dgm:cxn modelId="{C44D149E-E80D-4A56-9685-0E69D9C0AD29}" type="presOf" srcId="{FA0E12B1-634D-4CFB-9DEE-E51BA9386089}" destId="{61D76096-5449-4C42-8912-EE4970ECA968}" srcOrd="1" destOrd="0" presId="urn:microsoft.com/office/officeart/2005/8/layout/list1"/>
    <dgm:cxn modelId="{B2E8ABAC-EDAD-4C01-8574-D21E88FFA8BD}" type="presOf" srcId="{FA0E12B1-634D-4CFB-9DEE-E51BA9386089}" destId="{FA2D1597-91B4-492A-BEAE-F0DB4569E1BA}" srcOrd="0" destOrd="0" presId="urn:microsoft.com/office/officeart/2005/8/layout/list1"/>
    <dgm:cxn modelId="{FDD4101B-0C6C-43A9-BB9B-70BE927CD9D7}" srcId="{AA1C71B4-9C0A-4983-87E0-B1B062DE10DA}" destId="{E17D9788-624A-472D-95D7-7FDA12391077}" srcOrd="0" destOrd="0" parTransId="{9917D38E-3B14-44D2-83ED-1085D293A168}" sibTransId="{FCD1DADE-0B4A-487B-9BC7-576F9919F85D}"/>
    <dgm:cxn modelId="{70812CF6-91DE-4F96-B6AA-382AEB302708}" srcId="{AA1C71B4-9C0A-4983-87E0-B1B062DE10DA}" destId="{FA0E12B1-634D-4CFB-9DEE-E51BA9386089}" srcOrd="2" destOrd="0" parTransId="{1D81BD8B-CEA0-4EDD-BF3E-740760689236}" sibTransId="{32D47447-A5E4-4B6E-8C25-B966EE7B168D}"/>
    <dgm:cxn modelId="{6BD8F126-036B-41AD-88B8-0875ADECC988}" srcId="{AA1C71B4-9C0A-4983-87E0-B1B062DE10DA}" destId="{52C201FE-773C-408F-A139-350ECFF9483B}" srcOrd="1" destOrd="0" parTransId="{174312B3-7937-4D07-BE61-7BC8937D3E0C}" sibTransId="{974D9BB8-A775-4315-9B43-E866E1C02EC9}"/>
    <dgm:cxn modelId="{B9A3F849-F106-421C-83BE-5D00DA5977FB}" type="presOf" srcId="{52C201FE-773C-408F-A139-350ECFF9483B}" destId="{32D487AE-3CF2-4575-BA80-D974B445EE87}" srcOrd="1" destOrd="0" presId="urn:microsoft.com/office/officeart/2005/8/layout/list1"/>
    <dgm:cxn modelId="{7AC6CFC6-D496-478B-AD7F-F42DAB26452C}" type="presParOf" srcId="{EA07C984-9318-48A6-BBE8-1ED3CECE5041}" destId="{FBFAFE50-F830-4D32-BDE0-EB641A802BA5}" srcOrd="0" destOrd="0" presId="urn:microsoft.com/office/officeart/2005/8/layout/list1"/>
    <dgm:cxn modelId="{E2993A6D-49D5-422C-B6E9-410F8DDD5464}" type="presParOf" srcId="{FBFAFE50-F830-4D32-BDE0-EB641A802BA5}" destId="{D3EA61D0-DA72-48C4-8466-AEACC551FFE3}" srcOrd="0" destOrd="0" presId="urn:microsoft.com/office/officeart/2005/8/layout/list1"/>
    <dgm:cxn modelId="{85FCABD1-4D89-4E4C-AB8E-63463CD67EE3}" type="presParOf" srcId="{FBFAFE50-F830-4D32-BDE0-EB641A802BA5}" destId="{150DA8B7-1FC8-41B8-933F-9BBBF865C45A}" srcOrd="1" destOrd="0" presId="urn:microsoft.com/office/officeart/2005/8/layout/list1"/>
    <dgm:cxn modelId="{087759AE-ECE7-4EA9-875C-50F20766771A}" type="presParOf" srcId="{EA07C984-9318-48A6-BBE8-1ED3CECE5041}" destId="{48584A93-B025-4815-B9F2-152783D3183B}" srcOrd="1" destOrd="0" presId="urn:microsoft.com/office/officeart/2005/8/layout/list1"/>
    <dgm:cxn modelId="{DC4568BD-CDEA-4F98-AA27-588A2E5ADD70}" type="presParOf" srcId="{EA07C984-9318-48A6-BBE8-1ED3CECE5041}" destId="{0FF08361-A00D-4505-822B-1D8EAC33E03C}" srcOrd="2" destOrd="0" presId="urn:microsoft.com/office/officeart/2005/8/layout/list1"/>
    <dgm:cxn modelId="{EB2F6128-2E40-4CF7-9735-671D7D18B5A9}" type="presParOf" srcId="{EA07C984-9318-48A6-BBE8-1ED3CECE5041}" destId="{4415112F-2882-4E38-A6A9-1755ADA83360}" srcOrd="3" destOrd="0" presId="urn:microsoft.com/office/officeart/2005/8/layout/list1"/>
    <dgm:cxn modelId="{EB2A9BCC-443B-4AFB-B454-0198095CAF97}" type="presParOf" srcId="{EA07C984-9318-48A6-BBE8-1ED3CECE5041}" destId="{421C37C0-3204-4102-9DDA-F3177BE313BF}" srcOrd="4" destOrd="0" presId="urn:microsoft.com/office/officeart/2005/8/layout/list1"/>
    <dgm:cxn modelId="{E666B273-4DE8-4E82-8649-A6DBB46D3495}" type="presParOf" srcId="{421C37C0-3204-4102-9DDA-F3177BE313BF}" destId="{2EF757C6-CEF6-4ADE-A38E-15F1AD7F9D02}" srcOrd="0" destOrd="0" presId="urn:microsoft.com/office/officeart/2005/8/layout/list1"/>
    <dgm:cxn modelId="{17DF02E4-1835-4ED8-9431-F5BF0B6B9E7F}" type="presParOf" srcId="{421C37C0-3204-4102-9DDA-F3177BE313BF}" destId="{32D487AE-3CF2-4575-BA80-D974B445EE87}" srcOrd="1" destOrd="0" presId="urn:microsoft.com/office/officeart/2005/8/layout/list1"/>
    <dgm:cxn modelId="{847A8927-C23E-48AA-9DB0-E7CA4B742A0E}" type="presParOf" srcId="{EA07C984-9318-48A6-BBE8-1ED3CECE5041}" destId="{C80E26C4-4CBA-4779-8E0A-06B9A3926CCE}" srcOrd="5" destOrd="0" presId="urn:microsoft.com/office/officeart/2005/8/layout/list1"/>
    <dgm:cxn modelId="{21F2DE00-5CFF-4DF0-B784-7A61D8D816AE}" type="presParOf" srcId="{EA07C984-9318-48A6-BBE8-1ED3CECE5041}" destId="{769AA16D-484B-4531-8F37-1F207766C511}" srcOrd="6" destOrd="0" presId="urn:microsoft.com/office/officeart/2005/8/layout/list1"/>
    <dgm:cxn modelId="{E33333AC-104F-4788-B477-3CE660E85AAB}" type="presParOf" srcId="{EA07C984-9318-48A6-BBE8-1ED3CECE5041}" destId="{26D67941-E542-4B4B-8919-195E5CEED0F4}" srcOrd="7" destOrd="0" presId="urn:microsoft.com/office/officeart/2005/8/layout/list1"/>
    <dgm:cxn modelId="{15B973AA-25A5-4786-952A-A30D296EDCB7}" type="presParOf" srcId="{EA07C984-9318-48A6-BBE8-1ED3CECE5041}" destId="{90EC54BD-FB45-45B0-B94F-55CF934DAE51}" srcOrd="8" destOrd="0" presId="urn:microsoft.com/office/officeart/2005/8/layout/list1"/>
    <dgm:cxn modelId="{4D37D0FB-FE10-4ACA-9BAF-AB33D10C73A7}" type="presParOf" srcId="{90EC54BD-FB45-45B0-B94F-55CF934DAE51}" destId="{FA2D1597-91B4-492A-BEAE-F0DB4569E1BA}" srcOrd="0" destOrd="0" presId="urn:microsoft.com/office/officeart/2005/8/layout/list1"/>
    <dgm:cxn modelId="{5822A43B-9355-4EB7-A623-C1D658ADCB90}" type="presParOf" srcId="{90EC54BD-FB45-45B0-B94F-55CF934DAE51}" destId="{61D76096-5449-4C42-8912-EE4970ECA968}" srcOrd="1" destOrd="0" presId="urn:microsoft.com/office/officeart/2005/8/layout/list1"/>
    <dgm:cxn modelId="{52B95FEA-3369-42B8-8334-E4D042148423}" type="presParOf" srcId="{EA07C984-9318-48A6-BBE8-1ED3CECE5041}" destId="{63F50FC3-03EF-4DC4-B8B9-1EFE68C3BD75}" srcOrd="9" destOrd="0" presId="urn:microsoft.com/office/officeart/2005/8/layout/list1"/>
    <dgm:cxn modelId="{E27291AF-EFBC-482B-880A-BE2A1EAC14A7}" type="presParOf" srcId="{EA07C984-9318-48A6-BBE8-1ED3CECE5041}" destId="{2475C750-FD60-40A2-AABA-C1AD289BFE1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08361-A00D-4505-822B-1D8EAC33E03C}">
      <dsp:nvSpPr>
        <dsp:cNvPr id="0" name=""/>
        <dsp:cNvSpPr/>
      </dsp:nvSpPr>
      <dsp:spPr>
        <a:xfrm>
          <a:off x="0" y="63555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DA8B7-1FC8-41B8-933F-9BBBF865C45A}">
      <dsp:nvSpPr>
        <dsp:cNvPr id="0" name=""/>
        <dsp:cNvSpPr/>
      </dsp:nvSpPr>
      <dsp:spPr>
        <a:xfrm>
          <a:off x="406400" y="3039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Latar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Belakang</a:t>
          </a:r>
          <a:endParaRPr lang="en-US" sz="4100" kern="1200" dirty="0"/>
        </a:p>
      </dsp:txBody>
      <dsp:txXfrm>
        <a:off x="465483" y="89476"/>
        <a:ext cx="5571434" cy="1092154"/>
      </dsp:txXfrm>
    </dsp:sp>
    <dsp:sp modelId="{769AA16D-484B-4531-8F37-1F207766C511}">
      <dsp:nvSpPr>
        <dsp:cNvPr id="0" name=""/>
        <dsp:cNvSpPr/>
      </dsp:nvSpPr>
      <dsp:spPr>
        <a:xfrm>
          <a:off x="0" y="249531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487AE-3CF2-4575-BA80-D974B445EE87}">
      <dsp:nvSpPr>
        <dsp:cNvPr id="0" name=""/>
        <dsp:cNvSpPr/>
      </dsp:nvSpPr>
      <dsp:spPr>
        <a:xfrm>
          <a:off x="406400" y="189015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Tujuan</a:t>
          </a:r>
          <a:endParaRPr lang="en-US" sz="4100" kern="1200" dirty="0"/>
        </a:p>
      </dsp:txBody>
      <dsp:txXfrm>
        <a:off x="465483" y="1949236"/>
        <a:ext cx="5571434" cy="1092154"/>
      </dsp:txXfrm>
    </dsp:sp>
    <dsp:sp modelId="{2475C750-FD60-40A2-AABA-C1AD289BFE1B}">
      <dsp:nvSpPr>
        <dsp:cNvPr id="0" name=""/>
        <dsp:cNvSpPr/>
      </dsp:nvSpPr>
      <dsp:spPr>
        <a:xfrm>
          <a:off x="0" y="4355073"/>
          <a:ext cx="8128000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D76096-5449-4C42-8912-EE4970ECA968}">
      <dsp:nvSpPr>
        <dsp:cNvPr id="0" name=""/>
        <dsp:cNvSpPr/>
      </dsp:nvSpPr>
      <dsp:spPr>
        <a:xfrm>
          <a:off x="406400" y="3749913"/>
          <a:ext cx="568960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lvl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err="1" smtClean="0"/>
            <a:t>Hak</a:t>
          </a:r>
          <a:r>
            <a:rPr lang="en-US" sz="4100" kern="1200" dirty="0" smtClean="0"/>
            <a:t> </a:t>
          </a:r>
          <a:r>
            <a:rPr lang="en-US" sz="4100" kern="1200" dirty="0" err="1" smtClean="0"/>
            <a:t>Akses</a:t>
          </a:r>
          <a:endParaRPr lang="en-US" sz="4100" kern="1200" dirty="0"/>
        </a:p>
      </dsp:txBody>
      <dsp:txXfrm>
        <a:off x="465483" y="3808996"/>
        <a:ext cx="5571434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47023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9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7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07053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0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6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934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18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C282D82-1907-4A36-98CE-A4A42937ED7E}" type="datetimeFigureOut">
              <a:rPr lang="en-US" smtClean="0"/>
              <a:t>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C8E6EF9-1D4F-4336-AEEF-DFB44C75620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852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/>
              <a:t> </a:t>
            </a:r>
            <a:r>
              <a:rPr lang="en-US" dirty="0" err="1" smtClean="0"/>
              <a:t>Pemograman</a:t>
            </a:r>
            <a:r>
              <a:rPr lang="en-US" dirty="0" smtClean="0"/>
              <a:t>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   Dimas </a:t>
            </a:r>
            <a:r>
              <a:rPr lang="en-US" dirty="0" err="1" smtClean="0"/>
              <a:t>Syahwidya</a:t>
            </a:r>
            <a:r>
              <a:rPr lang="en-US" dirty="0" smtClean="0"/>
              <a:t> P 	(0320170015)</a:t>
            </a:r>
          </a:p>
          <a:p>
            <a:r>
              <a:rPr lang="en-US" dirty="0" smtClean="0"/>
              <a:t>	  	</a:t>
            </a:r>
            <a:r>
              <a:rPr lang="en-US" dirty="0" err="1" smtClean="0"/>
              <a:t>Dzaki</a:t>
            </a:r>
            <a:r>
              <a:rPr lang="en-US" dirty="0" smtClean="0"/>
              <a:t> </a:t>
            </a:r>
            <a:r>
              <a:rPr lang="en-US" dirty="0" err="1" smtClean="0"/>
              <a:t>Fauzan</a:t>
            </a:r>
            <a:r>
              <a:rPr lang="en-US" dirty="0" smtClean="0"/>
              <a:t> 	 	(0320170016)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SElesai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2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 \Astra Tugas\Makalah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008" y="0"/>
            <a:ext cx="1477992" cy="14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879894" y="1114826"/>
            <a:ext cx="977743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31818" y="332471"/>
            <a:ext cx="872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Application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15221797"/>
              </p:ext>
            </p:extLst>
          </p:nvPr>
        </p:nvGraphicFramePr>
        <p:xfrm>
          <a:off x="879894" y="123737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4012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8982" y="1177636"/>
            <a:ext cx="9698182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 err="1"/>
              <a:t>Latar</a:t>
            </a:r>
            <a:r>
              <a:rPr lang="en-US" sz="3600" dirty="0"/>
              <a:t> </a:t>
            </a:r>
            <a:r>
              <a:rPr lang="en-US" sz="3600" dirty="0" err="1"/>
              <a:t>Belakang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0529454" y="858996"/>
            <a:ext cx="1662546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 flipH="1">
            <a:off x="9885115" y="858996"/>
            <a:ext cx="676915" cy="3505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rocke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3" y="4858795"/>
            <a:ext cx="2047297" cy="19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62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382983"/>
            <a:ext cx="11125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	Di Indonesia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kaya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kekayaan</a:t>
            </a:r>
            <a:r>
              <a:rPr lang="en-US" sz="2000" dirty="0" smtClean="0"/>
              <a:t> </a:t>
            </a:r>
            <a:r>
              <a:rPr lang="en-US" sz="2000" dirty="0" err="1" smtClean="0"/>
              <a:t>alam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sangat</a:t>
            </a:r>
            <a:r>
              <a:rPr lang="en-US" sz="2000" dirty="0" smtClean="0"/>
              <a:t> </a:t>
            </a:r>
            <a:r>
              <a:rPr lang="en-US" sz="2000" dirty="0" err="1" smtClean="0"/>
              <a:t>amat</a:t>
            </a:r>
            <a:r>
              <a:rPr lang="en-US" sz="2000" dirty="0" smtClean="0"/>
              <a:t> </a:t>
            </a:r>
            <a:r>
              <a:rPr lang="en-US" sz="2000" dirty="0" err="1" smtClean="0"/>
              <a:t>banyak</a:t>
            </a:r>
            <a:r>
              <a:rPr lang="en-US" sz="2000" dirty="0" smtClean="0"/>
              <a:t>.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bisnis</a:t>
            </a:r>
            <a:r>
              <a:rPr lang="en-US" sz="2000" dirty="0" smtClean="0"/>
              <a:t> di Indonesia yang </a:t>
            </a:r>
            <a:r>
              <a:rPr lang="en-US" sz="2000" dirty="0" err="1" smtClean="0"/>
              <a:t>banyak</a:t>
            </a:r>
            <a:r>
              <a:rPr lang="en-US" sz="2000" dirty="0" smtClean="0"/>
              <a:t> </a:t>
            </a:r>
            <a:r>
              <a:rPr lang="en-US" sz="2000" dirty="0" err="1" smtClean="0"/>
              <a:t>memanfaatkan</a:t>
            </a:r>
            <a:r>
              <a:rPr lang="en-US" sz="2000" dirty="0" smtClean="0"/>
              <a:t> </a:t>
            </a:r>
            <a:r>
              <a:rPr lang="en-US" sz="2000" dirty="0" err="1" smtClean="0"/>
              <a:t>tentang</a:t>
            </a:r>
            <a:r>
              <a:rPr lang="en-US" sz="2000" dirty="0" smtClean="0"/>
              <a:t> </a:t>
            </a:r>
            <a:r>
              <a:rPr lang="en-US" sz="2000" dirty="0" err="1" smtClean="0"/>
              <a:t>kekayaan</a:t>
            </a:r>
            <a:r>
              <a:rPr lang="en-US" sz="2000" dirty="0" smtClean="0"/>
              <a:t> </a:t>
            </a:r>
            <a:r>
              <a:rPr lang="en-US" sz="2000" dirty="0" err="1" smtClean="0"/>
              <a:t>alam</a:t>
            </a:r>
            <a:r>
              <a:rPr lang="en-US" sz="2000" dirty="0" smtClean="0"/>
              <a:t> Indonesia,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satunya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memanfaatkan</a:t>
            </a:r>
            <a:r>
              <a:rPr lang="en-US" sz="2000" dirty="0" smtClean="0"/>
              <a:t> </a:t>
            </a:r>
            <a:r>
              <a:rPr lang="en-US" sz="2000" dirty="0" err="1" smtClean="0"/>
              <a:t>kekayaan</a:t>
            </a:r>
            <a:r>
              <a:rPr lang="en-US" sz="2000" dirty="0" smtClean="0"/>
              <a:t> </a:t>
            </a:r>
            <a:r>
              <a:rPr lang="en-US" sz="2000" dirty="0" err="1" smtClean="0"/>
              <a:t>hutan</a:t>
            </a:r>
            <a:r>
              <a:rPr lang="en-US" sz="2000" dirty="0" smtClean="0"/>
              <a:t> di Indonesia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en-US" sz="2000" dirty="0" err="1" smtClean="0"/>
              <a:t>bisnis</a:t>
            </a:r>
            <a:r>
              <a:rPr lang="en-US" sz="2000" dirty="0" smtClean="0"/>
              <a:t> </a:t>
            </a:r>
            <a:r>
              <a:rPr lang="en-US" sz="2000" dirty="0" err="1" smtClean="0"/>
              <a:t>usaha</a:t>
            </a:r>
            <a:r>
              <a:rPr lang="en-US" sz="2000" dirty="0" smtClean="0"/>
              <a:t> furniture. Furniture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usaha</a:t>
            </a:r>
            <a:r>
              <a:rPr lang="en-US" sz="2000" dirty="0" smtClean="0"/>
              <a:t>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di </a:t>
            </a:r>
            <a:r>
              <a:rPr lang="en-US" sz="2000" dirty="0" err="1" smtClean="0"/>
              <a:t>bidang</a:t>
            </a:r>
            <a:r>
              <a:rPr lang="en-US" sz="2000" dirty="0" smtClean="0"/>
              <a:t> </a:t>
            </a:r>
            <a:r>
              <a:rPr lang="en-US" sz="2000" dirty="0" err="1" smtClean="0"/>
              <a:t>properti</a:t>
            </a:r>
            <a:r>
              <a:rPr lang="en-US" sz="2000" dirty="0"/>
              <a:t> </a:t>
            </a:r>
            <a:r>
              <a:rPr lang="en-US" sz="2000" dirty="0" smtClean="0"/>
              <a:t>yang </a:t>
            </a:r>
            <a:r>
              <a:rPr lang="en-US" sz="2000" dirty="0" err="1" smtClean="0"/>
              <a:t>menjual</a:t>
            </a:r>
            <a:r>
              <a:rPr lang="en-US" sz="2000" dirty="0" smtClean="0"/>
              <a:t> </a:t>
            </a:r>
            <a:r>
              <a:rPr lang="en-US" sz="2000" dirty="0" err="1" smtClean="0"/>
              <a:t>berbagai</a:t>
            </a:r>
            <a:r>
              <a:rPr lang="en-US" sz="2000" dirty="0" smtClean="0"/>
              <a:t> </a:t>
            </a:r>
            <a:r>
              <a:rPr lang="en-US" sz="2000" dirty="0" err="1" smtClean="0"/>
              <a:t>macam</a:t>
            </a:r>
            <a:r>
              <a:rPr lang="en-US" sz="2000" dirty="0" smtClean="0"/>
              <a:t> </a:t>
            </a:r>
            <a:r>
              <a:rPr lang="en-US" sz="2000" dirty="0" err="1" smtClean="0"/>
              <a:t>kebutuhan</a:t>
            </a:r>
            <a:r>
              <a:rPr lang="en-US" sz="2000" dirty="0" smtClean="0"/>
              <a:t> </a:t>
            </a:r>
            <a:r>
              <a:rPr lang="en-US" sz="2000" dirty="0" err="1" smtClean="0"/>
              <a:t>kebutuhan</a:t>
            </a:r>
            <a:r>
              <a:rPr lang="en-US" sz="2000" dirty="0" smtClean="0"/>
              <a:t> </a:t>
            </a:r>
            <a:r>
              <a:rPr lang="en-US" sz="2000" dirty="0" err="1" smtClean="0"/>
              <a:t>rumah</a:t>
            </a:r>
            <a:r>
              <a:rPr lang="en-US" sz="2000" dirty="0" smtClean="0"/>
              <a:t> </a:t>
            </a:r>
            <a:r>
              <a:rPr lang="en-US" sz="2000" dirty="0" err="1" smtClean="0"/>
              <a:t>tangga</a:t>
            </a:r>
            <a:r>
              <a:rPr lang="en-US" sz="2000" dirty="0" smtClean="0"/>
              <a:t>, </a:t>
            </a:r>
            <a:r>
              <a:rPr lang="en-US" sz="2000" dirty="0" err="1" smtClean="0"/>
              <a:t>sekolah</a:t>
            </a:r>
            <a:r>
              <a:rPr lang="en-US" sz="2000" dirty="0" smtClean="0"/>
              <a:t>, </a:t>
            </a:r>
            <a:r>
              <a:rPr lang="en-US" sz="2000" dirty="0" err="1" smtClean="0"/>
              <a:t>dll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Demikian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usaha</a:t>
            </a:r>
            <a:r>
              <a:rPr lang="en-US" sz="2000" dirty="0" smtClean="0"/>
              <a:t> yang </a:t>
            </a:r>
            <a:r>
              <a:rPr lang="en-US" sz="2000" dirty="0" err="1" smtClean="0"/>
              <a:t>sedemikian</a:t>
            </a:r>
            <a:r>
              <a:rPr lang="en-US" sz="2000" dirty="0" smtClean="0"/>
              <a:t> </a:t>
            </a:r>
            <a:r>
              <a:rPr lang="en-US" sz="2000" dirty="0" err="1" smtClean="0"/>
              <a:t>kompleksnya</a:t>
            </a:r>
            <a:r>
              <a:rPr lang="en-US" sz="2000" dirty="0" smtClean="0"/>
              <a:t>, kami </a:t>
            </a:r>
            <a:r>
              <a:rPr lang="en-US" sz="2000" dirty="0" err="1" smtClean="0"/>
              <a:t>membuat</a:t>
            </a:r>
            <a:r>
              <a:rPr lang="en-US" sz="2000" dirty="0" smtClean="0"/>
              <a:t> program yang </a:t>
            </a:r>
            <a:r>
              <a:rPr lang="en-US" sz="2000" dirty="0" err="1" smtClean="0"/>
              <a:t>bernama</a:t>
            </a:r>
            <a:r>
              <a:rPr lang="en-US" sz="2000" dirty="0" smtClean="0"/>
              <a:t> “</a:t>
            </a:r>
            <a:r>
              <a:rPr lang="en-US" sz="2000" dirty="0" err="1" smtClean="0"/>
              <a:t>Bwok</a:t>
            </a:r>
            <a:r>
              <a:rPr lang="en-US" sz="2000" dirty="0" smtClean="0"/>
              <a:t> </a:t>
            </a:r>
            <a:r>
              <a:rPr lang="en-US" sz="2000" dirty="0" err="1" smtClean="0"/>
              <a:t>bwok</a:t>
            </a:r>
            <a:r>
              <a:rPr lang="en-US" sz="2000" dirty="0" smtClean="0"/>
              <a:t> application”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berfungsi</a:t>
            </a:r>
            <a:r>
              <a:rPr lang="en-US" sz="2000" dirty="0" smtClean="0"/>
              <a:t> </a:t>
            </a:r>
            <a:r>
              <a:rPr lang="en-US" sz="2000" dirty="0" err="1" smtClean="0"/>
              <a:t>supaya</a:t>
            </a:r>
            <a:r>
              <a:rPr lang="en-US" sz="2000" dirty="0" smtClean="0"/>
              <a:t> </a:t>
            </a:r>
            <a:r>
              <a:rPr lang="en-US" sz="2000" dirty="0" err="1" smtClean="0"/>
              <a:t>membantu</a:t>
            </a:r>
            <a:r>
              <a:rPr lang="en-US" sz="2000" dirty="0" smtClean="0"/>
              <a:t> </a:t>
            </a:r>
            <a:r>
              <a:rPr lang="en-US" sz="2000" dirty="0" err="1" smtClean="0"/>
              <a:t>pemilik</a:t>
            </a:r>
            <a:r>
              <a:rPr lang="en-US" sz="2000" dirty="0" smtClean="0"/>
              <a:t> </a:t>
            </a:r>
            <a:r>
              <a:rPr lang="en-US" sz="2000" dirty="0" err="1" smtClean="0"/>
              <a:t>usaha</a:t>
            </a:r>
            <a:r>
              <a:rPr lang="en-US" sz="2000" dirty="0" smtClean="0"/>
              <a:t> furniture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mengorganisir</a:t>
            </a:r>
            <a:r>
              <a:rPr lang="en-US" sz="2000" dirty="0" smtClean="0"/>
              <a:t> system di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agar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mudah</a:t>
            </a:r>
            <a:r>
              <a:rPr lang="en-US" sz="2000" dirty="0" smtClean="0"/>
              <a:t>, </a:t>
            </a:r>
            <a:r>
              <a:rPr lang="en-US" sz="2000" dirty="0" err="1" smtClean="0"/>
              <a:t>Seperti</a:t>
            </a:r>
            <a:r>
              <a:rPr lang="en-US" sz="2000" dirty="0" smtClean="0"/>
              <a:t> </a:t>
            </a:r>
            <a:r>
              <a:rPr lang="en-US" sz="2000" dirty="0" err="1" smtClean="0"/>
              <a:t>melakukan</a:t>
            </a:r>
            <a:r>
              <a:rPr lang="en-US" sz="2000" dirty="0" smtClean="0"/>
              <a:t> </a:t>
            </a:r>
            <a:r>
              <a:rPr lang="en-US" sz="2000" dirty="0" err="1" smtClean="0"/>
              <a:t>transaksi</a:t>
            </a:r>
            <a:r>
              <a:rPr lang="en-US" sz="2000" dirty="0" smtClean="0"/>
              <a:t>, </a:t>
            </a:r>
            <a:r>
              <a:rPr lang="en-US" sz="2000" dirty="0" err="1" smtClean="0"/>
              <a:t>menambah</a:t>
            </a:r>
            <a:r>
              <a:rPr lang="en-US" sz="2000" dirty="0" smtClean="0"/>
              <a:t> </a:t>
            </a:r>
            <a:r>
              <a:rPr lang="en-US" sz="2000" dirty="0" err="1" smtClean="0"/>
              <a:t>stok</a:t>
            </a:r>
            <a:r>
              <a:rPr lang="en-US" sz="2000" dirty="0" smtClean="0"/>
              <a:t> </a:t>
            </a:r>
            <a:r>
              <a:rPr lang="en-US" sz="2000" dirty="0" err="1" smtClean="0"/>
              <a:t>barang</a:t>
            </a:r>
            <a:r>
              <a:rPr lang="en-US" sz="2000" dirty="0" smtClean="0"/>
              <a:t>, </a:t>
            </a:r>
            <a:r>
              <a:rPr lang="en-US" sz="2000" dirty="0" err="1" smtClean="0"/>
              <a:t>melihat</a:t>
            </a:r>
            <a:r>
              <a:rPr lang="en-US" sz="2000" dirty="0" smtClean="0"/>
              <a:t> </a:t>
            </a:r>
            <a:r>
              <a:rPr lang="en-US" sz="2000" dirty="0" err="1" smtClean="0"/>
              <a:t>riwayat</a:t>
            </a:r>
            <a:r>
              <a:rPr lang="en-US" sz="2000" dirty="0" smtClean="0"/>
              <a:t> </a:t>
            </a:r>
            <a:r>
              <a:rPr lang="en-US" sz="2000" dirty="0" err="1" smtClean="0"/>
              <a:t>transaksi</a:t>
            </a:r>
            <a:r>
              <a:rPr lang="en-US" sz="2000" dirty="0" smtClean="0"/>
              <a:t>, </a:t>
            </a:r>
            <a:r>
              <a:rPr lang="en-US" sz="2000" dirty="0" err="1" smtClean="0"/>
              <a:t>dll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31818" y="332471"/>
            <a:ext cx="872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Application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879894" y="1114826"/>
            <a:ext cx="977743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:\ \Astra Tugas\Makalah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008" y="0"/>
            <a:ext cx="1477992" cy="14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278" y="5932948"/>
            <a:ext cx="723093" cy="7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947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8982" y="1177636"/>
            <a:ext cx="9698182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 err="1" smtClean="0"/>
              <a:t>Tujuan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0529454" y="858996"/>
            <a:ext cx="1662546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 flipH="1">
            <a:off x="9885115" y="858996"/>
            <a:ext cx="676915" cy="3505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rocke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3" y="4858795"/>
            <a:ext cx="2047297" cy="19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4149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818" y="332471"/>
            <a:ext cx="872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Application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79894" y="1114826"/>
            <a:ext cx="977743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:\ \Astra Tugas\Makalah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008" y="0"/>
            <a:ext cx="1477992" cy="14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07279" y="2524174"/>
            <a:ext cx="9777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“</a:t>
            </a:r>
            <a:r>
              <a:rPr lang="en-US" sz="2000" dirty="0" err="1" smtClean="0"/>
              <a:t>Bwok</a:t>
            </a:r>
            <a:r>
              <a:rPr lang="en-US" sz="2000" dirty="0" smtClean="0"/>
              <a:t> </a:t>
            </a:r>
            <a:r>
              <a:rPr lang="en-US" sz="2000" dirty="0" err="1" smtClean="0"/>
              <a:t>Bwok</a:t>
            </a:r>
            <a:r>
              <a:rPr lang="en-US" sz="2000" dirty="0" smtClean="0"/>
              <a:t> Application”, </a:t>
            </a:r>
            <a:r>
              <a:rPr lang="en-US" sz="2000" dirty="0" err="1"/>
              <a:t>yaitu</a:t>
            </a:r>
            <a:r>
              <a:rPr lang="en-US" sz="2000" dirty="0"/>
              <a:t> :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err="1" smtClean="0"/>
              <a:t>Tujuan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pembuatan</a:t>
            </a:r>
            <a:r>
              <a:rPr lang="en-US" sz="2000" dirty="0" smtClean="0"/>
              <a:t> </a:t>
            </a:r>
            <a:r>
              <a:rPr lang="en-US" sz="2000" dirty="0" err="1" smtClean="0"/>
              <a:t>aplikasi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membantu</a:t>
            </a:r>
            <a:r>
              <a:rPr lang="en-US" sz="2000" dirty="0" smtClean="0"/>
              <a:t> </a:t>
            </a:r>
            <a:r>
              <a:rPr lang="en-US" sz="2000" dirty="0" err="1" smtClean="0"/>
              <a:t>beberapa</a:t>
            </a:r>
            <a:r>
              <a:rPr lang="en-US" sz="2000" dirty="0" smtClean="0"/>
              <a:t> proses proses manual yang </a:t>
            </a:r>
            <a:r>
              <a:rPr lang="en-US" sz="2000" dirty="0" err="1" smtClean="0"/>
              <a:t>ada</a:t>
            </a:r>
            <a:r>
              <a:rPr lang="en-US" sz="2000" dirty="0" smtClean="0"/>
              <a:t> di </a:t>
            </a:r>
            <a:r>
              <a:rPr lang="en-US" sz="2000" dirty="0" err="1" smtClean="0"/>
              <a:t>perusahaan</a:t>
            </a:r>
            <a:r>
              <a:rPr lang="en-US" sz="2000" dirty="0" smtClean="0"/>
              <a:t> furniture agar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terkomputerisasi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278" y="5932948"/>
            <a:ext cx="723093" cy="72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9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8982" y="1177636"/>
            <a:ext cx="9698182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3600" dirty="0" err="1" smtClean="0"/>
              <a:t>Hak</a:t>
            </a:r>
            <a:r>
              <a:rPr lang="en-US" sz="3600" dirty="0" smtClean="0"/>
              <a:t> </a:t>
            </a:r>
            <a:r>
              <a:rPr lang="en-US" sz="3600" dirty="0" err="1" smtClean="0"/>
              <a:t>Akses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0529454" y="858996"/>
            <a:ext cx="1662546" cy="12607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 flipH="1">
            <a:off x="9885115" y="858996"/>
            <a:ext cx="676915" cy="3505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asil gambar untuk rocke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03" y="4858795"/>
            <a:ext cx="2047297" cy="199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4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1818" y="332471"/>
            <a:ext cx="872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Application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879894" y="1114826"/>
            <a:ext cx="977743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:\ \Astra Tugas\Makalah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008" y="0"/>
            <a:ext cx="1477992" cy="14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7"/>
          <p:cNvSpPr/>
          <p:nvPr/>
        </p:nvSpPr>
        <p:spPr>
          <a:xfrm>
            <a:off x="7405254" y="1814945"/>
            <a:ext cx="3075709" cy="473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61562" y="2064324"/>
            <a:ext cx="239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Manager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0669" y="2906799"/>
            <a:ext cx="28817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Riwayat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Penjualan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Keuangan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Tahunan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bg1"/>
                </a:solidFill>
              </a:rPr>
              <a:t>Laporan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Bulanan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Kembali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Logout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Keluar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701646" y="1814945"/>
            <a:ext cx="3075709" cy="473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944099" y="2064324"/>
            <a:ext cx="239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Admin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798626" y="2948364"/>
            <a:ext cx="28817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Kelola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Kasir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CRUD </a:t>
            </a:r>
            <a:r>
              <a:rPr lang="en-US" dirty="0" err="1">
                <a:solidFill>
                  <a:schemeClr val="bg1"/>
                </a:solidFill>
              </a:rPr>
              <a:t>akun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kasir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Kelola</a:t>
            </a:r>
            <a:r>
              <a:rPr lang="en-US" dirty="0">
                <a:solidFill>
                  <a:schemeClr val="bg1"/>
                </a:solidFill>
              </a:rPr>
              <a:t> Furniture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CRUD </a:t>
            </a:r>
            <a:r>
              <a:rPr lang="en-US" dirty="0" err="1">
                <a:solidFill>
                  <a:schemeClr val="bg1"/>
                </a:solidFill>
              </a:rPr>
              <a:t>barang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Kelola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Kurir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 CRUD </a:t>
            </a:r>
            <a:r>
              <a:rPr lang="en-US" dirty="0" err="1">
                <a:solidFill>
                  <a:schemeClr val="bg1"/>
                </a:solidFill>
              </a:rPr>
              <a:t>akun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kurir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Riwayat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Transaksi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Kembali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Keluar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78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374085" y="1898072"/>
            <a:ext cx="3075709" cy="473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99677" y="2230576"/>
            <a:ext cx="239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Kasir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4204" y="3073051"/>
            <a:ext cx="288174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Beli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Barang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Bayar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Lanjut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bayar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Hapus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keranjang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chemeClr val="bg1"/>
                </a:solidFill>
              </a:rPr>
              <a:t>kembali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Riwayat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transaksi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Logout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Keluar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15047" y="1898072"/>
            <a:ext cx="3075709" cy="47382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26773" y="2230575"/>
            <a:ext cx="239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Kurir</a:t>
            </a:r>
            <a:endParaRPr lang="en-U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81300" y="3073050"/>
            <a:ext cx="288174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Antar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Barang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Riwayat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antar</a:t>
            </a:r>
            <a:endParaRPr lang="en-US" sz="20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Logout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chemeClr val="bg1"/>
                </a:solidFill>
              </a:rPr>
              <a:t>Keluar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1818" y="332471"/>
            <a:ext cx="8728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“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</a:t>
            </a:r>
            <a:r>
              <a:rPr lang="en-US" sz="3200" dirty="0" err="1" smtClean="0">
                <a:latin typeface="Forte" panose="03060902040502070203" pitchFamily="66" charset="0"/>
              </a:rPr>
              <a:t>Bwok</a:t>
            </a:r>
            <a:r>
              <a:rPr lang="en-US" sz="3200" dirty="0" smtClean="0">
                <a:latin typeface="Forte" panose="03060902040502070203" pitchFamily="66" charset="0"/>
              </a:rPr>
              <a:t> Application</a:t>
            </a:r>
            <a:r>
              <a:rPr lang="en-US" sz="3200" dirty="0" smtClean="0"/>
              <a:t>”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79894" y="1114826"/>
            <a:ext cx="9777439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:\ \Astra Tugas\Makalah\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008" y="0"/>
            <a:ext cx="1477992" cy="142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3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43618</TotalTime>
  <Words>130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Forte</vt:lpstr>
      <vt:lpstr>Franklin Gothic Book</vt:lpstr>
      <vt:lpstr>Wingdings</vt:lpstr>
      <vt:lpstr>Crop</vt:lpstr>
      <vt:lpstr>Aplikasi Pemograman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Pemograman C</dc:title>
  <dc:creator>Tole</dc:creator>
  <cp:lastModifiedBy>Tole</cp:lastModifiedBy>
  <cp:revision>17</cp:revision>
  <dcterms:created xsi:type="dcterms:W3CDTF">2018-01-29T01:39:34Z</dcterms:created>
  <dcterms:modified xsi:type="dcterms:W3CDTF">2018-02-05T01:50:25Z</dcterms:modified>
</cp:coreProperties>
</file>