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95C7AF-7BBE-42B5-9A02-1E9F0E390A50}">
          <p14:sldIdLst>
            <p14:sldId id="256"/>
            <p14:sldId id="257"/>
            <p14:sldId id="258"/>
          </p14:sldIdLst>
        </p14:section>
        <p14:section name="Untitled Section" id="{27987565-1F68-48E1-BDE9-5F5347C22884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6B4973-A0D7-4793-89B1-6CB1F2BA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808" y="1468606"/>
            <a:ext cx="6210771" cy="1757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ACD48A-34C9-4B1C-A332-59AEACFAC956}"/>
              </a:ext>
            </a:extLst>
          </p:cNvPr>
          <p:cNvSpPr txBox="1"/>
          <p:nvPr/>
        </p:nvSpPr>
        <p:spPr>
          <a:xfrm>
            <a:off x="1789043" y="3525078"/>
            <a:ext cx="4094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6</a:t>
            </a:r>
          </a:p>
          <a:p>
            <a:r>
              <a:rPr lang="en-US" dirty="0"/>
              <a:t>Nama </a:t>
            </a:r>
            <a:r>
              <a:rPr lang="en-US" dirty="0" err="1"/>
              <a:t>Kelompok</a:t>
            </a:r>
            <a:r>
              <a:rPr lang="en-US" dirty="0"/>
              <a:t> :</a:t>
            </a:r>
          </a:p>
          <a:p>
            <a:pPr marL="342900" indent="-342900">
              <a:buAutoNum type="arabicPeriod"/>
            </a:pPr>
            <a:r>
              <a:rPr lang="en-US" dirty="0" err="1"/>
              <a:t>Dzaki</a:t>
            </a:r>
            <a:r>
              <a:rPr lang="en-US" dirty="0"/>
              <a:t> </a:t>
            </a:r>
            <a:r>
              <a:rPr lang="en-US" dirty="0" err="1"/>
              <a:t>Fauzaan</a:t>
            </a:r>
            <a:r>
              <a:rPr lang="en-US" dirty="0"/>
              <a:t>	0320170016</a:t>
            </a:r>
          </a:p>
          <a:p>
            <a:pPr marL="342900" indent="-342900">
              <a:buAutoNum type="arabicPeriod"/>
            </a:pPr>
            <a:r>
              <a:rPr lang="en-US" dirty="0" err="1"/>
              <a:t>Aisyah</a:t>
            </a:r>
            <a:r>
              <a:rPr lang="en-US" dirty="0"/>
              <a:t> </a:t>
            </a:r>
            <a:r>
              <a:rPr lang="en-US" dirty="0" err="1"/>
              <a:t>Milania</a:t>
            </a:r>
            <a:r>
              <a:rPr lang="en-US" dirty="0"/>
              <a:t>	0320170028</a:t>
            </a:r>
          </a:p>
        </p:txBody>
      </p:sp>
    </p:spTree>
    <p:extLst>
      <p:ext uri="{BB962C8B-B14F-4D97-AF65-F5344CB8AC3E}">
        <p14:creationId xmlns:p14="http://schemas.microsoft.com/office/powerpoint/2010/main" val="402775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933E-11ED-4DB9-8F09-75D134FA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20" y="901532"/>
            <a:ext cx="8610600" cy="1293028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GAME GEVITY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30572-A085-43D1-90C9-5CFCBB48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orang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menjual</a:t>
            </a:r>
            <a:r>
              <a:rPr lang="en-US" dirty="0"/>
              <a:t> </a:t>
            </a:r>
            <a:r>
              <a:rPr lang="en-US" i="1" dirty="0"/>
              <a:t>games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dan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tokonya</a:t>
            </a:r>
            <a:r>
              <a:rPr lang="en-US" dirty="0"/>
              <a:t>,  </a:t>
            </a:r>
            <a:r>
              <a:rPr lang="en-US" dirty="0" err="1"/>
              <a:t>pembelipun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mendatangi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i="1" dirty="0"/>
              <a:t>games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Aplikasi</a:t>
            </a:r>
            <a:r>
              <a:rPr lang="en-US" dirty="0"/>
              <a:t> Game Gevity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id-ID" dirty="0"/>
              <a:t>membantu </a:t>
            </a:r>
            <a:r>
              <a:rPr lang="en-US" dirty="0" err="1"/>
              <a:t>penjual</a:t>
            </a:r>
            <a:r>
              <a:rPr lang="en-US" dirty="0"/>
              <a:t> dan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id-ID" dirty="0"/>
              <a:t>dalam melakukan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i="1" dirty="0"/>
              <a:t>games</a:t>
            </a:r>
            <a:r>
              <a:rPr lang="en-US" dirty="0"/>
              <a:t> yang </a:t>
            </a:r>
            <a:r>
              <a:rPr lang="en-US" dirty="0" err="1"/>
              <a:t>sebelumnya</a:t>
            </a:r>
            <a:r>
              <a:rPr lang="en-US" dirty="0"/>
              <a:t> manual </a:t>
            </a:r>
            <a:r>
              <a:rPr lang="id-ID" dirty="0"/>
              <a:t>agar menjadi lebih mudah.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i="1" dirty="0"/>
              <a:t>games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memasang</a:t>
            </a:r>
            <a:r>
              <a:rPr lang="en-US" dirty="0"/>
              <a:t> </a:t>
            </a:r>
            <a:r>
              <a:rPr lang="en-US" dirty="0" err="1"/>
              <a:t>iklan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menjualnya</a:t>
            </a:r>
            <a:r>
              <a:rPr lang="en-US" dirty="0"/>
              <a:t> </a:t>
            </a:r>
            <a:r>
              <a:rPr lang="en-US" dirty="0" err="1"/>
              <a:t>kapanpun</a:t>
            </a:r>
            <a:r>
              <a:rPr lang="en-US" dirty="0"/>
              <a:t> dan </a:t>
            </a:r>
            <a:r>
              <a:rPr lang="en-US" dirty="0" err="1"/>
              <a:t>dimanapun</a:t>
            </a:r>
            <a:r>
              <a:rPr lang="en-US" dirty="0"/>
              <a:t>, </a:t>
            </a:r>
            <a:r>
              <a:rPr lang="en-US" dirty="0" err="1"/>
              <a:t>begitupula</a:t>
            </a:r>
            <a:r>
              <a:rPr lang="en-US" dirty="0"/>
              <a:t> </a:t>
            </a:r>
            <a:r>
              <a:rPr lang="en-US" dirty="0" err="1"/>
              <a:t>pencari</a:t>
            </a:r>
            <a:r>
              <a:rPr lang="en-US" dirty="0"/>
              <a:t> </a:t>
            </a:r>
            <a:r>
              <a:rPr lang="en-US" i="1" dirty="0"/>
              <a:t>games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dan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i="1" dirty="0"/>
              <a:t>games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dan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3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FA5FC-248C-4A79-A09A-D7054BA57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734" y="733633"/>
            <a:ext cx="10490200" cy="955675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TUJUAN DIBUATNYA APLIKASI GAME GEVITY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E4512D-D0C2-4F98-BD74-9A61E7E101A7}"/>
              </a:ext>
            </a:extLst>
          </p:cNvPr>
          <p:cNvSpPr txBox="1"/>
          <p:nvPr/>
        </p:nvSpPr>
        <p:spPr>
          <a:xfrm>
            <a:off x="404734" y="1798820"/>
            <a:ext cx="97136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AutoNum type="arabicPeriod"/>
            </a:pPr>
            <a:r>
              <a:rPr lang="id-ID" sz="2200" dirty="0"/>
              <a:t>Mengubah sistem y</a:t>
            </a:r>
            <a:r>
              <a:rPr lang="en-US" sz="2200" dirty="0"/>
              <a:t>ang </a:t>
            </a:r>
            <a:r>
              <a:rPr lang="en-US" sz="2200" dirty="0" err="1"/>
              <a:t>masih</a:t>
            </a:r>
            <a:r>
              <a:rPr lang="en-US" sz="2200" dirty="0"/>
              <a:t> manual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terkomputerisasi</a:t>
            </a:r>
            <a:r>
              <a:rPr lang="id-ID" sz="2200" dirty="0"/>
              <a:t>.</a:t>
            </a:r>
            <a:endParaRPr lang="en-US" sz="2200" dirty="0"/>
          </a:p>
          <a:p>
            <a:pPr marL="342900" lvl="0" indent="-342900">
              <a:buAutoNum type="arabicPeriod"/>
            </a:pPr>
            <a:r>
              <a:rPr lang="en-US" sz="2200" dirty="0" err="1"/>
              <a:t>Memudahkan</a:t>
            </a:r>
            <a:r>
              <a:rPr lang="en-US" sz="2200" dirty="0"/>
              <a:t> </a:t>
            </a:r>
            <a:r>
              <a:rPr lang="en-US" sz="2200" dirty="0" err="1"/>
              <a:t>penjual</a:t>
            </a:r>
            <a:r>
              <a:rPr lang="en-US" sz="2200" dirty="0"/>
              <a:t> </a:t>
            </a:r>
            <a:r>
              <a:rPr lang="en-US" sz="2200" i="1" dirty="0"/>
              <a:t>games</a:t>
            </a:r>
            <a:r>
              <a:rPr lang="en-US" sz="2200" dirty="0"/>
              <a:t> dan software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mengiklankan</a:t>
            </a:r>
            <a:r>
              <a:rPr lang="en-US" sz="2200" dirty="0"/>
              <a:t> </a:t>
            </a:r>
            <a:r>
              <a:rPr lang="en-US" sz="2200" i="1" dirty="0"/>
              <a:t>games</a:t>
            </a:r>
            <a:r>
              <a:rPr lang="en-US" sz="2200" dirty="0"/>
              <a:t>.</a:t>
            </a:r>
          </a:p>
          <a:p>
            <a:pPr marL="342900" lvl="0" indent="-342900">
              <a:buAutoNum type="arabicPeriod"/>
            </a:pPr>
            <a:r>
              <a:rPr lang="id-ID" sz="2200" dirty="0"/>
              <a:t>Memudahkan orang yang mencari </a:t>
            </a:r>
            <a:r>
              <a:rPr lang="en-US" sz="2200" i="1" dirty="0"/>
              <a:t>games</a:t>
            </a:r>
            <a:r>
              <a:rPr lang="en-US" sz="2200" dirty="0"/>
              <a:t> </a:t>
            </a:r>
            <a:r>
              <a:rPr lang="id-ID" sz="2200" dirty="0"/>
              <a:t>agar sesuai dengan kemauanny</a:t>
            </a:r>
            <a:r>
              <a:rPr lang="en-US" sz="2200" dirty="0"/>
              <a:t>a.</a:t>
            </a:r>
          </a:p>
          <a:p>
            <a:pPr marL="342900" lvl="0" indent="-342900">
              <a:buAutoNum type="arabicPeriod"/>
            </a:pPr>
            <a:r>
              <a:rPr lang="id-ID" sz="2200" dirty="0"/>
              <a:t>Memudahkan orang yang akan </a:t>
            </a:r>
            <a:r>
              <a:rPr lang="en-US" sz="2200" dirty="0" err="1"/>
              <a:t>membeli</a:t>
            </a:r>
            <a:r>
              <a:rPr lang="en-US" sz="2200" dirty="0"/>
              <a:t> </a:t>
            </a:r>
            <a:r>
              <a:rPr lang="en-US" sz="2200" i="1" dirty="0"/>
              <a:t>games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826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1809-CDC1-4474-A318-559692F7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02" y="122084"/>
            <a:ext cx="10822034" cy="81935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HAK AKSES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CB12F-7457-4FE3-97FC-03186C0EC8F6}"/>
              </a:ext>
            </a:extLst>
          </p:cNvPr>
          <p:cNvSpPr txBox="1"/>
          <p:nvPr/>
        </p:nvSpPr>
        <p:spPr>
          <a:xfrm>
            <a:off x="629587" y="1573967"/>
            <a:ext cx="503669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STAFF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Super Admin</a:t>
            </a:r>
          </a:p>
          <a:p>
            <a:r>
              <a:rPr lang="en-US" dirty="0"/>
              <a:t>	- CRUD Role</a:t>
            </a:r>
          </a:p>
          <a:p>
            <a:r>
              <a:rPr lang="en-US" dirty="0"/>
              <a:t>	- CRUD Staff</a:t>
            </a:r>
          </a:p>
          <a:p>
            <a:r>
              <a:rPr lang="en-US" dirty="0"/>
              <a:t>2.  Admin</a:t>
            </a:r>
          </a:p>
          <a:p>
            <a:r>
              <a:rPr lang="en-US" dirty="0"/>
              <a:t>	- CRD Customer</a:t>
            </a:r>
          </a:p>
          <a:p>
            <a:r>
              <a:rPr lang="en-US" dirty="0"/>
              <a:t>	- CRD Developer</a:t>
            </a:r>
          </a:p>
          <a:p>
            <a:r>
              <a:rPr lang="en-US" dirty="0"/>
              <a:t>	- CRUD Event</a:t>
            </a:r>
          </a:p>
          <a:p>
            <a:r>
              <a:rPr lang="en-US" dirty="0"/>
              <a:t>	- CRUD Discount</a:t>
            </a:r>
          </a:p>
          <a:p>
            <a:r>
              <a:rPr lang="en-US" dirty="0"/>
              <a:t>	- CRUD Genre</a:t>
            </a:r>
          </a:p>
          <a:p>
            <a:r>
              <a:rPr lang="en-US" dirty="0"/>
              <a:t>	- </a:t>
            </a:r>
            <a:r>
              <a:rPr lang="en-US" dirty="0" err="1"/>
              <a:t>Konfirmasi</a:t>
            </a:r>
            <a:r>
              <a:rPr lang="en-US" dirty="0"/>
              <a:t> Games</a:t>
            </a:r>
          </a:p>
          <a:p>
            <a:r>
              <a:rPr lang="en-US" dirty="0"/>
              <a:t>3.  Finance</a:t>
            </a:r>
          </a:p>
          <a:p>
            <a:r>
              <a:rPr lang="en-US" dirty="0"/>
              <a:t>	- CRUD Bank</a:t>
            </a:r>
          </a:p>
          <a:p>
            <a:r>
              <a:rPr lang="en-US" dirty="0"/>
              <a:t>	- </a:t>
            </a:r>
            <a:r>
              <a:rPr lang="en-US" dirty="0" err="1"/>
              <a:t>Konfirmasi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</a:p>
          <a:p>
            <a:pPr marL="342900" indent="-342900">
              <a:buAutoNum type="arabicPeriod" startAt="4"/>
            </a:pPr>
            <a:r>
              <a:rPr lang="en-US" dirty="0" err="1"/>
              <a:t>Manajer</a:t>
            </a:r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Laporan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CCA4E-9795-4D39-BA25-5ACBC1EFDD8D}"/>
              </a:ext>
            </a:extLst>
          </p:cNvPr>
          <p:cNvSpPr txBox="1"/>
          <p:nvPr/>
        </p:nvSpPr>
        <p:spPr>
          <a:xfrm>
            <a:off x="5891133" y="1573967"/>
            <a:ext cx="368758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Customer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Shopping cart games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Reedeem</a:t>
            </a:r>
            <a:r>
              <a:rPr lang="en-US" sz="2000" dirty="0"/>
              <a:t> Voucher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Wishlist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Library 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r>
              <a:rPr lang="en-US" sz="2400" b="1" dirty="0"/>
              <a:t>Developer</a:t>
            </a:r>
          </a:p>
          <a:p>
            <a:pPr marL="285750" indent="-285750">
              <a:buFontTx/>
              <a:buChar char="-"/>
            </a:pPr>
            <a:r>
              <a:rPr lang="en-US" dirty="0"/>
              <a:t> </a:t>
            </a:r>
            <a:r>
              <a:rPr lang="en-US" sz="2000" dirty="0"/>
              <a:t>CRUD Games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CRUD Voucher</a:t>
            </a:r>
          </a:p>
        </p:txBody>
      </p:sp>
    </p:spTree>
    <p:extLst>
      <p:ext uri="{BB962C8B-B14F-4D97-AF65-F5344CB8AC3E}">
        <p14:creationId xmlns:p14="http://schemas.microsoft.com/office/powerpoint/2010/main" val="272133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71397E-4B3F-4166-B2EA-71D76E88D287}"/>
              </a:ext>
            </a:extLst>
          </p:cNvPr>
          <p:cNvSpPr/>
          <p:nvPr/>
        </p:nvSpPr>
        <p:spPr>
          <a:xfrm>
            <a:off x="3177913" y="2653259"/>
            <a:ext cx="643078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42053693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289</TotalTime>
  <Words>74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PowerPoint Presentation</vt:lpstr>
      <vt:lpstr>Latar belakang GAME GEVITY</vt:lpstr>
      <vt:lpstr>PowerPoint Presentation</vt:lpstr>
      <vt:lpstr>HAK AKSES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6</cp:revision>
  <dcterms:created xsi:type="dcterms:W3CDTF">2019-01-29T15:14:09Z</dcterms:created>
  <dcterms:modified xsi:type="dcterms:W3CDTF">2019-01-30T21:45:32Z</dcterms:modified>
</cp:coreProperties>
</file>