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5" r:id="rId5"/>
    <p:sldId id="316" r:id="rId6"/>
    <p:sldId id="317" r:id="rId7"/>
    <p:sldId id="261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8" r:id="rId19"/>
    <p:sldId id="299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74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618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7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  <p:sldLayoutId id="21474836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PEMROGRAM 2</a:t>
            </a:r>
          </a:p>
          <a:p>
            <a:r>
              <a:rPr lang="en-US" altLang="ko-KR" sz="3600" dirty="0">
                <a:ea typeface="맑은 고딕" pitchFamily="50" charset="-127"/>
              </a:rPr>
              <a:t>- SILABA -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3651870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Dzaki</a:t>
            </a:r>
            <a:r>
              <a:rPr lang="en-US" altLang="ko-KR" b="1" dirty="0"/>
              <a:t> </a:t>
            </a:r>
            <a:r>
              <a:rPr lang="en-US" altLang="ko-KR" b="1" dirty="0" err="1"/>
              <a:t>Fauzaan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(0320170016)</a:t>
            </a:r>
          </a:p>
          <a:p>
            <a:pPr>
              <a:spcBef>
                <a:spcPts val="0"/>
              </a:spcBef>
              <a:defRPr/>
            </a:pP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Rizkiyah</a:t>
            </a:r>
            <a:r>
              <a:rPr lang="en-US" altLang="ko-KR" b="1" dirty="0"/>
              <a:t> </a:t>
            </a:r>
            <a:r>
              <a:rPr lang="en-US" altLang="ko-KR" b="1" dirty="0" err="1"/>
              <a:t>Febriani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(0320170019)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ngeluaran">
            <a:extLst>
              <a:ext uri="{FF2B5EF4-FFF2-40B4-BE49-F238E27FC236}">
                <a16:creationId xmlns:a16="http://schemas.microsoft.com/office/drawing/2014/main" id="{79BD5293-3610-4F60-97BC-9C8D8399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19" y="88285"/>
            <a:ext cx="2805026" cy="496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95D3AB-7E27-4291-AA89-16800BBDC681}"/>
              </a:ext>
            </a:extLst>
          </p:cNvPr>
          <p:cNvSpPr txBox="1">
            <a:spLocks/>
          </p:cNvSpPr>
          <p:nvPr/>
        </p:nvSpPr>
        <p:spPr>
          <a:xfrm>
            <a:off x="6264188" y="2139702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PENGELUARAN</a:t>
            </a:r>
          </a:p>
        </p:txBody>
      </p:sp>
    </p:spTree>
    <p:extLst>
      <p:ext uri="{BB962C8B-B14F-4D97-AF65-F5344CB8AC3E}">
        <p14:creationId xmlns:p14="http://schemas.microsoft.com/office/powerpoint/2010/main" val="238838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8A808A-8196-489A-A464-B03E6B39B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BISNIS PROSES AKHIR</a:t>
            </a:r>
          </a:p>
        </p:txBody>
      </p:sp>
    </p:spTree>
    <p:extLst>
      <p:ext uri="{BB962C8B-B14F-4D97-AF65-F5344CB8AC3E}">
        <p14:creationId xmlns:p14="http://schemas.microsoft.com/office/powerpoint/2010/main" val="312499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masukan%201">
            <a:extLst>
              <a:ext uri="{FF2B5EF4-FFF2-40B4-BE49-F238E27FC236}">
                <a16:creationId xmlns:a16="http://schemas.microsoft.com/office/drawing/2014/main" id="{5938B082-EA04-429B-82B7-14B6917A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102372"/>
            <a:ext cx="2799541" cy="495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AC881B-E08B-42D4-99EE-D8347A427C43}"/>
              </a:ext>
            </a:extLst>
          </p:cNvPr>
          <p:cNvSpPr txBox="1">
            <a:spLocks/>
          </p:cNvSpPr>
          <p:nvPr/>
        </p:nvSpPr>
        <p:spPr>
          <a:xfrm>
            <a:off x="6264188" y="2139702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PEMASUKKAN</a:t>
            </a:r>
          </a:p>
        </p:txBody>
      </p:sp>
    </p:spTree>
    <p:extLst>
      <p:ext uri="{BB962C8B-B14F-4D97-AF65-F5344CB8AC3E}">
        <p14:creationId xmlns:p14="http://schemas.microsoft.com/office/powerpoint/2010/main" val="21911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emasukan%202">
            <a:extLst>
              <a:ext uri="{FF2B5EF4-FFF2-40B4-BE49-F238E27FC236}">
                <a16:creationId xmlns:a16="http://schemas.microsoft.com/office/drawing/2014/main" id="{E9CEFFC1-14CE-4354-80AA-45852E96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96" y="105457"/>
            <a:ext cx="2840236" cy="49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DEDAA1-3E60-4AB6-9979-F8C755CCB870}"/>
              </a:ext>
            </a:extLst>
          </p:cNvPr>
          <p:cNvSpPr txBox="1">
            <a:spLocks/>
          </p:cNvSpPr>
          <p:nvPr/>
        </p:nvSpPr>
        <p:spPr>
          <a:xfrm>
            <a:off x="6264188" y="2139702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PEMASUKKAN</a:t>
            </a:r>
          </a:p>
          <a:p>
            <a:r>
              <a:rPr lang="en-US" sz="2200" dirty="0"/>
              <a:t>(LANJUTAN)</a:t>
            </a:r>
          </a:p>
        </p:txBody>
      </p:sp>
    </p:spTree>
    <p:extLst>
      <p:ext uri="{BB962C8B-B14F-4D97-AF65-F5344CB8AC3E}">
        <p14:creationId xmlns:p14="http://schemas.microsoft.com/office/powerpoint/2010/main" val="35603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engeluaran%201">
            <a:extLst>
              <a:ext uri="{FF2B5EF4-FFF2-40B4-BE49-F238E27FC236}">
                <a16:creationId xmlns:a16="http://schemas.microsoft.com/office/drawing/2014/main" id="{C4B96118-8F59-4979-9583-81FBC3C8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0534"/>
            <a:ext cx="3410388" cy="498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266963-3B07-487E-8DBB-1512101C46FC}"/>
              </a:ext>
            </a:extLst>
          </p:cNvPr>
          <p:cNvSpPr txBox="1">
            <a:spLocks/>
          </p:cNvSpPr>
          <p:nvPr/>
        </p:nvSpPr>
        <p:spPr>
          <a:xfrm>
            <a:off x="8244408" y="195486"/>
            <a:ext cx="576064" cy="3816424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pic>
        <p:nvPicPr>
          <p:cNvPr id="4" name="Picture 2" descr="Pengeluaran%202">
            <a:extLst>
              <a:ext uri="{FF2B5EF4-FFF2-40B4-BE49-F238E27FC236}">
                <a16:creationId xmlns:a16="http://schemas.microsoft.com/office/drawing/2014/main" id="{D1D4CA3D-6D82-4898-BD36-1BF08AF7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26" y="114008"/>
            <a:ext cx="1440160" cy="491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5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aporan">
            <a:extLst>
              <a:ext uri="{FF2B5EF4-FFF2-40B4-BE49-F238E27FC236}">
                <a16:creationId xmlns:a16="http://schemas.microsoft.com/office/drawing/2014/main" id="{00D3E1FD-A11D-483D-9646-F049C5D8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33" y="72851"/>
            <a:ext cx="2157748" cy="49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00FCF7-31E1-4612-9850-4751E667770E}"/>
              </a:ext>
            </a:extLst>
          </p:cNvPr>
          <p:cNvSpPr txBox="1">
            <a:spLocks/>
          </p:cNvSpPr>
          <p:nvPr/>
        </p:nvSpPr>
        <p:spPr>
          <a:xfrm>
            <a:off x="6264188" y="2139702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LAPORAN</a:t>
            </a:r>
          </a:p>
        </p:txBody>
      </p:sp>
    </p:spTree>
    <p:extLst>
      <p:ext uri="{BB962C8B-B14F-4D97-AF65-F5344CB8AC3E}">
        <p14:creationId xmlns:p14="http://schemas.microsoft.com/office/powerpoint/2010/main" val="209059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31E49-6B57-4EB9-9E38-E6BB486C0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PROJECT</a:t>
            </a:r>
          </a:p>
        </p:txBody>
      </p:sp>
    </p:spTree>
    <p:extLst>
      <p:ext uri="{BB962C8B-B14F-4D97-AF65-F5344CB8AC3E}">
        <p14:creationId xmlns:p14="http://schemas.microsoft.com/office/powerpoint/2010/main" val="26024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DC06A5-F665-45FB-99A1-699B0B93C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5529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3F1A4-DA9B-4FC7-8095-D3A0E314A6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19672" y="123825"/>
            <a:ext cx="7524328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7BFE0-E86F-44AE-9E0B-E82134582FD5}"/>
              </a:ext>
            </a:extLst>
          </p:cNvPr>
          <p:cNvSpPr txBox="1"/>
          <p:nvPr/>
        </p:nvSpPr>
        <p:spPr>
          <a:xfrm>
            <a:off x="1619672" y="1131590"/>
            <a:ext cx="7056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Bendahara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orang yang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bertugas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membuat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pembukuan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mengatur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keuangan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dalam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organisasi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kepanitian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Banyak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bendahara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yang dalam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pembukuannya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terhadap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pemasukkan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pengeluaran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masih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cara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manual 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Microsoft Excel). 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Hal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tersebut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sangat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merepotkan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dan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memakan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waktu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cukup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banyak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sedangkan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seorang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Bendahara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dituntut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cepat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tepat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waktu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akurat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transparan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dalam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pelaporannya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F466A-44AF-4148-BA99-3D08FDD8D824}"/>
              </a:ext>
            </a:extLst>
          </p:cNvPr>
          <p:cNvSpPr txBox="1"/>
          <p:nvPr/>
        </p:nvSpPr>
        <p:spPr>
          <a:xfrm>
            <a:off x="2753544" y="3915845"/>
            <a:ext cx="52565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Berdasarkan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dibuatlah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Bendahara</a:t>
            </a:r>
            <a:r>
              <a:rPr lang="en-US" dirty="0">
                <a:solidFill>
                  <a:schemeClr val="bg1"/>
                </a:solidFill>
              </a:rPr>
              <a:t> Acara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memudahkan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bendahara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1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E15BCD-202E-461E-920E-E7202B2DA73D}"/>
              </a:ext>
            </a:extLst>
          </p:cNvPr>
          <p:cNvSpPr txBox="1">
            <a:spLocks/>
          </p:cNvSpPr>
          <p:nvPr/>
        </p:nvSpPr>
        <p:spPr>
          <a:xfrm>
            <a:off x="1979712" y="123825"/>
            <a:ext cx="7164288" cy="5762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7DCB9FE-C486-431E-A951-A9FDA5781A5A}"/>
              </a:ext>
            </a:extLst>
          </p:cNvPr>
          <p:cNvSpPr txBox="1">
            <a:spLocks/>
          </p:cNvSpPr>
          <p:nvPr/>
        </p:nvSpPr>
        <p:spPr>
          <a:xfrm>
            <a:off x="539792" y="1635586"/>
            <a:ext cx="2660565" cy="187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Tujuan</a:t>
            </a:r>
            <a:endParaRPr lang="en-US" sz="3200" dirty="0"/>
          </a:p>
          <a:p>
            <a:r>
              <a:rPr lang="en-US" sz="3200" dirty="0" err="1"/>
              <a:t>Pembuatan</a:t>
            </a:r>
            <a:endParaRPr lang="en-US" sz="3200" dirty="0"/>
          </a:p>
          <a:p>
            <a:r>
              <a:rPr lang="en-US" sz="3200" dirty="0" err="1"/>
              <a:t>Aplikasi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6C7C5-8F30-4259-8B9D-7993453789CF}"/>
              </a:ext>
            </a:extLst>
          </p:cNvPr>
          <p:cNvSpPr/>
          <p:nvPr/>
        </p:nvSpPr>
        <p:spPr>
          <a:xfrm>
            <a:off x="3986213" y="267494"/>
            <a:ext cx="2160000" cy="21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Memudahkan</a:t>
            </a:r>
            <a:endParaRPr lang="en-US" dirty="0"/>
          </a:p>
          <a:p>
            <a:pPr algn="ctr"/>
            <a:r>
              <a:rPr lang="en-US" dirty="0"/>
              <a:t>Proses </a:t>
            </a:r>
            <a:r>
              <a:rPr lang="en-US" dirty="0" err="1"/>
              <a:t>Pencatatan</a:t>
            </a:r>
            <a:endParaRPr lang="en-US" dirty="0"/>
          </a:p>
          <a:p>
            <a:pPr algn="ctr"/>
            <a:r>
              <a:rPr lang="en-US" dirty="0" err="1"/>
              <a:t>Pemasukkan</a:t>
            </a:r>
            <a:r>
              <a:rPr lang="en-US" dirty="0"/>
              <a:t> dan</a:t>
            </a:r>
          </a:p>
          <a:p>
            <a:pPr algn="ctr"/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1475E-9D68-464D-82A8-889EFD74D8BB}"/>
              </a:ext>
            </a:extLst>
          </p:cNvPr>
          <p:cNvSpPr/>
          <p:nvPr/>
        </p:nvSpPr>
        <p:spPr>
          <a:xfrm>
            <a:off x="6444208" y="2715766"/>
            <a:ext cx="2160000" cy="21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Memudahkan</a:t>
            </a:r>
            <a:endParaRPr lang="en-US" dirty="0"/>
          </a:p>
          <a:p>
            <a:pPr algn="ctr"/>
            <a:r>
              <a:rPr lang="en-US" dirty="0"/>
              <a:t>Dalam proses</a:t>
            </a:r>
          </a:p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Pemberitahuan</a:t>
            </a:r>
            <a:endParaRPr lang="en-US" dirty="0"/>
          </a:p>
          <a:p>
            <a:pPr algn="ctr"/>
            <a:r>
              <a:rPr lang="en-US" dirty="0" err="1"/>
              <a:t>Terhadap</a:t>
            </a:r>
            <a:endParaRPr lang="en-US" dirty="0"/>
          </a:p>
          <a:p>
            <a:pPr algn="ctr"/>
            <a:r>
              <a:rPr lang="en-US" dirty="0"/>
              <a:t>Masa </a:t>
            </a:r>
            <a:r>
              <a:rPr lang="en-US" dirty="0" err="1"/>
              <a:t>Tenggang</a:t>
            </a:r>
            <a:endParaRPr lang="en-US" dirty="0"/>
          </a:p>
          <a:p>
            <a:pPr algn="ctr"/>
            <a:r>
              <a:rPr lang="en-US" dirty="0" err="1"/>
              <a:t>Tagihan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4341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Pengguna</a:t>
            </a:r>
            <a:r>
              <a:rPr lang="en-US" sz="3600" dirty="0">
                <a:cs typeface="Arial" pitchFamily="34" charset="0"/>
              </a:rPr>
              <a:t> dan </a:t>
            </a:r>
            <a:r>
              <a:rPr lang="en-US" sz="3600" dirty="0" err="1">
                <a:cs typeface="Arial" pitchFamily="34" charset="0"/>
              </a:rPr>
              <a:t>Hak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Akses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55318" y="115559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9563" y="2043691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43808" y="29317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55318" y="115559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204369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2298" y="29317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5318" y="1236234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5318" y="1995686"/>
            <a:ext cx="4392568" cy="718919"/>
            <a:chOff x="3851840" y="1221395"/>
            <a:chExt cx="4392568" cy="718919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221395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Bendahara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509427"/>
              <a:ext cx="43925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Kelola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Acara,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Kelola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Anggota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Acara,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Tagihan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Pemasukkan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Pengeluaran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Approval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63888" y="2931790"/>
            <a:ext cx="4403998" cy="720080"/>
            <a:chOff x="3840410" y="1263194"/>
            <a:chExt cx="4403998" cy="720080"/>
          </a:xfrm>
        </p:grpSpPr>
        <p:sp>
          <p:nvSpPr>
            <p:cNvPr id="40" name="TextBox 39"/>
            <p:cNvSpPr txBox="1"/>
            <p:nvPr/>
          </p:nvSpPr>
          <p:spPr>
            <a:xfrm>
              <a:off x="3840410" y="1263194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Ketua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552387"/>
              <a:ext cx="43925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Pemasukkan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Pengeluaran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Request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Pengeluaran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9D28D-277E-4F7F-8C64-EBA5AEBBA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BISNIS PROSES AWAL</a:t>
            </a:r>
          </a:p>
        </p:txBody>
      </p:sp>
    </p:spTree>
    <p:extLst>
      <p:ext uri="{BB962C8B-B14F-4D97-AF65-F5344CB8AC3E}">
        <p14:creationId xmlns:p14="http://schemas.microsoft.com/office/powerpoint/2010/main" val="405305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nAnggota">
            <a:extLst>
              <a:ext uri="{FF2B5EF4-FFF2-40B4-BE49-F238E27FC236}">
                <a16:creationId xmlns:a16="http://schemas.microsoft.com/office/drawing/2014/main" id="{2624896B-4623-4600-A589-732CC535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0003"/>
            <a:ext cx="3373957" cy="468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9DE4CA-6129-4A49-8144-F36821B798FC}"/>
              </a:ext>
            </a:extLst>
          </p:cNvPr>
          <p:cNvSpPr txBox="1">
            <a:spLocks/>
          </p:cNvSpPr>
          <p:nvPr/>
        </p:nvSpPr>
        <p:spPr>
          <a:xfrm>
            <a:off x="6593484" y="2103698"/>
            <a:ext cx="2374454" cy="936104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PEMASUKKAN NON ANGGOTA</a:t>
            </a:r>
          </a:p>
        </p:txBody>
      </p:sp>
    </p:spTree>
    <p:extLst>
      <p:ext uri="{BB962C8B-B14F-4D97-AF65-F5344CB8AC3E}">
        <p14:creationId xmlns:p14="http://schemas.microsoft.com/office/powerpoint/2010/main" val="281783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masukan">
            <a:extLst>
              <a:ext uri="{FF2B5EF4-FFF2-40B4-BE49-F238E27FC236}">
                <a16:creationId xmlns:a16="http://schemas.microsoft.com/office/drawing/2014/main" id="{B9E3B1D1-D4FF-4B84-81D0-79782339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135" y="95059"/>
            <a:ext cx="2192958" cy="488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DA4484-E919-4C65-86EC-E9219CA5F92C}"/>
              </a:ext>
            </a:extLst>
          </p:cNvPr>
          <p:cNvSpPr txBox="1">
            <a:spLocks/>
          </p:cNvSpPr>
          <p:nvPr/>
        </p:nvSpPr>
        <p:spPr>
          <a:xfrm>
            <a:off x="6048164" y="2107491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PEMASUKKAN ANGGOTA</a:t>
            </a:r>
          </a:p>
        </p:txBody>
      </p:sp>
    </p:spTree>
    <p:extLst>
      <p:ext uri="{BB962C8B-B14F-4D97-AF65-F5344CB8AC3E}">
        <p14:creationId xmlns:p14="http://schemas.microsoft.com/office/powerpoint/2010/main" val="388542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mbuatan%20Laporan">
            <a:extLst>
              <a:ext uri="{FF2B5EF4-FFF2-40B4-BE49-F238E27FC236}">
                <a16:creationId xmlns:a16="http://schemas.microsoft.com/office/drawing/2014/main" id="{A8754AF6-3353-41F5-90F8-AC883B44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73" y="130255"/>
            <a:ext cx="3561904" cy="48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6CD94B-06E3-4C1F-8AA2-3397D0B4FC75}"/>
              </a:ext>
            </a:extLst>
          </p:cNvPr>
          <p:cNvSpPr txBox="1">
            <a:spLocks/>
          </p:cNvSpPr>
          <p:nvPr/>
        </p:nvSpPr>
        <p:spPr>
          <a:xfrm>
            <a:off x="6372200" y="2139702"/>
            <a:ext cx="2555379" cy="864096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PEMBUATAN LAPORAN</a:t>
            </a:r>
          </a:p>
        </p:txBody>
      </p:sp>
    </p:spTree>
    <p:extLst>
      <p:ext uri="{BB962C8B-B14F-4D97-AF65-F5344CB8AC3E}">
        <p14:creationId xmlns:p14="http://schemas.microsoft.com/office/powerpoint/2010/main" val="9529772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188</Words>
  <Application>Microsoft Office PowerPoint</Application>
  <PresentationFormat>On-screen Show (16:9)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rifqiramadlan</cp:lastModifiedBy>
  <cp:revision>129</cp:revision>
  <dcterms:created xsi:type="dcterms:W3CDTF">2016-12-05T23:26:54Z</dcterms:created>
  <dcterms:modified xsi:type="dcterms:W3CDTF">2018-07-31T08:59:39Z</dcterms:modified>
</cp:coreProperties>
</file>