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2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DE2F56F9-C354-459A-807C-8904E71B49D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733925" y="1943100"/>
            <a:ext cx="3724275" cy="3240088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21DBA9C-F6D2-4587-8AAB-C6536593635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31900" y="557213"/>
            <a:ext cx="2417763" cy="3911600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9BC440-CAB9-4A36-8A3A-4903F1D0823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6893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Ling, Debby (KPSNG)</cp:lastModifiedBy>
  <cp:revision>169</cp:revision>
  <dcterms:created xsi:type="dcterms:W3CDTF">2013-01-27T09:14:16Z</dcterms:created>
  <dcterms:modified xsi:type="dcterms:W3CDTF">2021-03-27T20:15:02Z</dcterms:modified>
  <cp:category/>
</cp:coreProperties>
</file>