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3" r:id="rId2"/>
    <p:sldId id="294" r:id="rId3"/>
    <p:sldId id="296" r:id="rId4"/>
    <p:sldId id="295" r:id="rId5"/>
    <p:sldId id="299" r:id="rId6"/>
    <p:sldId id="298" r:id="rId7"/>
    <p:sldId id="297" r:id="rId8"/>
    <p:sldId id="304" r:id="rId9"/>
    <p:sldId id="301" r:id="rId10"/>
    <p:sldId id="303" r:id="rId11"/>
    <p:sldId id="308" r:id="rId12"/>
    <p:sldId id="309" r:id="rId13"/>
    <p:sldId id="305" r:id="rId14"/>
    <p:sldId id="302" r:id="rId15"/>
    <p:sldId id="307" r:id="rId16"/>
    <p:sldId id="310" r:id="rId17"/>
    <p:sldId id="306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3E"/>
    <a:srgbClr val="FFFF00"/>
    <a:srgbClr val="D1E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2324A-7F45-431A-A0D9-E17EF99E09F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86F49-88C6-420D-B210-71D850A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AF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8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5" y="5263636"/>
            <a:ext cx="5214248" cy="764120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1" i="0" cap="none">
                <a:solidFill>
                  <a:schemeClr val="bg1"/>
                </a:solidFill>
                <a:latin typeface="Montserrat" panose="00000500000000000000" pitchFamily="50" charset="0"/>
                <a:cs typeface="Montserrat" panose="00000500000000000000" pitchFamily="50" charset="0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3862917" cy="764120"/>
          </a:xfrm>
          <a:prstGeom prst="rect">
            <a:avLst/>
          </a:prstGeom>
          <a:solidFill>
            <a:srgbClr val="88C341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1" i="0" cap="none">
                <a:solidFill>
                  <a:schemeClr val="bg1"/>
                </a:solidFill>
                <a:latin typeface="Montserrat" panose="00000500000000000000" pitchFamily="50" charset="0"/>
                <a:cs typeface="Montserrat" panose="00000500000000000000" pitchFamily="50" charset="0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5" y="3826604"/>
            <a:ext cx="5335628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1" cap="none" baseline="0">
                <a:solidFill>
                  <a:srgbClr val="FFFFFF"/>
                </a:solidFill>
                <a:latin typeface="Montserrat" panose="00000500000000000000" pitchFamily="50" charset="0"/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4" y="3276170"/>
            <a:ext cx="4911729" cy="401648"/>
          </a:xfrm>
          <a:prstGeom prst="rect">
            <a:avLst/>
          </a:prstGeom>
          <a:solidFill>
            <a:srgbClr val="88C341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2400" b="1">
                <a:solidFill>
                  <a:srgbClr val="FFFFFF"/>
                </a:solidFill>
                <a:latin typeface="Montserrat" panose="00000500000000000000" pitchFamily="50" charset="0"/>
                <a:cs typeface="Montserrat" panose="00000500000000000000" pitchFamily="50" charset="0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8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AFB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1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3514-5695-495C-ADF4-CB717A602A0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93DB-44AC-4548-BFDC-65B5F7741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ru-RU" b="1" dirty="0"/>
              <a:t>Материалы вводного занятия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https://</a:t>
            </a:r>
            <a:r>
              <a:rPr lang="en-US" sz="6000" b="1" dirty="0" smtClean="0"/>
              <a:t>goo.gl/9s1r4q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4199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482031" cy="764120"/>
          </a:xfrm>
        </p:spPr>
        <p:txBody>
          <a:bodyPr/>
          <a:lstStyle/>
          <a:p>
            <a:r>
              <a:rPr lang="ru-RU" dirty="0" smtClean="0"/>
              <a:t>Второй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1585565" y="2122879"/>
            <a:ext cx="8434681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19 лекций. Очно + </a:t>
            </a:r>
            <a:r>
              <a:rPr lang="ru-RU" dirty="0" err="1" smtClean="0"/>
              <a:t>вебинары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94763" y="3212686"/>
            <a:ext cx="11219867" cy="286950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JS basics. ES2015. DOM.</a:t>
            </a:r>
          </a:p>
          <a:p>
            <a:pPr algn="ctr"/>
            <a:r>
              <a:rPr lang="en-US" dirty="0" smtClean="0"/>
              <a:t>HTML Layout. Design &amp; UX basics.</a:t>
            </a:r>
          </a:p>
          <a:p>
            <a:pPr algn="ctr"/>
            <a:r>
              <a:rPr lang="en-US" dirty="0" smtClean="0"/>
              <a:t>Web animations. Event loop.</a:t>
            </a:r>
          </a:p>
          <a:p>
            <a:pPr algn="ctr"/>
            <a:r>
              <a:rPr lang="en-US" dirty="0" smtClean="0"/>
              <a:t>ES6 Modules. </a:t>
            </a:r>
            <a:r>
              <a:rPr lang="en-US" dirty="0" err="1" smtClean="0"/>
              <a:t>Webpack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18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2863091" cy="764120"/>
          </a:xfrm>
        </p:spPr>
        <p:txBody>
          <a:bodyPr/>
          <a:lstStyle/>
          <a:p>
            <a:r>
              <a:rPr lang="ru-RU" dirty="0" smtClean="0"/>
              <a:t>Что еще?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742807" y="1746111"/>
            <a:ext cx="6997300" cy="427309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Деление на подгруппы.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У каждой подгруппы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 будет куратор-ментор.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Командная разработка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финального таска.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Общение в </a:t>
            </a:r>
            <a:r>
              <a:rPr lang="en-US" dirty="0" err="1" smtClean="0">
                <a:solidFill>
                  <a:schemeClr val="bg1"/>
                </a:solidFill>
              </a:rPr>
              <a:t>gitter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24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2863091" cy="764120"/>
          </a:xfrm>
        </p:spPr>
        <p:txBody>
          <a:bodyPr/>
          <a:lstStyle/>
          <a:p>
            <a:r>
              <a:rPr lang="ru-RU" dirty="0" smtClean="0"/>
              <a:t>Что еще?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257604" y="2457311"/>
            <a:ext cx="7524368" cy="1465914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CSSQD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WebSocket</a:t>
            </a:r>
            <a:r>
              <a:rPr lang="en-US" dirty="0" smtClean="0">
                <a:solidFill>
                  <a:schemeClr val="bg1"/>
                </a:solidFill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51119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3354957" cy="764120"/>
          </a:xfrm>
        </p:spPr>
        <p:txBody>
          <a:bodyPr/>
          <a:lstStyle/>
          <a:p>
            <a:r>
              <a:rPr lang="ru-RU" dirty="0" smtClean="0"/>
              <a:t>Цель этапа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904491" y="1746111"/>
            <a:ext cx="8119723" cy="427309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Разработать игру на </a:t>
            </a:r>
            <a:r>
              <a:rPr lang="en-US" dirty="0" smtClean="0">
                <a:solidFill>
                  <a:schemeClr val="bg1"/>
                </a:solidFill>
              </a:rPr>
              <a:t>JS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Небольшой вебсайт к ней.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Можно в группах до 5 чел.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Обязательная презентация 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в конце этапа.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Отобрать топ50.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403163" cy="764120"/>
          </a:xfrm>
        </p:spPr>
        <p:txBody>
          <a:bodyPr/>
          <a:lstStyle/>
          <a:p>
            <a:r>
              <a:rPr lang="ru-RU" dirty="0" smtClean="0"/>
              <a:t>Третий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504012" y="2825860"/>
            <a:ext cx="4597797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Берем </a:t>
            </a:r>
            <a:r>
              <a:rPr lang="en-US" dirty="0" smtClean="0"/>
              <a:t>TOP50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4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403163" cy="764120"/>
          </a:xfrm>
        </p:spPr>
        <p:txBody>
          <a:bodyPr/>
          <a:lstStyle/>
          <a:p>
            <a:r>
              <a:rPr lang="ru-RU" dirty="0" smtClean="0"/>
              <a:t>Третий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37086" y="2122879"/>
            <a:ext cx="5531643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32 очные лекции. 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746228" y="3212686"/>
            <a:ext cx="8316957" cy="305391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More JS. </a:t>
            </a:r>
            <a:r>
              <a:rPr lang="en-US" sz="3600" dirty="0"/>
              <a:t>Flexbox. </a:t>
            </a:r>
            <a:r>
              <a:rPr lang="en-US" sz="3600" dirty="0" smtClean="0"/>
              <a:t>HTTP 2.</a:t>
            </a:r>
          </a:p>
          <a:p>
            <a:pPr algn="ctr"/>
            <a:r>
              <a:rPr lang="en-US" sz="3600" dirty="0" smtClean="0"/>
              <a:t>Web Accessibility. AJAX. JQuery. </a:t>
            </a:r>
            <a:endParaRPr lang="en-US" sz="3600" dirty="0"/>
          </a:p>
          <a:p>
            <a:pPr algn="ctr"/>
            <a:r>
              <a:rPr lang="en-US" sz="3600" dirty="0" smtClean="0"/>
              <a:t>Functional programming.</a:t>
            </a:r>
          </a:p>
          <a:p>
            <a:pPr algn="ctr"/>
            <a:r>
              <a:rPr lang="en-US" sz="3600" dirty="0" smtClean="0"/>
              <a:t>CSS frameworks. TDD. NPM. Gulp.</a:t>
            </a:r>
          </a:p>
          <a:p>
            <a:pPr algn="ctr"/>
            <a:r>
              <a:rPr lang="en-US" sz="3600" dirty="0" smtClean="0"/>
              <a:t> React/Redux/Angular.</a:t>
            </a:r>
          </a:p>
          <a:p>
            <a:pPr algn="ct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3726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2863091" cy="764120"/>
          </a:xfrm>
        </p:spPr>
        <p:txBody>
          <a:bodyPr/>
          <a:lstStyle/>
          <a:p>
            <a:r>
              <a:rPr lang="ru-RU" dirty="0" smtClean="0"/>
              <a:t>Что еще?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27473" y="2825860"/>
            <a:ext cx="5550880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Public speaking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1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3354957" cy="764120"/>
          </a:xfrm>
        </p:spPr>
        <p:txBody>
          <a:bodyPr/>
          <a:lstStyle/>
          <a:p>
            <a:r>
              <a:rPr lang="ru-RU" dirty="0" smtClean="0"/>
              <a:t>Цель этапа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726477" y="2843316"/>
            <a:ext cx="8152873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Получение работы в </a:t>
            </a:r>
            <a:r>
              <a:rPr lang="en-US" dirty="0" smtClean="0"/>
              <a:t>EPAM</a:t>
            </a:r>
          </a:p>
        </p:txBody>
      </p:sp>
    </p:spTree>
    <p:extLst>
      <p:ext uri="{BB962C8B-B14F-4D97-AF65-F5344CB8AC3E}">
        <p14:creationId xmlns:p14="http://schemas.microsoft.com/office/powerpoint/2010/main" val="231801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2863091" cy="764120"/>
          </a:xfrm>
        </p:spPr>
        <p:txBody>
          <a:bodyPr/>
          <a:lstStyle/>
          <a:p>
            <a:r>
              <a:rPr lang="ru-RU" dirty="0" smtClean="0"/>
              <a:t>Что еще?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2771" y="2825860"/>
            <a:ext cx="5520294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Курсы бесплатные</a:t>
            </a:r>
          </a:p>
        </p:txBody>
      </p:sp>
    </p:spTree>
    <p:extLst>
      <p:ext uri="{BB962C8B-B14F-4D97-AF65-F5344CB8AC3E}">
        <p14:creationId xmlns:p14="http://schemas.microsoft.com/office/powerpoint/2010/main" val="353846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264215" cy="764120"/>
          </a:xfrm>
        </p:spPr>
        <p:txBody>
          <a:bodyPr/>
          <a:lstStyle/>
          <a:p>
            <a:r>
              <a:rPr lang="en-US" dirty="0" smtClean="0"/>
              <a:t>RS School 2017-Q1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151267" y="2584310"/>
            <a:ext cx="7468904" cy="1465914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Обучение будет состоять </a:t>
            </a:r>
          </a:p>
          <a:p>
            <a:pPr algn="ctr"/>
            <a:r>
              <a:rPr lang="ru-RU" dirty="0" smtClean="0"/>
              <a:t>из трех этапов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93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264215" cy="764120"/>
          </a:xfrm>
        </p:spPr>
        <p:txBody>
          <a:bodyPr/>
          <a:lstStyle/>
          <a:p>
            <a:r>
              <a:rPr lang="en-US" dirty="0" smtClean="0"/>
              <a:t>RS School 2017-Q1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62810" y="1891583"/>
            <a:ext cx="11655435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Первый этап с 25 января по </a:t>
            </a:r>
            <a:r>
              <a:rPr lang="ru-RU" dirty="0"/>
              <a:t>13 </a:t>
            </a:r>
            <a:r>
              <a:rPr lang="ru-RU" dirty="0" smtClean="0"/>
              <a:t>февраля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62810" y="3143111"/>
            <a:ext cx="11234357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Второй этап с 13 февраля по 12 апреля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62810" y="4394639"/>
            <a:ext cx="10437344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Третий этап с 12 апреля по 2</a:t>
            </a:r>
            <a:r>
              <a:rPr lang="en-US" dirty="0" smtClean="0"/>
              <a:t>8</a:t>
            </a:r>
            <a:r>
              <a:rPr lang="ru-RU" dirty="0" smtClean="0"/>
              <a:t> июня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29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9537611" cy="764120"/>
          </a:xfrm>
        </p:spPr>
        <p:txBody>
          <a:bodyPr/>
          <a:lstStyle/>
          <a:p>
            <a:r>
              <a:rPr lang="ru-RU" dirty="0" smtClean="0"/>
              <a:t>Этапы по количество обучаемых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0" y="1687503"/>
            <a:ext cx="793543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695487" cy="764120"/>
          </a:xfrm>
        </p:spPr>
        <p:txBody>
          <a:bodyPr/>
          <a:lstStyle/>
          <a:p>
            <a:r>
              <a:rPr lang="ru-RU" dirty="0" smtClean="0"/>
              <a:t>Первый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357380" y="2825860"/>
            <a:ext cx="6891054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Берем </a:t>
            </a:r>
            <a:r>
              <a:rPr lang="ru-RU" dirty="0" smtClean="0"/>
              <a:t>всех желающих!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9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695487" cy="764120"/>
          </a:xfrm>
        </p:spPr>
        <p:txBody>
          <a:bodyPr/>
          <a:lstStyle/>
          <a:p>
            <a:r>
              <a:rPr lang="ru-RU" dirty="0" smtClean="0"/>
              <a:t>Первый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706863" y="2122879"/>
            <a:ext cx="6192081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7 лекций-</a:t>
            </a:r>
            <a:r>
              <a:rPr lang="ru-RU" dirty="0" err="1" smtClean="0"/>
              <a:t>вебинаров</a:t>
            </a:r>
            <a:endParaRPr lang="en-US" dirty="0" smtClean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706863" y="3212686"/>
            <a:ext cx="6395661" cy="2869503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Atom </a:t>
            </a:r>
          </a:p>
          <a:p>
            <a:pPr algn="ctr"/>
            <a:r>
              <a:rPr lang="en-US" dirty="0" smtClean="0"/>
              <a:t>HTML &amp; CSS basics</a:t>
            </a:r>
          </a:p>
          <a:p>
            <a:pPr algn="ctr"/>
            <a:r>
              <a:rPr lang="en-US" dirty="0" smtClean="0"/>
              <a:t>Web Typography</a:t>
            </a:r>
          </a:p>
          <a:p>
            <a:pPr algn="ctr"/>
            <a:r>
              <a:rPr lang="en-US" dirty="0" smtClean="0"/>
              <a:t>JS overview</a:t>
            </a:r>
          </a:p>
        </p:txBody>
      </p:sp>
    </p:spTree>
    <p:extLst>
      <p:ext uri="{BB962C8B-B14F-4D97-AF65-F5344CB8AC3E}">
        <p14:creationId xmlns:p14="http://schemas.microsoft.com/office/powerpoint/2010/main" val="331787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695487" cy="764120"/>
          </a:xfrm>
        </p:spPr>
        <p:txBody>
          <a:bodyPr/>
          <a:lstStyle/>
          <a:p>
            <a:r>
              <a:rPr lang="ru-RU" dirty="0" smtClean="0"/>
              <a:t>Первый этап обучения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04797" y="2457311"/>
            <a:ext cx="11429925" cy="2167709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rgbClr val="FF0000"/>
                </a:solidFill>
              </a:rPr>
              <a:t>5 февраля </a:t>
            </a:r>
            <a:r>
              <a:rPr lang="ru-RU" dirty="0" smtClean="0"/>
              <a:t>последний срок сдачи </a:t>
            </a:r>
          </a:p>
          <a:p>
            <a:pPr algn="ctr"/>
            <a:r>
              <a:rPr lang="ru-RU" dirty="0" smtClean="0"/>
              <a:t>вступительного задания</a:t>
            </a:r>
          </a:p>
          <a:p>
            <a:pPr algn="ctr"/>
            <a:r>
              <a:rPr lang="ru-RU" dirty="0" smtClean="0"/>
              <a:t> для перехода на второй этап обучения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25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3354957" cy="764120"/>
          </a:xfrm>
        </p:spPr>
        <p:txBody>
          <a:bodyPr/>
          <a:lstStyle/>
          <a:p>
            <a:r>
              <a:rPr lang="ru-RU" dirty="0" smtClean="0"/>
              <a:t>Цель этапа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24569" y="2457311"/>
            <a:ext cx="5390386" cy="1465914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Глянуть основы.</a:t>
            </a: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Отобрать топ250.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5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8190" y="390675"/>
            <a:ext cx="6482031" cy="764120"/>
          </a:xfrm>
        </p:spPr>
        <p:txBody>
          <a:bodyPr/>
          <a:lstStyle/>
          <a:p>
            <a:r>
              <a:rPr lang="ru-RU" dirty="0" smtClean="0"/>
              <a:t>Второй этап обучения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309247" y="2825860"/>
            <a:ext cx="4987327" cy="764120"/>
          </a:xfrm>
          <a:prstGeom prst="rect">
            <a:avLst/>
          </a:prstGeom>
          <a:solidFill>
            <a:srgbClr val="88C341"/>
          </a:solidFill>
          <a:ln>
            <a:noFill/>
          </a:ln>
        </p:spPr>
        <p:txBody>
          <a:bodyPr vert="horz" wrap="none" lIns="137160" tIns="27432" rIns="13716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67" b="1" kern="1200" cap="none" baseline="0">
                <a:solidFill>
                  <a:srgbClr val="FFFFFF"/>
                </a:solidFill>
                <a:latin typeface="Montserrat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Берем </a:t>
            </a:r>
            <a:r>
              <a:rPr lang="en-US" dirty="0" smtClean="0"/>
              <a:t>TOP250</a:t>
            </a:r>
            <a:r>
              <a:rPr lang="ru-RU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4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250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Montserrat</vt:lpstr>
      <vt:lpstr>Trebuchet MS</vt:lpstr>
      <vt:lpstr>Office Theme</vt:lpstr>
      <vt:lpstr>Материалы вводного занятия</vt:lpstr>
      <vt:lpstr>RS School 2017-Q1</vt:lpstr>
      <vt:lpstr>RS School 2017-Q1</vt:lpstr>
      <vt:lpstr>Этапы по количество обучаемых</vt:lpstr>
      <vt:lpstr>Первый этап обучения</vt:lpstr>
      <vt:lpstr>Первый этап обучения</vt:lpstr>
      <vt:lpstr>Первый этап обучения</vt:lpstr>
      <vt:lpstr>Цель этапа</vt:lpstr>
      <vt:lpstr>Второй этап обучения</vt:lpstr>
      <vt:lpstr>Второй этап обучения</vt:lpstr>
      <vt:lpstr>Что еще?</vt:lpstr>
      <vt:lpstr>Что еще?</vt:lpstr>
      <vt:lpstr>Цель этапа</vt:lpstr>
      <vt:lpstr>Третий этап обучения</vt:lpstr>
      <vt:lpstr>Третий этап обучения</vt:lpstr>
      <vt:lpstr>Что еще?</vt:lpstr>
      <vt:lpstr>Цель этапа</vt:lpstr>
      <vt:lpstr>Что еще?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57</cp:revision>
  <dcterms:created xsi:type="dcterms:W3CDTF">2016-10-20T14:58:46Z</dcterms:created>
  <dcterms:modified xsi:type="dcterms:W3CDTF">2017-01-25T14:04:51Z</dcterms:modified>
</cp:coreProperties>
</file>