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4" r:id="rId2"/>
    <p:sldId id="275" r:id="rId3"/>
    <p:sldId id="281" r:id="rId4"/>
    <p:sldId id="277" r:id="rId5"/>
    <p:sldId id="276" r:id="rId6"/>
    <p:sldId id="278" r:id="rId7"/>
    <p:sldId id="283" r:id="rId8"/>
    <p:sldId id="268" r:id="rId9"/>
    <p:sldId id="261" r:id="rId10"/>
    <p:sldId id="263" r:id="rId11"/>
    <p:sldId id="264" r:id="rId12"/>
    <p:sldId id="265" r:id="rId13"/>
    <p:sldId id="266" r:id="rId14"/>
    <p:sldId id="286" r:id="rId15"/>
    <p:sldId id="273" r:id="rId16"/>
    <p:sldId id="270" r:id="rId17"/>
    <p:sldId id="271" r:id="rId18"/>
    <p:sldId id="284" r:id="rId19"/>
    <p:sldId id="285" r:id="rId20"/>
    <p:sldId id="287" r:id="rId21"/>
    <p:sldId id="279" r:id="rId22"/>
    <p:sldId id="256" r:id="rId23"/>
    <p:sldId id="257" r:id="rId24"/>
    <p:sldId id="258" r:id="rId25"/>
    <p:sldId id="25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31" autoAdjust="0"/>
  </p:normalViewPr>
  <p:slideViewPr>
    <p:cSldViewPr snapToGrid="0">
      <p:cViewPr varScale="1">
        <p:scale>
          <a:sx n="84" d="100"/>
          <a:sy n="84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F31B4-2809-44C0-832E-60702D45D093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02D49-88CE-45D8-944D-536DE3A5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02D49-88CE-45D8-944D-536DE3A57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32F8-7D5F-4CB6-B2BE-34777CCECB20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70B6-E2A8-461A-901F-693B840F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32F8-7D5F-4CB6-B2BE-34777CCECB20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70B6-E2A8-461A-901F-693B840F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32F8-7D5F-4CB6-B2BE-34777CCECB20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70B6-E2A8-461A-901F-693B840F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latin typeface="Montserrat" panose="000005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  <a:lvl2pPr>
              <a:defRPr sz="4000">
                <a:latin typeface="+mn-lt"/>
              </a:defRPr>
            </a:lvl2pPr>
            <a:lvl3pPr>
              <a:defRPr sz="4000">
                <a:latin typeface="+mn-lt"/>
              </a:defRPr>
            </a:lvl3pPr>
            <a:lvl4pPr>
              <a:defRPr sz="4000">
                <a:latin typeface="+mn-lt"/>
              </a:defRPr>
            </a:lvl4pPr>
            <a:lvl5pPr>
              <a:defRPr sz="4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32F8-7D5F-4CB6-B2BE-34777CCECB20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70B6-E2A8-461A-901F-693B840F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32F8-7D5F-4CB6-B2BE-34777CCECB20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70B6-E2A8-461A-901F-693B840F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4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32F8-7D5F-4CB6-B2BE-34777CCECB20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70B6-E2A8-461A-901F-693B840F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32F8-7D5F-4CB6-B2BE-34777CCECB20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70B6-E2A8-461A-901F-693B840F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1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32F8-7D5F-4CB6-B2BE-34777CCECB20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70B6-E2A8-461A-901F-693B840F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32F8-7D5F-4CB6-B2BE-34777CCECB20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70B6-E2A8-461A-901F-693B840F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32F8-7D5F-4CB6-B2BE-34777CCECB20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70B6-E2A8-461A-901F-693B840F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3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32F8-7D5F-4CB6-B2BE-34777CCECB20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70B6-E2A8-461A-901F-693B840F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032F8-7D5F-4CB6-B2BE-34777CCECB20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70B6-E2A8-461A-901F-693B840F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ecmascript_sharedmem" TargetMode="External"/><Relationship Id="rId2" Type="http://schemas.openxmlformats.org/officeDocument/2006/relationships/hyperlink" Target="https://github.com/tc39/proposal-dynamic-im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c39/proposa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www.slido.com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code: </a:t>
            </a:r>
            <a:r>
              <a:rPr lang="en-US" b="1" dirty="0"/>
              <a:t>#4411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Angular </a:t>
            </a:r>
            <a:r>
              <a:rPr lang="en-US" dirty="0"/>
              <a:t>1 и 2, React, </a:t>
            </a:r>
            <a:r>
              <a:rPr lang="en-US" dirty="0" smtClean="0"/>
              <a:t>Ember, </a:t>
            </a:r>
            <a:r>
              <a:rPr lang="en-US" dirty="0" err="1" smtClean="0"/>
              <a:t>Vue</a:t>
            </a:r>
            <a:r>
              <a:rPr lang="en-US" dirty="0" smtClean="0"/>
              <a:t>, Backbone?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Angular2 </a:t>
            </a:r>
            <a:r>
              <a:rPr lang="ru-RU" dirty="0"/>
              <a:t>взлетит или нет? Лучше бы нет </a:t>
            </a:r>
            <a:r>
              <a:rPr lang="ru-RU" dirty="0" smtClean="0"/>
              <a:t>:)</a:t>
            </a:r>
          </a:p>
          <a:p>
            <a:pPr marL="0" indent="0">
              <a:buNone/>
            </a:pPr>
            <a:r>
              <a:rPr lang="ru-RU" dirty="0" smtClean="0"/>
              <a:t>Почему </a:t>
            </a:r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Angular2?</a:t>
            </a:r>
          </a:p>
          <a:p>
            <a:pPr marL="0" indent="0">
              <a:buNone/>
            </a:pPr>
            <a:r>
              <a:rPr lang="en-US" dirty="0" smtClean="0"/>
              <a:t>Angular CLI</a:t>
            </a:r>
          </a:p>
          <a:p>
            <a:pPr marL="0" indent="0">
              <a:buNone/>
            </a:pPr>
            <a:r>
              <a:rPr lang="ru-RU" dirty="0"/>
              <a:t>Почему </a:t>
            </a:r>
            <a:r>
              <a:rPr lang="ru-RU" dirty="0" err="1"/>
              <a:t>PandaDoc</a:t>
            </a:r>
            <a:r>
              <a:rPr lang="ru-RU" dirty="0"/>
              <a:t> не использует </a:t>
            </a:r>
            <a:r>
              <a:rPr lang="ru-RU" dirty="0" err="1"/>
              <a:t>Angular</a:t>
            </a:r>
            <a:r>
              <a:rPr lang="ru-RU" dirty="0"/>
              <a:t> 2. Какие претензии есть к </a:t>
            </a:r>
            <a:r>
              <a:rPr lang="ru-RU" dirty="0" err="1"/>
              <a:t>TypeSript</a:t>
            </a:r>
            <a:r>
              <a:rPr lang="ru-RU" dirty="0" smtClean="0"/>
              <a:t>...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Как успевать следить за </a:t>
            </a:r>
            <a:r>
              <a:rPr lang="ru-RU" dirty="0" err="1"/>
              <a:t>фрейворками</a:t>
            </a:r>
            <a:r>
              <a:rPr lang="ru-RU" dirty="0"/>
              <a:t>, если на работе работаешь, а дома семья? Ваши рецепты</a:t>
            </a:r>
            <a:r>
              <a:rPr lang="ru-RU" dirty="0" smtClean="0"/>
              <a:t>?)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Сколько лет мы будем учить новые </a:t>
            </a:r>
            <a:r>
              <a:rPr lang="ru-RU" dirty="0" err="1" smtClean="0"/>
              <a:t>фреймворки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Redux</a:t>
            </a:r>
            <a:r>
              <a:rPr lang="ru-RU" dirty="0" smtClean="0"/>
              <a:t> </a:t>
            </a:r>
            <a:r>
              <a:rPr lang="ru-RU" dirty="0"/>
              <a:t>- текущее состояние. Минусы которые нашли после 1.5 года использования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Стоит </a:t>
            </a:r>
            <a:r>
              <a:rPr lang="ru-RU" dirty="0"/>
              <a:t>ли смотреть альтернативы: </a:t>
            </a:r>
            <a:r>
              <a:rPr lang="ru-RU" dirty="0" err="1"/>
              <a:t>MobX</a:t>
            </a:r>
            <a:r>
              <a:rPr lang="ru-RU" dirty="0"/>
              <a:t> и т.д.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какие проблемы решает</a:t>
            </a:r>
            <a:br>
              <a:rPr lang="ru-RU" dirty="0"/>
            </a:br>
            <a:r>
              <a:rPr lang="ru-RU" dirty="0"/>
              <a:t>- когда использовать</a:t>
            </a:r>
            <a:br>
              <a:rPr lang="ru-RU" dirty="0"/>
            </a:br>
            <a:r>
              <a:rPr lang="ru-RU" dirty="0"/>
              <a:t>- когда не использовать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</a:t>
            </a:r>
            <a:r>
              <a:rPr lang="en-US" dirty="0"/>
              <a:t>programming, </a:t>
            </a:r>
            <a:r>
              <a:rPr lang="en-US" dirty="0" err="1" smtClean="0"/>
              <a:t>PureScript</a:t>
            </a:r>
            <a:r>
              <a:rPr lang="en-US" dirty="0"/>
              <a:t>, </a:t>
            </a:r>
            <a:r>
              <a:rPr lang="en-US" dirty="0" smtClean="0"/>
              <a:t>Elm, </a:t>
            </a:r>
            <a:r>
              <a:rPr lang="en-US" dirty="0" err="1" smtClean="0"/>
              <a:t>ClojureScript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Зачем нужно функционально программирование? </a:t>
            </a:r>
            <a:br>
              <a:rPr lang="ru-RU" dirty="0"/>
            </a:br>
            <a:r>
              <a:rPr lang="ru-RU" dirty="0"/>
              <a:t>- Почему столько </a:t>
            </a:r>
            <a:r>
              <a:rPr lang="ru-RU" dirty="0" err="1"/>
              <a:t>хайпа</a:t>
            </a:r>
            <a:r>
              <a:rPr lang="ru-RU" dirty="0"/>
              <a:t> вокруг </a:t>
            </a:r>
            <a:r>
              <a:rPr lang="ru-RU" dirty="0" err="1"/>
              <a:t>Elm</a:t>
            </a:r>
            <a:r>
              <a:rPr lang="ru-RU" dirty="0"/>
              <a:t>? </a:t>
            </a:r>
            <a:br>
              <a:rPr lang="ru-RU" dirty="0"/>
            </a:br>
            <a:r>
              <a:rPr lang="ru-RU" dirty="0"/>
              <a:t>- Как он улучшает жизнь?</a:t>
            </a:r>
            <a:br>
              <a:rPr lang="ru-RU" dirty="0"/>
            </a:br>
            <a:r>
              <a:rPr lang="ru-RU" dirty="0"/>
              <a:t>- Станет ли FP когда нить </a:t>
            </a:r>
            <a:r>
              <a:rPr lang="ru-RU" dirty="0" err="1"/>
              <a:t>мейнстримом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использует </a:t>
            </a:r>
            <a:r>
              <a:rPr lang="en-US" dirty="0" smtClean="0"/>
              <a:t>Sublime 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useful </a:t>
            </a:r>
            <a:r>
              <a:rPr lang="en-US" dirty="0"/>
              <a:t>tools.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/>
              <a:t>Что улучшает вашу продуктивность?</a:t>
            </a:r>
            <a:br>
              <a:rPr lang="ru-RU" dirty="0"/>
            </a:br>
            <a:r>
              <a:rPr lang="ru-RU" dirty="0"/>
              <a:t>- Какой новый </a:t>
            </a:r>
            <a:r>
              <a:rPr lang="ru-RU" dirty="0" err="1"/>
              <a:t>tool</a:t>
            </a:r>
            <a:r>
              <a:rPr lang="ru-RU" dirty="0"/>
              <a:t> вы открыли для себя в 2016 году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VR</a:t>
            </a:r>
            <a:r>
              <a:rPr lang="en-US" dirty="0"/>
              <a:t>, Web VR, React VR &amp; so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Зачем нужен VR в браузерах?</a:t>
            </a:r>
            <a:br>
              <a:rPr lang="ru-RU" dirty="0"/>
            </a:br>
            <a:r>
              <a:rPr lang="ru-RU" dirty="0"/>
              <a:t>- Хватает ли производительности?</a:t>
            </a:r>
            <a:br>
              <a:rPr lang="ru-RU" dirty="0"/>
            </a:br>
            <a:r>
              <a:rPr lang="ru-RU" dirty="0"/>
              <a:t>- Состояние сейчас и какие улучшения в будущем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3D</a:t>
            </a:r>
            <a:r>
              <a:rPr lang="ru-RU" dirty="0"/>
              <a:t>, </a:t>
            </a:r>
            <a:r>
              <a:rPr lang="ru-RU" dirty="0" err="1"/>
              <a:t>WebGL</a:t>
            </a:r>
            <a:r>
              <a:rPr lang="ru-RU" dirty="0"/>
              <a:t>, </a:t>
            </a:r>
            <a:r>
              <a:rPr lang="ru-RU" dirty="0" err="1"/>
              <a:t>graphics</a:t>
            </a:r>
            <a:r>
              <a:rPr lang="ru-RU" dirty="0"/>
              <a:t>, </a:t>
            </a:r>
            <a:r>
              <a:rPr lang="ru-RU" dirty="0" err="1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Готовы ли реально браузеры к играм и </a:t>
            </a:r>
            <a:r>
              <a:rPr lang="ru-RU" dirty="0" err="1"/>
              <a:t>production</a:t>
            </a:r>
            <a:r>
              <a:rPr lang="ru-RU" dirty="0"/>
              <a:t> использованию 3D?</a:t>
            </a:r>
            <a:br>
              <a:rPr lang="ru-RU" dirty="0"/>
            </a:br>
            <a:r>
              <a:rPr lang="ru-RU" dirty="0"/>
              <a:t>- Какие </a:t>
            </a:r>
            <a:r>
              <a:rPr lang="ru-RU" dirty="0" err="1"/>
              <a:t>фреймворки</a:t>
            </a:r>
            <a:r>
              <a:rPr lang="ru-RU" dirty="0"/>
              <a:t>, библиотеки есть.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Browsers &amp; platforms evolution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" y="1922657"/>
            <a:ext cx="11180475" cy="4032093"/>
          </a:xfrm>
        </p:spPr>
      </p:pic>
    </p:spTree>
    <p:extLst>
      <p:ext uri="{BB962C8B-B14F-4D97-AF65-F5344CB8AC3E}">
        <p14:creationId xmlns:p14="http://schemas.microsoft.com/office/powerpoint/2010/main" val="217341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rowsers </a:t>
            </a:r>
            <a:r>
              <a:rPr lang="en-US" dirty="0"/>
              <a:t>&amp; platforms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ru-RU" dirty="0" smtClean="0"/>
              <a:t>Развитие </a:t>
            </a:r>
            <a:r>
              <a:rPr lang="ru-RU" dirty="0"/>
              <a:t>за год </a:t>
            </a:r>
            <a:r>
              <a:rPr lang="ru-RU" dirty="0" err="1"/>
              <a:t>Chrome</a:t>
            </a:r>
            <a:r>
              <a:rPr lang="ru-RU" dirty="0"/>
              <a:t> / </a:t>
            </a:r>
            <a:r>
              <a:rPr lang="ru-RU" dirty="0" err="1"/>
              <a:t>Mozilla</a:t>
            </a:r>
            <a:r>
              <a:rPr lang="ru-RU" dirty="0"/>
              <a:t> / </a:t>
            </a:r>
            <a:r>
              <a:rPr lang="ru-RU" dirty="0" err="1"/>
              <a:t>Edge</a:t>
            </a:r>
            <a:r>
              <a:rPr lang="ru-RU" dirty="0"/>
              <a:t> / </a:t>
            </a:r>
            <a:r>
              <a:rPr lang="ru-RU" dirty="0" err="1" smtClean="0"/>
              <a:t>Safari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Как разрабатывать под </a:t>
            </a:r>
            <a:r>
              <a:rPr lang="en-US" dirty="0" smtClean="0"/>
              <a:t>IE10-11?</a:t>
            </a:r>
          </a:p>
          <a:p>
            <a:pPr>
              <a:buFontTx/>
              <a:buChar char="-"/>
            </a:pPr>
            <a:r>
              <a:rPr lang="ru-RU" dirty="0" smtClean="0"/>
              <a:t>Сколько </a:t>
            </a:r>
            <a:r>
              <a:rPr lang="en-US" dirty="0" smtClean="0"/>
              <a:t>Chrome </a:t>
            </a:r>
            <a:r>
              <a:rPr lang="ru-RU" dirty="0" smtClean="0"/>
              <a:t>держится на одном заряде батареи?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Electron?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Что ожидает в след. </a:t>
            </a:r>
            <a:r>
              <a:rPr lang="ru-RU" dirty="0" smtClean="0"/>
              <a:t>году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https://extensiblewebmanifesto.org/ реализация манифеста</a:t>
            </a:r>
            <a:br>
              <a:rPr lang="ru-RU" dirty="0"/>
            </a:br>
            <a:r>
              <a:rPr lang="ru-RU" dirty="0"/>
              <a:t>- </a:t>
            </a:r>
            <a:r>
              <a:rPr lang="ru-RU" dirty="0" smtClean="0"/>
              <a:t>PWA </a:t>
            </a:r>
            <a:r>
              <a:rPr lang="ru-RU" dirty="0"/>
              <a:t>убьет </a:t>
            </a:r>
            <a:r>
              <a:rPr lang="ru-RU" dirty="0" err="1"/>
              <a:t>всетаки</a:t>
            </a:r>
            <a:r>
              <a:rPr lang="ru-RU" dirty="0"/>
              <a:t> </a:t>
            </a:r>
            <a:r>
              <a:rPr lang="ru-RU" dirty="0" err="1"/>
              <a:t>mobile</a:t>
            </a:r>
            <a:r>
              <a:rPr lang="ru-RU" dirty="0"/>
              <a:t> или нет?</a:t>
            </a:r>
            <a:br>
              <a:rPr lang="ru-RU" dirty="0"/>
            </a:br>
            <a:r>
              <a:rPr lang="ru-RU" dirty="0"/>
              <a:t>- почему веб, а не десктоп, </a:t>
            </a:r>
            <a:r>
              <a:rPr lang="ru-RU" dirty="0" err="1"/>
              <a:t>мобайл</a:t>
            </a:r>
            <a:r>
              <a:rPr lang="ru-RU" dirty="0"/>
              <a:t> и </a:t>
            </a:r>
            <a:r>
              <a:rPr lang="ru-RU" dirty="0" err="1"/>
              <a:t>тд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2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57" y="2874149"/>
            <a:ext cx="10515600" cy="1325563"/>
          </a:xfrm>
        </p:spPr>
        <p:txBody>
          <a:bodyPr/>
          <a:lstStyle/>
          <a:p>
            <a:r>
              <a:rPr lang="en-US" dirty="0" smtClean="0"/>
              <a:t>2-5 </a:t>
            </a:r>
            <a:r>
              <a:rPr lang="ru-RU" dirty="0" smtClean="0"/>
              <a:t>предложений о себе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WebComponent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ReactNative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2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PouchDB</a:t>
            </a:r>
            <a:r>
              <a:rPr lang="en-US" b="1" dirty="0" smtClean="0"/>
              <a:t>, Firebase, </a:t>
            </a:r>
            <a:r>
              <a:rPr lang="en-US" b="1" dirty="0" err="1" smtClean="0"/>
              <a:t>DataScript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27" y="340856"/>
            <a:ext cx="4961595" cy="5921245"/>
          </a:xfrm>
        </p:spPr>
      </p:pic>
    </p:spTree>
    <p:extLst>
      <p:ext uri="{BB962C8B-B14F-4D97-AF65-F5344CB8AC3E}">
        <p14:creationId xmlns:p14="http://schemas.microsoft.com/office/powerpoint/2010/main" val="3366649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91" y="0"/>
            <a:ext cx="5962313" cy="6761784"/>
          </a:xfrm>
        </p:spPr>
      </p:pic>
    </p:spTree>
    <p:extLst>
      <p:ext uri="{BB962C8B-B14F-4D97-AF65-F5344CB8AC3E}">
        <p14:creationId xmlns:p14="http://schemas.microsoft.com/office/powerpoint/2010/main" val="3612757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09" y="132626"/>
            <a:ext cx="6052781" cy="6525845"/>
          </a:xfrm>
        </p:spPr>
      </p:pic>
    </p:spTree>
    <p:extLst>
      <p:ext uri="{BB962C8B-B14F-4D97-AF65-F5344CB8AC3E}">
        <p14:creationId xmlns:p14="http://schemas.microsoft.com/office/powerpoint/2010/main" val="405774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Что должен знать/уметь инженер</a:t>
            </a:r>
            <a:br>
              <a:rPr lang="ru-RU" dirty="0"/>
            </a:br>
            <a:r>
              <a:rPr lang="ru-RU" dirty="0"/>
              <a:t>- Что сейчас происходит в мире CI - последние тренды</a:t>
            </a:r>
            <a:br>
              <a:rPr lang="ru-RU" dirty="0"/>
            </a:br>
            <a:r>
              <a:rPr lang="ru-RU" dirty="0"/>
              <a:t>- Как правильно делать 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9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</a:t>
            </a:r>
            <a:r>
              <a:rPr lang="ru-RU" dirty="0" smtClean="0"/>
              <a:t>оворит</a:t>
            </a:r>
            <a:r>
              <a:rPr lang="ru-RU" dirty="0"/>
              <a:t> тот, у кого микрофон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72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0997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нам запомнился этот год?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Array.prototype.includes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Exponentiation Operator </a:t>
            </a:r>
            <a:r>
              <a:rPr lang="ru-RU" dirty="0" smtClean="0"/>
              <a:t>(**)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Object.values</a:t>
            </a:r>
            <a:r>
              <a:rPr lang="en-US" dirty="0" smtClean="0"/>
              <a:t>/</a:t>
            </a:r>
            <a:r>
              <a:rPr lang="en-US" dirty="0" err="1" smtClean="0"/>
              <a:t>Object.entries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String padding </a:t>
            </a:r>
          </a:p>
          <a:p>
            <a:r>
              <a:rPr lang="en-US" dirty="0" err="1" smtClean="0"/>
              <a:t>Object.getOwnPropertyDescriptors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Trailing commas in function parameter lists and calls 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Functions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819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ES2017 Stage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SIMD.JS – SIMD APIs + </a:t>
            </a:r>
            <a:r>
              <a:rPr lang="en-US" dirty="0" err="1" smtClean="0"/>
              <a:t>polyfill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Function.prototype.toString</a:t>
            </a:r>
            <a:r>
              <a:rPr lang="en-US" dirty="0" smtClean="0"/>
              <a:t> revision </a:t>
            </a:r>
          </a:p>
          <a:p>
            <a:r>
              <a:rPr lang="en-US" dirty="0" smtClean="0"/>
              <a:t>Template Literal Revision </a:t>
            </a:r>
          </a:p>
          <a:p>
            <a:r>
              <a:rPr lang="en-US" dirty="0" smtClean="0"/>
              <a:t>global </a:t>
            </a:r>
          </a:p>
          <a:p>
            <a:r>
              <a:rPr lang="en-US" dirty="0" smtClean="0"/>
              <a:t>Rest/Spread Properties </a:t>
            </a:r>
          </a:p>
          <a:p>
            <a:r>
              <a:rPr lang="en-US" dirty="0" smtClean="0"/>
              <a:t>Asynchronous Iteration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579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import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hlinkClick r:id="rId3"/>
              </a:rPr>
              <a:t>Shared </a:t>
            </a:r>
            <a:r>
              <a:rPr lang="en-US" u="sng" dirty="0">
                <a:hlinkClick r:id="rId3"/>
              </a:rPr>
              <a:t>memory </a:t>
            </a:r>
            <a:r>
              <a:rPr lang="en-US" u="sng" dirty="0" smtClean="0">
                <a:hlinkClick r:id="rId3"/>
              </a:rPr>
              <a:t>and atomics</a:t>
            </a:r>
            <a:endParaRPr lang="en-US" u="sng" dirty="0"/>
          </a:p>
          <a:p>
            <a:pPr marL="0" indent="0">
              <a:buNone/>
            </a:pPr>
            <a:r>
              <a:rPr lang="en-US" u="sng" dirty="0" smtClean="0">
                <a:hlinkClick r:id="rId4"/>
              </a:rPr>
              <a:t>https://github.com/tc39/proposals</a:t>
            </a:r>
            <a:endParaRPr lang="en-US" u="sn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/>
              <a:t>, </a:t>
            </a:r>
            <a:r>
              <a:rPr lang="en-US" dirty="0" smtClean="0"/>
              <a:t>Flow, Babel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Зачем </a:t>
            </a:r>
            <a:r>
              <a:rPr lang="ru-RU" dirty="0"/>
              <a:t>типы в </a:t>
            </a:r>
            <a:r>
              <a:rPr lang="en-US" dirty="0"/>
              <a:t>JS</a:t>
            </a: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Опыт</a:t>
            </a:r>
            <a:br>
              <a:rPr lang="ru-RU" dirty="0"/>
            </a:br>
            <a:r>
              <a:rPr lang="ru-RU" dirty="0"/>
              <a:t>- </a:t>
            </a:r>
            <a:r>
              <a:rPr lang="ru-RU" dirty="0" smtClean="0"/>
              <a:t>Минусы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Текущее </a:t>
            </a:r>
            <a:r>
              <a:rPr lang="ru-RU" dirty="0"/>
              <a:t>состояние старых лидеров - </a:t>
            </a:r>
            <a:r>
              <a:rPr lang="ru-RU" dirty="0" err="1"/>
              <a:t>grunt</a:t>
            </a:r>
            <a:r>
              <a:rPr lang="ru-RU" dirty="0"/>
              <a:t> / </a:t>
            </a:r>
            <a:r>
              <a:rPr lang="ru-RU" dirty="0" err="1"/>
              <a:t>gulp</a:t>
            </a:r>
            <a:r>
              <a:rPr lang="ru-RU" dirty="0"/>
              <a:t> (есть ли надежда на 4.0?)</a:t>
            </a:r>
            <a:br>
              <a:rPr lang="ru-RU" dirty="0"/>
            </a:br>
            <a:r>
              <a:rPr lang="ru-RU" dirty="0"/>
              <a:t>- Почему </a:t>
            </a:r>
            <a:r>
              <a:rPr lang="ru-RU" dirty="0" err="1"/>
              <a:t>Webpack</a:t>
            </a:r>
            <a:r>
              <a:rPr lang="ru-RU" dirty="0"/>
              <a:t> сейчас лидер</a:t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Webpack</a:t>
            </a:r>
            <a:r>
              <a:rPr lang="ru-RU" dirty="0"/>
              <a:t> 2</a:t>
            </a:r>
            <a:br>
              <a:rPr lang="ru-RU" dirty="0"/>
            </a:br>
            <a:r>
              <a:rPr lang="ru-RU" dirty="0"/>
              <a:t>- Альтернативы (если есть) (</a:t>
            </a:r>
            <a:r>
              <a:rPr lang="ru-RU" dirty="0" err="1"/>
              <a:t>sytemjs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Создатель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296</Words>
  <Application>Microsoft Office PowerPoint</Application>
  <PresentationFormat>Widescreen</PresentationFormat>
  <Paragraphs>66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Montserrat</vt:lpstr>
      <vt:lpstr>Office Theme</vt:lpstr>
      <vt:lpstr>www.slido.com code: #4411</vt:lpstr>
      <vt:lpstr>2-5 предложений о себе</vt:lpstr>
      <vt:lpstr>Говорит тот, у кого микрофон</vt:lpstr>
      <vt:lpstr>Чем нам запомнился этот год?</vt:lpstr>
      <vt:lpstr>ES2017</vt:lpstr>
      <vt:lpstr>ES2017 Stage 3</vt:lpstr>
      <vt:lpstr>ES Next</vt:lpstr>
      <vt:lpstr>TypeScript, Flow, Babel </vt:lpstr>
      <vt:lpstr>Build process</vt:lpstr>
      <vt:lpstr>Frameworks</vt:lpstr>
      <vt:lpstr>State Managment</vt:lpstr>
      <vt:lpstr>RxJS</vt:lpstr>
      <vt:lpstr>Functional programming, PureScript, Elm, ClojureScript</vt:lpstr>
      <vt:lpstr>Кто использует Sublime Text?</vt:lpstr>
      <vt:lpstr>Most useful tools.</vt:lpstr>
      <vt:lpstr>VR, Web VR, React VR &amp; so on</vt:lpstr>
      <vt:lpstr>3D, WebGL, graphics, Unity</vt:lpstr>
      <vt:lpstr>Browsers &amp; platforms evolution</vt:lpstr>
      <vt:lpstr>Browsers &amp; platforms evolution</vt:lpstr>
      <vt:lpstr>WebComponent? </vt:lpstr>
      <vt:lpstr>Fin</vt:lpstr>
      <vt:lpstr>PouchDB, Firebase, DataScript </vt:lpstr>
      <vt:lpstr>PowerPoint Presentation</vt:lpstr>
      <vt:lpstr>PowerPoint Presentation</vt:lpstr>
      <vt:lpstr>PowerPoint Presentation</vt:lpstr>
      <vt:lpstr>CI process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39</cp:revision>
  <dcterms:created xsi:type="dcterms:W3CDTF">2016-12-23T11:25:19Z</dcterms:created>
  <dcterms:modified xsi:type="dcterms:W3CDTF">2016-12-25T15:08:52Z</dcterms:modified>
</cp:coreProperties>
</file>