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42"/>
  </p:notesMasterIdLst>
  <p:handoutMasterIdLst>
    <p:handoutMasterId r:id="rId43"/>
  </p:handoutMasterIdLst>
  <p:sldIdLst>
    <p:sldId id="449" r:id="rId6"/>
    <p:sldId id="481" r:id="rId7"/>
    <p:sldId id="400" r:id="rId8"/>
    <p:sldId id="453" r:id="rId9"/>
    <p:sldId id="455" r:id="rId10"/>
    <p:sldId id="353" r:id="rId11"/>
    <p:sldId id="456" r:id="rId12"/>
    <p:sldId id="461" r:id="rId13"/>
    <p:sldId id="457" r:id="rId14"/>
    <p:sldId id="459" r:id="rId15"/>
    <p:sldId id="460" r:id="rId16"/>
    <p:sldId id="458" r:id="rId17"/>
    <p:sldId id="354" r:id="rId18"/>
    <p:sldId id="462" r:id="rId19"/>
    <p:sldId id="341" r:id="rId20"/>
    <p:sldId id="463" r:id="rId21"/>
    <p:sldId id="464" r:id="rId22"/>
    <p:sldId id="465" r:id="rId23"/>
    <p:sldId id="466" r:id="rId24"/>
    <p:sldId id="467" r:id="rId25"/>
    <p:sldId id="468" r:id="rId26"/>
    <p:sldId id="470" r:id="rId27"/>
    <p:sldId id="469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83" r:id="rId36"/>
    <p:sldId id="485" r:id="rId37"/>
    <p:sldId id="482" r:id="rId38"/>
    <p:sldId id="478" r:id="rId39"/>
    <p:sldId id="479" r:id="rId40"/>
    <p:sldId id="48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B22746"/>
    <a:srgbClr val="464547"/>
    <a:srgbClr val="666666"/>
    <a:srgbClr val="A3C644"/>
    <a:srgbClr val="E6E6E6"/>
    <a:srgbClr val="CCCCCC"/>
    <a:srgbClr val="99999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5304" autoAdjust="0"/>
  </p:normalViewPr>
  <p:slideViewPr>
    <p:cSldViewPr snapToGrid="0">
      <p:cViewPr varScale="1">
        <p:scale>
          <a:sx n="85" d="100"/>
          <a:sy n="85" d="100"/>
        </p:scale>
        <p:origin x="1526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ED06C-BEC9-4722-8C94-C18FE1CB49B3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C1B474-30EA-4202-BCA8-5E616E7B71D2}">
      <dgm:prSet phldrT="[Text]"/>
      <dgm:spPr>
        <a:solidFill>
          <a:schemeClr val="accent2"/>
        </a:solidFill>
        <a:ln>
          <a:solidFill>
            <a:srgbClr val="2FC2D9"/>
          </a:solidFill>
        </a:ln>
      </dgm:spPr>
      <dgm:t>
        <a:bodyPr/>
        <a:lstStyle/>
        <a:p>
          <a:r>
            <a:rPr lang="en-US" dirty="0" smtClean="0"/>
            <a:t>Frameworks</a:t>
          </a:r>
          <a:endParaRPr lang="en-US" dirty="0"/>
        </a:p>
      </dgm:t>
    </dgm:pt>
    <dgm:pt modelId="{D1EBEB39-E4A4-4A3D-8C96-148E2451FB7B}" type="parTrans" cxnId="{F4602DB4-BBA5-4903-ABC7-2CDB085707B5}">
      <dgm:prSet/>
      <dgm:spPr/>
      <dgm:t>
        <a:bodyPr/>
        <a:lstStyle/>
        <a:p>
          <a:endParaRPr lang="en-US"/>
        </a:p>
      </dgm:t>
    </dgm:pt>
    <dgm:pt modelId="{2DA8B7A9-C464-47BE-AFBB-269D32673A6A}" type="sibTrans" cxnId="{F4602DB4-BBA5-4903-ABC7-2CDB085707B5}">
      <dgm:prSet/>
      <dgm:spPr/>
      <dgm:t>
        <a:bodyPr/>
        <a:lstStyle/>
        <a:p>
          <a:endParaRPr lang="en-US"/>
        </a:p>
      </dgm:t>
    </dgm:pt>
    <dgm:pt modelId="{FB7AE52B-CACF-431D-B02B-932A02A49EC9}">
      <dgm:prSet phldrT="[Text]"/>
      <dgm:spPr>
        <a:solidFill>
          <a:schemeClr val="accent2"/>
        </a:solidFill>
        <a:ln>
          <a:solidFill>
            <a:srgbClr val="2FC2D9"/>
          </a:solidFill>
        </a:ln>
      </dgm:spPr>
      <dgm:t>
        <a:bodyPr/>
        <a:lstStyle/>
        <a:p>
          <a:r>
            <a:rPr lang="en-US" dirty="0" smtClean="0"/>
            <a:t>Record &amp; Playback</a:t>
          </a:r>
          <a:endParaRPr lang="en-US" dirty="0"/>
        </a:p>
      </dgm:t>
    </dgm:pt>
    <dgm:pt modelId="{5BFF769F-1D5B-4076-93B6-EA5498F792CB}" type="parTrans" cxnId="{35151988-E101-4514-A5AE-00A502342B0F}">
      <dgm:prSet/>
      <dgm:spPr/>
      <dgm:t>
        <a:bodyPr/>
        <a:lstStyle/>
        <a:p>
          <a:endParaRPr lang="en-US"/>
        </a:p>
      </dgm:t>
    </dgm:pt>
    <dgm:pt modelId="{FC5272D4-1351-44D9-9746-B077364AF0CA}" type="sibTrans" cxnId="{35151988-E101-4514-A5AE-00A502342B0F}">
      <dgm:prSet/>
      <dgm:spPr/>
      <dgm:t>
        <a:bodyPr/>
        <a:lstStyle/>
        <a:p>
          <a:endParaRPr lang="en-US"/>
        </a:p>
      </dgm:t>
    </dgm:pt>
    <dgm:pt modelId="{D3267E6D-62FD-4742-BB66-48B1A2860B9B}">
      <dgm:prSet phldrT="[Text]"/>
      <dgm:spPr>
        <a:solidFill>
          <a:schemeClr val="accent2"/>
        </a:solidFill>
        <a:ln>
          <a:solidFill>
            <a:srgbClr val="2FC2D9"/>
          </a:solidFill>
        </a:ln>
      </dgm:spPr>
      <dgm:t>
        <a:bodyPr/>
        <a:lstStyle/>
        <a:p>
          <a:r>
            <a:rPr lang="en-US" dirty="0" smtClean="0"/>
            <a:t>Scripts</a:t>
          </a:r>
          <a:endParaRPr lang="en-US" dirty="0"/>
        </a:p>
      </dgm:t>
    </dgm:pt>
    <dgm:pt modelId="{BDB77917-166C-4914-936F-E4BA1F17E635}" type="parTrans" cxnId="{CC1FBFA3-871A-4502-A614-6DBA5020538A}">
      <dgm:prSet/>
      <dgm:spPr/>
      <dgm:t>
        <a:bodyPr/>
        <a:lstStyle/>
        <a:p>
          <a:endParaRPr lang="en-US"/>
        </a:p>
      </dgm:t>
    </dgm:pt>
    <dgm:pt modelId="{BF138B8C-EC9E-4F7A-82DE-E04E3B3313A5}" type="sibTrans" cxnId="{CC1FBFA3-871A-4502-A614-6DBA5020538A}">
      <dgm:prSet/>
      <dgm:spPr/>
      <dgm:t>
        <a:bodyPr/>
        <a:lstStyle/>
        <a:p>
          <a:endParaRPr lang="en-US"/>
        </a:p>
      </dgm:t>
    </dgm:pt>
    <dgm:pt modelId="{DCE3C84B-EAA7-4E9B-8566-E0E193382882}">
      <dgm:prSet phldrT="[Text]"/>
      <dgm:spPr>
        <a:solidFill>
          <a:schemeClr val="accent2"/>
        </a:solidFill>
        <a:ln>
          <a:solidFill>
            <a:srgbClr val="2FC2D9"/>
          </a:solidFill>
        </a:ln>
      </dgm:spPr>
      <dgm:t>
        <a:bodyPr/>
        <a:lstStyle/>
        <a:p>
          <a:r>
            <a:rPr lang="en-US" dirty="0" smtClean="0"/>
            <a:t>Keyword-Driven</a:t>
          </a:r>
          <a:endParaRPr lang="en-US" dirty="0"/>
        </a:p>
      </dgm:t>
    </dgm:pt>
    <dgm:pt modelId="{7E44C4AD-E44F-4B78-AB55-735A417A909B}" type="parTrans" cxnId="{9B7EE186-98B6-40F7-9AE5-1C385774CEEE}">
      <dgm:prSet/>
      <dgm:spPr/>
      <dgm:t>
        <a:bodyPr/>
        <a:lstStyle/>
        <a:p>
          <a:endParaRPr lang="en-US"/>
        </a:p>
      </dgm:t>
    </dgm:pt>
    <dgm:pt modelId="{ABDEE41D-CFA9-4436-9B3F-7C6C6836F90C}" type="sibTrans" cxnId="{9B7EE186-98B6-40F7-9AE5-1C385774CEEE}">
      <dgm:prSet/>
      <dgm:spPr/>
      <dgm:t>
        <a:bodyPr/>
        <a:lstStyle/>
        <a:p>
          <a:endParaRPr lang="en-US"/>
        </a:p>
      </dgm:t>
    </dgm:pt>
    <dgm:pt modelId="{DA67FA4F-7C27-4841-8A8A-8E79920E6702}">
      <dgm:prSet phldrT="[Text]"/>
      <dgm:spPr>
        <a:solidFill>
          <a:schemeClr val="accent2"/>
        </a:solidFill>
        <a:ln>
          <a:solidFill>
            <a:srgbClr val="2FC2D9"/>
          </a:solidFill>
        </a:ln>
      </dgm:spPr>
      <dgm:t>
        <a:bodyPr/>
        <a:lstStyle/>
        <a:p>
          <a:r>
            <a:rPr lang="en-US" dirty="0" smtClean="0"/>
            <a:t>Data-Driven</a:t>
          </a:r>
          <a:endParaRPr lang="en-US" dirty="0"/>
        </a:p>
      </dgm:t>
    </dgm:pt>
    <dgm:pt modelId="{78B0CC79-0AE3-4627-AFB7-209A3BC3EF11}" type="parTrans" cxnId="{BD7DD48E-90FB-405D-B509-0860F2E483AE}">
      <dgm:prSet/>
      <dgm:spPr/>
      <dgm:t>
        <a:bodyPr/>
        <a:lstStyle/>
        <a:p>
          <a:endParaRPr lang="en-US"/>
        </a:p>
      </dgm:t>
    </dgm:pt>
    <dgm:pt modelId="{F917D252-5841-4A35-905F-A9D669AC513F}" type="sibTrans" cxnId="{BD7DD48E-90FB-405D-B509-0860F2E483AE}">
      <dgm:prSet/>
      <dgm:spPr/>
      <dgm:t>
        <a:bodyPr/>
        <a:lstStyle/>
        <a:p>
          <a:endParaRPr lang="en-US"/>
        </a:p>
      </dgm:t>
    </dgm:pt>
    <dgm:pt modelId="{BD6B6D02-3381-4FD0-B560-2F5825D480A9}">
      <dgm:prSet phldrT="[Text]"/>
      <dgm:spPr>
        <a:solidFill>
          <a:schemeClr val="accent2"/>
        </a:solidFill>
        <a:ln>
          <a:solidFill>
            <a:srgbClr val="2FC2D9"/>
          </a:solidFill>
        </a:ln>
      </dgm:spPr>
      <dgm:t>
        <a:bodyPr/>
        <a:lstStyle/>
        <a:p>
          <a:r>
            <a:rPr lang="en-US" dirty="0" smtClean="0"/>
            <a:t>Behavior-Driven</a:t>
          </a:r>
          <a:endParaRPr lang="en-US" dirty="0"/>
        </a:p>
      </dgm:t>
    </dgm:pt>
    <dgm:pt modelId="{7BF5B5CB-09DF-4C16-A9FC-43581D307762}" type="parTrans" cxnId="{664D7D1E-B80D-434F-8F48-A583B9664279}">
      <dgm:prSet/>
      <dgm:spPr/>
      <dgm:t>
        <a:bodyPr/>
        <a:lstStyle/>
        <a:p>
          <a:endParaRPr lang="en-US"/>
        </a:p>
      </dgm:t>
    </dgm:pt>
    <dgm:pt modelId="{49A1A2CF-6FFD-47D9-AA01-428F073C3E2C}" type="sibTrans" cxnId="{664D7D1E-B80D-434F-8F48-A583B9664279}">
      <dgm:prSet/>
      <dgm:spPr/>
      <dgm:t>
        <a:bodyPr/>
        <a:lstStyle/>
        <a:p>
          <a:endParaRPr lang="en-US"/>
        </a:p>
      </dgm:t>
    </dgm:pt>
    <dgm:pt modelId="{F4BE0685-6BBA-4A32-A7B7-5ED6DB663A8A}">
      <dgm:prSet phldrT="[Text]"/>
      <dgm:spPr>
        <a:solidFill>
          <a:schemeClr val="accent2"/>
        </a:solidFill>
        <a:ln>
          <a:solidFill>
            <a:srgbClr val="2FC2D9"/>
          </a:solidFill>
        </a:ln>
      </dgm:spPr>
      <dgm:t>
        <a:bodyPr/>
        <a:lstStyle/>
        <a:p>
          <a:r>
            <a:rPr lang="en-US" dirty="0" smtClean="0"/>
            <a:t>Hybrid Framework</a:t>
          </a:r>
          <a:endParaRPr lang="en-US" dirty="0"/>
        </a:p>
      </dgm:t>
    </dgm:pt>
    <dgm:pt modelId="{9D6BBF68-98D5-4D06-92BF-70837326C2E7}" type="parTrans" cxnId="{D5C43CDC-324B-4D41-866B-5DBD0626BACA}">
      <dgm:prSet/>
      <dgm:spPr/>
      <dgm:t>
        <a:bodyPr/>
        <a:lstStyle/>
        <a:p>
          <a:endParaRPr lang="en-US"/>
        </a:p>
      </dgm:t>
    </dgm:pt>
    <dgm:pt modelId="{542E18E8-69AB-476C-BDE6-2D1CDA404572}" type="sibTrans" cxnId="{D5C43CDC-324B-4D41-866B-5DBD0626BACA}">
      <dgm:prSet/>
      <dgm:spPr/>
      <dgm:t>
        <a:bodyPr/>
        <a:lstStyle/>
        <a:p>
          <a:endParaRPr lang="en-US"/>
        </a:p>
      </dgm:t>
    </dgm:pt>
    <dgm:pt modelId="{4CD45B14-A6F7-4EDC-875D-1925C349FFF3}" type="pres">
      <dgm:prSet presAssocID="{B38ED06C-BEC9-4722-8C94-C18FE1CB49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7E64A5-4224-45E6-8B92-395EDEE5CC94}" type="pres">
      <dgm:prSet presAssocID="{4AC1B474-30EA-4202-BCA8-5E616E7B71D2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9B286194-AD56-4E21-8207-19818F4CD4DC}" type="pres">
      <dgm:prSet presAssocID="{FB7AE52B-CACF-431D-B02B-932A02A49EC9}" presName="Accent1" presStyleCnt="0"/>
      <dgm:spPr/>
    </dgm:pt>
    <dgm:pt modelId="{CACD50E4-0525-40E7-8884-97FA2A71343E}" type="pres">
      <dgm:prSet presAssocID="{FB7AE52B-CACF-431D-B02B-932A02A49EC9}" presName="Accent" presStyleLbl="bgShp" presStyleIdx="0" presStyleCnt="6"/>
      <dgm:spPr/>
    </dgm:pt>
    <dgm:pt modelId="{E9610609-931F-4809-8FA4-D8B53FBEFD09}" type="pres">
      <dgm:prSet presAssocID="{FB7AE52B-CACF-431D-B02B-932A02A49EC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C5498-3FEC-49D0-9967-3BEF3AA6AE13}" type="pres">
      <dgm:prSet presAssocID="{D3267E6D-62FD-4742-BB66-48B1A2860B9B}" presName="Accent2" presStyleCnt="0"/>
      <dgm:spPr/>
    </dgm:pt>
    <dgm:pt modelId="{519A7657-1F03-48A7-BDF6-8B8BC809DAE6}" type="pres">
      <dgm:prSet presAssocID="{D3267E6D-62FD-4742-BB66-48B1A2860B9B}" presName="Accent" presStyleLbl="bgShp" presStyleIdx="1" presStyleCnt="6"/>
      <dgm:spPr>
        <a:solidFill>
          <a:srgbClr val="B22746"/>
        </a:solidFill>
      </dgm:spPr>
      <dgm:t>
        <a:bodyPr/>
        <a:lstStyle/>
        <a:p>
          <a:endParaRPr lang="en-US"/>
        </a:p>
      </dgm:t>
    </dgm:pt>
    <dgm:pt modelId="{21C212A5-D1C4-44FB-95F5-68CA784AA7DA}" type="pres">
      <dgm:prSet presAssocID="{D3267E6D-62FD-4742-BB66-48B1A2860B9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600AB-B4F5-47A7-9570-7E90AAFF8A65}" type="pres">
      <dgm:prSet presAssocID="{DCE3C84B-EAA7-4E9B-8566-E0E193382882}" presName="Accent3" presStyleCnt="0"/>
      <dgm:spPr/>
    </dgm:pt>
    <dgm:pt modelId="{19CB9C42-E657-4909-82EC-3FBA39A5A4DC}" type="pres">
      <dgm:prSet presAssocID="{DCE3C84B-EAA7-4E9B-8566-E0E193382882}" presName="Accent" presStyleLbl="bgShp" presStyleIdx="2" presStyleCnt="6"/>
      <dgm:spPr>
        <a:solidFill>
          <a:srgbClr val="B22746"/>
        </a:solidFill>
      </dgm:spPr>
      <dgm:t>
        <a:bodyPr/>
        <a:lstStyle/>
        <a:p>
          <a:endParaRPr lang="en-US"/>
        </a:p>
      </dgm:t>
    </dgm:pt>
    <dgm:pt modelId="{4D0E55E5-8F64-4807-B50E-21E75F9FEB34}" type="pres">
      <dgm:prSet presAssocID="{DCE3C84B-EAA7-4E9B-8566-E0E19338288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3EB58-F3D2-486F-A842-2EBF474C412B}" type="pres">
      <dgm:prSet presAssocID="{DA67FA4F-7C27-4841-8A8A-8E79920E6702}" presName="Accent4" presStyleCnt="0"/>
      <dgm:spPr/>
    </dgm:pt>
    <dgm:pt modelId="{810C2E2B-0FDD-4F72-962B-5A85F5434D9B}" type="pres">
      <dgm:prSet presAssocID="{DA67FA4F-7C27-4841-8A8A-8E79920E6702}" presName="Accent" presStyleLbl="bgShp" presStyleIdx="3" presStyleCnt="6"/>
      <dgm:spPr>
        <a:solidFill>
          <a:srgbClr val="B22746"/>
        </a:solidFill>
      </dgm:spPr>
      <dgm:t>
        <a:bodyPr/>
        <a:lstStyle/>
        <a:p>
          <a:endParaRPr lang="en-US"/>
        </a:p>
      </dgm:t>
    </dgm:pt>
    <dgm:pt modelId="{CE59E6AC-F377-4C81-871A-9DDAD27E2095}" type="pres">
      <dgm:prSet presAssocID="{DA67FA4F-7C27-4841-8A8A-8E79920E670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95407-E417-4FA9-9AFE-9FD0019B6AD9}" type="pres">
      <dgm:prSet presAssocID="{BD6B6D02-3381-4FD0-B560-2F5825D480A9}" presName="Accent5" presStyleCnt="0"/>
      <dgm:spPr/>
    </dgm:pt>
    <dgm:pt modelId="{8906C823-EEB8-411C-A90E-4B766DB0AFF5}" type="pres">
      <dgm:prSet presAssocID="{BD6B6D02-3381-4FD0-B560-2F5825D480A9}" presName="Accent" presStyleLbl="bgShp" presStyleIdx="4" presStyleCnt="6"/>
      <dgm:spPr>
        <a:solidFill>
          <a:srgbClr val="B22746"/>
        </a:solidFill>
      </dgm:spPr>
      <dgm:t>
        <a:bodyPr/>
        <a:lstStyle/>
        <a:p>
          <a:endParaRPr lang="en-US"/>
        </a:p>
      </dgm:t>
    </dgm:pt>
    <dgm:pt modelId="{F73CAF21-BD96-47DD-B16B-A689751DC608}" type="pres">
      <dgm:prSet presAssocID="{BD6B6D02-3381-4FD0-B560-2F5825D480A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22CC5-9C32-4096-8894-545E0A389ADE}" type="pres">
      <dgm:prSet presAssocID="{F4BE0685-6BBA-4A32-A7B7-5ED6DB663A8A}" presName="Accent6" presStyleCnt="0"/>
      <dgm:spPr/>
    </dgm:pt>
    <dgm:pt modelId="{2A6CB5AE-B92D-4856-B7D9-40E3686918D3}" type="pres">
      <dgm:prSet presAssocID="{F4BE0685-6BBA-4A32-A7B7-5ED6DB663A8A}" presName="Accent" presStyleLbl="bgShp" presStyleIdx="5" presStyleCnt="6"/>
      <dgm:spPr>
        <a:solidFill>
          <a:srgbClr val="B22746"/>
        </a:solidFill>
      </dgm:spPr>
      <dgm:t>
        <a:bodyPr/>
        <a:lstStyle/>
        <a:p>
          <a:endParaRPr lang="en-US"/>
        </a:p>
      </dgm:t>
    </dgm:pt>
    <dgm:pt modelId="{540BDF8B-3217-4D49-873F-98FB22E48812}" type="pres">
      <dgm:prSet presAssocID="{F4BE0685-6BBA-4A32-A7B7-5ED6DB663A8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D7D1E-B80D-434F-8F48-A583B9664279}" srcId="{4AC1B474-30EA-4202-BCA8-5E616E7B71D2}" destId="{BD6B6D02-3381-4FD0-B560-2F5825D480A9}" srcOrd="4" destOrd="0" parTransId="{7BF5B5CB-09DF-4C16-A9FC-43581D307762}" sibTransId="{49A1A2CF-6FFD-47D9-AA01-428F073C3E2C}"/>
    <dgm:cxn modelId="{A2102783-0A62-844E-877C-97917FB43F4C}" type="presOf" srcId="{4AC1B474-30EA-4202-BCA8-5E616E7B71D2}" destId="{1E7E64A5-4224-45E6-8B92-395EDEE5CC94}" srcOrd="0" destOrd="0" presId="urn:microsoft.com/office/officeart/2011/layout/HexagonRadial"/>
    <dgm:cxn modelId="{CC1FBFA3-871A-4502-A614-6DBA5020538A}" srcId="{4AC1B474-30EA-4202-BCA8-5E616E7B71D2}" destId="{D3267E6D-62FD-4742-BB66-48B1A2860B9B}" srcOrd="1" destOrd="0" parTransId="{BDB77917-166C-4914-936F-E4BA1F17E635}" sibTransId="{BF138B8C-EC9E-4F7A-82DE-E04E3B3313A5}"/>
    <dgm:cxn modelId="{BD7DD48E-90FB-405D-B509-0860F2E483AE}" srcId="{4AC1B474-30EA-4202-BCA8-5E616E7B71D2}" destId="{DA67FA4F-7C27-4841-8A8A-8E79920E6702}" srcOrd="3" destOrd="0" parTransId="{78B0CC79-0AE3-4627-AFB7-209A3BC3EF11}" sibTransId="{F917D252-5841-4A35-905F-A9D669AC513F}"/>
    <dgm:cxn modelId="{14EA11F0-F2E8-4F4A-8D21-2F1968237440}" type="presOf" srcId="{DA67FA4F-7C27-4841-8A8A-8E79920E6702}" destId="{CE59E6AC-F377-4C81-871A-9DDAD27E2095}" srcOrd="0" destOrd="0" presId="urn:microsoft.com/office/officeart/2011/layout/HexagonRadial"/>
    <dgm:cxn modelId="{91791C51-2CE2-F640-81A3-A945ACDE4988}" type="presOf" srcId="{FB7AE52B-CACF-431D-B02B-932A02A49EC9}" destId="{E9610609-931F-4809-8FA4-D8B53FBEFD09}" srcOrd="0" destOrd="0" presId="urn:microsoft.com/office/officeart/2011/layout/HexagonRadial"/>
    <dgm:cxn modelId="{F4602DB4-BBA5-4903-ABC7-2CDB085707B5}" srcId="{B38ED06C-BEC9-4722-8C94-C18FE1CB49B3}" destId="{4AC1B474-30EA-4202-BCA8-5E616E7B71D2}" srcOrd="0" destOrd="0" parTransId="{D1EBEB39-E4A4-4A3D-8C96-148E2451FB7B}" sibTransId="{2DA8B7A9-C464-47BE-AFBB-269D32673A6A}"/>
    <dgm:cxn modelId="{624B2D13-32CD-574C-BC30-2091F586620E}" type="presOf" srcId="{BD6B6D02-3381-4FD0-B560-2F5825D480A9}" destId="{F73CAF21-BD96-47DD-B16B-A689751DC608}" srcOrd="0" destOrd="0" presId="urn:microsoft.com/office/officeart/2011/layout/HexagonRadial"/>
    <dgm:cxn modelId="{35151988-E101-4514-A5AE-00A502342B0F}" srcId="{4AC1B474-30EA-4202-BCA8-5E616E7B71D2}" destId="{FB7AE52B-CACF-431D-B02B-932A02A49EC9}" srcOrd="0" destOrd="0" parTransId="{5BFF769F-1D5B-4076-93B6-EA5498F792CB}" sibTransId="{FC5272D4-1351-44D9-9746-B077364AF0CA}"/>
    <dgm:cxn modelId="{B04FE33A-1612-1041-AC34-D7018373D54C}" type="presOf" srcId="{DCE3C84B-EAA7-4E9B-8566-E0E193382882}" destId="{4D0E55E5-8F64-4807-B50E-21E75F9FEB34}" srcOrd="0" destOrd="0" presId="urn:microsoft.com/office/officeart/2011/layout/HexagonRadial"/>
    <dgm:cxn modelId="{E369DB1D-2412-6E4E-9E95-39CBEF83132B}" type="presOf" srcId="{F4BE0685-6BBA-4A32-A7B7-5ED6DB663A8A}" destId="{540BDF8B-3217-4D49-873F-98FB22E48812}" srcOrd="0" destOrd="0" presId="urn:microsoft.com/office/officeart/2011/layout/HexagonRadial"/>
    <dgm:cxn modelId="{D5C43CDC-324B-4D41-866B-5DBD0626BACA}" srcId="{4AC1B474-30EA-4202-BCA8-5E616E7B71D2}" destId="{F4BE0685-6BBA-4A32-A7B7-5ED6DB663A8A}" srcOrd="5" destOrd="0" parTransId="{9D6BBF68-98D5-4D06-92BF-70837326C2E7}" sibTransId="{542E18E8-69AB-476C-BDE6-2D1CDA404572}"/>
    <dgm:cxn modelId="{9C4D8193-7F49-8747-AAFB-65A5E533722C}" type="presOf" srcId="{B38ED06C-BEC9-4722-8C94-C18FE1CB49B3}" destId="{4CD45B14-A6F7-4EDC-875D-1925C349FFF3}" srcOrd="0" destOrd="0" presId="urn:microsoft.com/office/officeart/2011/layout/HexagonRadial"/>
    <dgm:cxn modelId="{FC8BFBAA-9951-5945-B576-5D78F88F537C}" type="presOf" srcId="{D3267E6D-62FD-4742-BB66-48B1A2860B9B}" destId="{21C212A5-D1C4-44FB-95F5-68CA784AA7DA}" srcOrd="0" destOrd="0" presId="urn:microsoft.com/office/officeart/2011/layout/HexagonRadial"/>
    <dgm:cxn modelId="{9B7EE186-98B6-40F7-9AE5-1C385774CEEE}" srcId="{4AC1B474-30EA-4202-BCA8-5E616E7B71D2}" destId="{DCE3C84B-EAA7-4E9B-8566-E0E193382882}" srcOrd="2" destOrd="0" parTransId="{7E44C4AD-E44F-4B78-AB55-735A417A909B}" sibTransId="{ABDEE41D-CFA9-4436-9B3F-7C6C6836F90C}"/>
    <dgm:cxn modelId="{28BDF485-97C7-4A42-ACB9-D7EA1E4BD7E7}" type="presParOf" srcId="{4CD45B14-A6F7-4EDC-875D-1925C349FFF3}" destId="{1E7E64A5-4224-45E6-8B92-395EDEE5CC94}" srcOrd="0" destOrd="0" presId="urn:microsoft.com/office/officeart/2011/layout/HexagonRadial"/>
    <dgm:cxn modelId="{807FE0C6-B21A-C84D-AFEC-253317D92E67}" type="presParOf" srcId="{4CD45B14-A6F7-4EDC-875D-1925C349FFF3}" destId="{9B286194-AD56-4E21-8207-19818F4CD4DC}" srcOrd="1" destOrd="0" presId="urn:microsoft.com/office/officeart/2011/layout/HexagonRadial"/>
    <dgm:cxn modelId="{C3F61E68-7EB0-F446-B6F2-9597AAE71EDA}" type="presParOf" srcId="{9B286194-AD56-4E21-8207-19818F4CD4DC}" destId="{CACD50E4-0525-40E7-8884-97FA2A71343E}" srcOrd="0" destOrd="0" presId="urn:microsoft.com/office/officeart/2011/layout/HexagonRadial"/>
    <dgm:cxn modelId="{879A3FE2-759B-4D4E-A86E-1AA3EB778617}" type="presParOf" srcId="{4CD45B14-A6F7-4EDC-875D-1925C349FFF3}" destId="{E9610609-931F-4809-8FA4-D8B53FBEFD09}" srcOrd="2" destOrd="0" presId="urn:microsoft.com/office/officeart/2011/layout/HexagonRadial"/>
    <dgm:cxn modelId="{6B12F380-C20F-584A-B65D-A7EE7DECF66F}" type="presParOf" srcId="{4CD45B14-A6F7-4EDC-875D-1925C349FFF3}" destId="{4C8C5498-3FEC-49D0-9967-3BEF3AA6AE13}" srcOrd="3" destOrd="0" presId="urn:microsoft.com/office/officeart/2011/layout/HexagonRadial"/>
    <dgm:cxn modelId="{5F00B570-24F2-AE47-9446-1C76698F7609}" type="presParOf" srcId="{4C8C5498-3FEC-49D0-9967-3BEF3AA6AE13}" destId="{519A7657-1F03-48A7-BDF6-8B8BC809DAE6}" srcOrd="0" destOrd="0" presId="urn:microsoft.com/office/officeart/2011/layout/HexagonRadial"/>
    <dgm:cxn modelId="{387EA75C-D4C4-5548-909A-B58E53C55B5B}" type="presParOf" srcId="{4CD45B14-A6F7-4EDC-875D-1925C349FFF3}" destId="{21C212A5-D1C4-44FB-95F5-68CA784AA7DA}" srcOrd="4" destOrd="0" presId="urn:microsoft.com/office/officeart/2011/layout/HexagonRadial"/>
    <dgm:cxn modelId="{5465CE9E-81A3-4D4E-8EC8-183CBD7746EE}" type="presParOf" srcId="{4CD45B14-A6F7-4EDC-875D-1925C349FFF3}" destId="{4BC600AB-B4F5-47A7-9570-7E90AAFF8A65}" srcOrd="5" destOrd="0" presId="urn:microsoft.com/office/officeart/2011/layout/HexagonRadial"/>
    <dgm:cxn modelId="{9D474A8A-5EE3-DD42-A137-14F766F6066A}" type="presParOf" srcId="{4BC600AB-B4F5-47A7-9570-7E90AAFF8A65}" destId="{19CB9C42-E657-4909-82EC-3FBA39A5A4DC}" srcOrd="0" destOrd="0" presId="urn:microsoft.com/office/officeart/2011/layout/HexagonRadial"/>
    <dgm:cxn modelId="{A5B7BB67-859F-104C-8A72-0024EC621BD0}" type="presParOf" srcId="{4CD45B14-A6F7-4EDC-875D-1925C349FFF3}" destId="{4D0E55E5-8F64-4807-B50E-21E75F9FEB34}" srcOrd="6" destOrd="0" presId="urn:microsoft.com/office/officeart/2011/layout/HexagonRadial"/>
    <dgm:cxn modelId="{B7860D39-1452-1240-BDB2-17A9A9DF6527}" type="presParOf" srcId="{4CD45B14-A6F7-4EDC-875D-1925C349FFF3}" destId="{86A3EB58-F3D2-486F-A842-2EBF474C412B}" srcOrd="7" destOrd="0" presId="urn:microsoft.com/office/officeart/2011/layout/HexagonRadial"/>
    <dgm:cxn modelId="{5B96858F-F70A-7A47-9E83-BC3620200690}" type="presParOf" srcId="{86A3EB58-F3D2-486F-A842-2EBF474C412B}" destId="{810C2E2B-0FDD-4F72-962B-5A85F5434D9B}" srcOrd="0" destOrd="0" presId="urn:microsoft.com/office/officeart/2011/layout/HexagonRadial"/>
    <dgm:cxn modelId="{05710DBA-BF2A-4D4E-A01F-A38509E57B76}" type="presParOf" srcId="{4CD45B14-A6F7-4EDC-875D-1925C349FFF3}" destId="{CE59E6AC-F377-4C81-871A-9DDAD27E2095}" srcOrd="8" destOrd="0" presId="urn:microsoft.com/office/officeart/2011/layout/HexagonRadial"/>
    <dgm:cxn modelId="{DF86A722-76BC-EE4C-ACA5-0DE363EDB5A9}" type="presParOf" srcId="{4CD45B14-A6F7-4EDC-875D-1925C349FFF3}" destId="{6DE95407-E417-4FA9-9AFE-9FD0019B6AD9}" srcOrd="9" destOrd="0" presId="urn:microsoft.com/office/officeart/2011/layout/HexagonRadial"/>
    <dgm:cxn modelId="{9E4B5F3F-2E21-9C48-BBDC-615475C0CF22}" type="presParOf" srcId="{6DE95407-E417-4FA9-9AFE-9FD0019B6AD9}" destId="{8906C823-EEB8-411C-A90E-4B766DB0AFF5}" srcOrd="0" destOrd="0" presId="urn:microsoft.com/office/officeart/2011/layout/HexagonRadial"/>
    <dgm:cxn modelId="{22693F1B-A6BB-244D-B407-8DAC5A575C5F}" type="presParOf" srcId="{4CD45B14-A6F7-4EDC-875D-1925C349FFF3}" destId="{F73CAF21-BD96-47DD-B16B-A689751DC608}" srcOrd="10" destOrd="0" presId="urn:microsoft.com/office/officeart/2011/layout/HexagonRadial"/>
    <dgm:cxn modelId="{52C2FDC5-D9B9-DA46-AA36-E0486CA68811}" type="presParOf" srcId="{4CD45B14-A6F7-4EDC-875D-1925C349FFF3}" destId="{82022CC5-9C32-4096-8894-545E0A389ADE}" srcOrd="11" destOrd="0" presId="urn:microsoft.com/office/officeart/2011/layout/HexagonRadial"/>
    <dgm:cxn modelId="{F7A85604-7639-114E-9176-99951BAC5A68}" type="presParOf" srcId="{82022CC5-9C32-4096-8894-545E0A389ADE}" destId="{2A6CB5AE-B92D-4856-B7D9-40E3686918D3}" srcOrd="0" destOrd="0" presId="urn:microsoft.com/office/officeart/2011/layout/HexagonRadial"/>
    <dgm:cxn modelId="{1371A051-6031-1C4B-AFD4-42CC843EA400}" type="presParOf" srcId="{4CD45B14-A6F7-4EDC-875D-1925C349FFF3}" destId="{540BDF8B-3217-4D49-873F-98FB22E48812}" srcOrd="12" destOrd="0" presId="urn:microsoft.com/office/officeart/2011/layout/HexagonRadial"/>
  </dgm:cxnLst>
  <dgm:bg>
    <a:noFill/>
    <a:effectLst>
      <a:outerShdw blurRad="50800" dist="50800" dir="5400000" algn="ctr" rotWithShape="0">
        <a:schemeClr val="accent2"/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3FF142-5430-6A4A-A932-BCB065EDDCCF}" type="doc">
      <dgm:prSet loTypeId="urn:microsoft.com/office/officeart/2005/8/layout/venn1" loCatId="" qsTypeId="urn:microsoft.com/office/officeart/2005/8/quickstyle/simple4" qsCatId="simple" csTypeId="urn:microsoft.com/office/officeart/2005/8/colors/colorful1" csCatId="colorful" phldr="1"/>
      <dgm:spPr/>
    </dgm:pt>
    <dgm:pt modelId="{6C1C2F59-0A80-9646-8046-3FE6DD6ED212}">
      <dgm:prSet phldrT="[Text]"/>
      <dgm:spPr/>
      <dgm:t>
        <a:bodyPr/>
        <a:lstStyle/>
        <a:p>
          <a:r>
            <a:rPr lang="en-US" dirty="0" smtClean="0"/>
            <a:t>KDD</a:t>
          </a:r>
          <a:endParaRPr lang="en-US" dirty="0"/>
        </a:p>
      </dgm:t>
    </dgm:pt>
    <dgm:pt modelId="{26D0E3A8-05D9-A84C-8BC6-8136F3732D91}" type="parTrans" cxnId="{A7825DD8-300F-3A46-8B9C-DFB6361AD477}">
      <dgm:prSet/>
      <dgm:spPr/>
      <dgm:t>
        <a:bodyPr/>
        <a:lstStyle/>
        <a:p>
          <a:endParaRPr lang="en-US"/>
        </a:p>
      </dgm:t>
    </dgm:pt>
    <dgm:pt modelId="{609D60A9-5AAB-8D42-BFC5-A89E8B27B403}" type="sibTrans" cxnId="{A7825DD8-300F-3A46-8B9C-DFB6361AD477}">
      <dgm:prSet/>
      <dgm:spPr/>
      <dgm:t>
        <a:bodyPr/>
        <a:lstStyle/>
        <a:p>
          <a:endParaRPr lang="en-US"/>
        </a:p>
      </dgm:t>
    </dgm:pt>
    <dgm:pt modelId="{09051FA9-0083-7C4E-BD95-68E677F5D98B}">
      <dgm:prSet phldrT="[Text]"/>
      <dgm:spPr/>
      <dgm:t>
        <a:bodyPr/>
        <a:lstStyle/>
        <a:p>
          <a:r>
            <a:rPr lang="en-US" dirty="0" smtClean="0"/>
            <a:t>BDD</a:t>
          </a:r>
          <a:endParaRPr lang="en-US" dirty="0"/>
        </a:p>
      </dgm:t>
    </dgm:pt>
    <dgm:pt modelId="{C949A559-6D93-F048-AFF9-EF7A15787451}" type="parTrans" cxnId="{8438EDA4-6112-8B44-9030-34A4345800CF}">
      <dgm:prSet/>
      <dgm:spPr/>
      <dgm:t>
        <a:bodyPr/>
        <a:lstStyle/>
        <a:p>
          <a:endParaRPr lang="en-US"/>
        </a:p>
      </dgm:t>
    </dgm:pt>
    <dgm:pt modelId="{3C1059EC-B41B-0F4D-A478-03BCCA6E28B9}" type="sibTrans" cxnId="{8438EDA4-6112-8B44-9030-34A4345800CF}">
      <dgm:prSet/>
      <dgm:spPr/>
      <dgm:t>
        <a:bodyPr/>
        <a:lstStyle/>
        <a:p>
          <a:endParaRPr lang="en-US"/>
        </a:p>
      </dgm:t>
    </dgm:pt>
    <dgm:pt modelId="{CC5387EC-B7E1-954A-B11B-4BD3C9FDBDD5}">
      <dgm:prSet phldrT="[Text]"/>
      <dgm:spPr/>
      <dgm:t>
        <a:bodyPr/>
        <a:lstStyle/>
        <a:p>
          <a:r>
            <a:rPr lang="en-US" dirty="0" smtClean="0"/>
            <a:t>UNIT</a:t>
          </a:r>
          <a:endParaRPr lang="en-US" dirty="0"/>
        </a:p>
      </dgm:t>
    </dgm:pt>
    <dgm:pt modelId="{ED8E5877-C3BA-234A-A862-891B62960F07}" type="parTrans" cxnId="{4CB23F93-3765-F546-86A8-0548B21A5325}">
      <dgm:prSet/>
      <dgm:spPr/>
      <dgm:t>
        <a:bodyPr/>
        <a:lstStyle/>
        <a:p>
          <a:endParaRPr lang="en-US"/>
        </a:p>
      </dgm:t>
    </dgm:pt>
    <dgm:pt modelId="{DE3D2AEE-4D6C-F444-91B9-4D2104B4D23C}" type="sibTrans" cxnId="{4CB23F93-3765-F546-86A8-0548B21A5325}">
      <dgm:prSet/>
      <dgm:spPr/>
      <dgm:t>
        <a:bodyPr/>
        <a:lstStyle/>
        <a:p>
          <a:endParaRPr lang="en-US"/>
        </a:p>
      </dgm:t>
    </dgm:pt>
    <dgm:pt modelId="{EFC17A49-34C5-CA40-BF48-9C63703B6173}" type="pres">
      <dgm:prSet presAssocID="{093FF142-5430-6A4A-A932-BCB065EDDCCF}" presName="compositeShape" presStyleCnt="0">
        <dgm:presLayoutVars>
          <dgm:chMax val="7"/>
          <dgm:dir/>
          <dgm:resizeHandles val="exact"/>
        </dgm:presLayoutVars>
      </dgm:prSet>
      <dgm:spPr/>
    </dgm:pt>
    <dgm:pt modelId="{415ACC54-7250-8343-AD01-4E459DC766EF}" type="pres">
      <dgm:prSet presAssocID="{6C1C2F59-0A80-9646-8046-3FE6DD6ED212}" presName="circ1" presStyleLbl="vennNode1" presStyleIdx="0" presStyleCnt="3"/>
      <dgm:spPr/>
      <dgm:t>
        <a:bodyPr/>
        <a:lstStyle/>
        <a:p>
          <a:endParaRPr lang="en-US"/>
        </a:p>
      </dgm:t>
    </dgm:pt>
    <dgm:pt modelId="{10A2219A-244E-3E45-AC96-A4ACE3E7AB81}" type="pres">
      <dgm:prSet presAssocID="{6C1C2F59-0A80-9646-8046-3FE6DD6ED2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B1E30-E04E-0741-8162-5DE8F6047606}" type="pres">
      <dgm:prSet presAssocID="{09051FA9-0083-7C4E-BD95-68E677F5D98B}" presName="circ2" presStyleLbl="vennNode1" presStyleIdx="1" presStyleCnt="3"/>
      <dgm:spPr/>
      <dgm:t>
        <a:bodyPr/>
        <a:lstStyle/>
        <a:p>
          <a:endParaRPr lang="en-US"/>
        </a:p>
      </dgm:t>
    </dgm:pt>
    <dgm:pt modelId="{FA414A5F-4166-084D-9092-F8B53BF21BFF}" type="pres">
      <dgm:prSet presAssocID="{09051FA9-0083-7C4E-BD95-68E677F5D98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F9A1B-5F3C-8A45-B987-8142B1BEA35C}" type="pres">
      <dgm:prSet presAssocID="{CC5387EC-B7E1-954A-B11B-4BD3C9FDBDD5}" presName="circ3" presStyleLbl="vennNode1" presStyleIdx="2" presStyleCnt="3"/>
      <dgm:spPr/>
      <dgm:t>
        <a:bodyPr/>
        <a:lstStyle/>
        <a:p>
          <a:endParaRPr lang="en-US"/>
        </a:p>
      </dgm:t>
    </dgm:pt>
    <dgm:pt modelId="{8E5CC2D7-ECF6-094B-81ED-5A1A2114761A}" type="pres">
      <dgm:prSet presAssocID="{CC5387EC-B7E1-954A-B11B-4BD3C9FDBDD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A2628E-ABE1-5F4E-B856-CCE4A880D759}" type="presOf" srcId="{09051FA9-0083-7C4E-BD95-68E677F5D98B}" destId="{FA414A5F-4166-084D-9092-F8B53BF21BFF}" srcOrd="1" destOrd="0" presId="urn:microsoft.com/office/officeart/2005/8/layout/venn1"/>
    <dgm:cxn modelId="{4CB23F93-3765-F546-86A8-0548B21A5325}" srcId="{093FF142-5430-6A4A-A932-BCB065EDDCCF}" destId="{CC5387EC-B7E1-954A-B11B-4BD3C9FDBDD5}" srcOrd="2" destOrd="0" parTransId="{ED8E5877-C3BA-234A-A862-891B62960F07}" sibTransId="{DE3D2AEE-4D6C-F444-91B9-4D2104B4D23C}"/>
    <dgm:cxn modelId="{FB35F2AF-7D58-5942-B074-062D7FCF7562}" type="presOf" srcId="{09051FA9-0083-7C4E-BD95-68E677F5D98B}" destId="{01AB1E30-E04E-0741-8162-5DE8F6047606}" srcOrd="0" destOrd="0" presId="urn:microsoft.com/office/officeart/2005/8/layout/venn1"/>
    <dgm:cxn modelId="{8438EDA4-6112-8B44-9030-34A4345800CF}" srcId="{093FF142-5430-6A4A-A932-BCB065EDDCCF}" destId="{09051FA9-0083-7C4E-BD95-68E677F5D98B}" srcOrd="1" destOrd="0" parTransId="{C949A559-6D93-F048-AFF9-EF7A15787451}" sibTransId="{3C1059EC-B41B-0F4D-A478-03BCCA6E28B9}"/>
    <dgm:cxn modelId="{F8AD45E7-80E5-E34D-B824-7EEFC24EE493}" type="presOf" srcId="{093FF142-5430-6A4A-A932-BCB065EDDCCF}" destId="{EFC17A49-34C5-CA40-BF48-9C63703B6173}" srcOrd="0" destOrd="0" presId="urn:microsoft.com/office/officeart/2005/8/layout/venn1"/>
    <dgm:cxn modelId="{84033C74-04CB-E842-8252-74C2A62F5D38}" type="presOf" srcId="{6C1C2F59-0A80-9646-8046-3FE6DD6ED212}" destId="{10A2219A-244E-3E45-AC96-A4ACE3E7AB81}" srcOrd="1" destOrd="0" presId="urn:microsoft.com/office/officeart/2005/8/layout/venn1"/>
    <dgm:cxn modelId="{B3937F78-9B6B-8047-99B0-3CF6946B7B8D}" type="presOf" srcId="{CC5387EC-B7E1-954A-B11B-4BD3C9FDBDD5}" destId="{8E5CC2D7-ECF6-094B-81ED-5A1A2114761A}" srcOrd="1" destOrd="0" presId="urn:microsoft.com/office/officeart/2005/8/layout/venn1"/>
    <dgm:cxn modelId="{40719530-4F34-824C-AF4B-BCE5494505C1}" type="presOf" srcId="{CC5387EC-B7E1-954A-B11B-4BD3C9FDBDD5}" destId="{E78F9A1B-5F3C-8A45-B987-8142B1BEA35C}" srcOrd="0" destOrd="0" presId="urn:microsoft.com/office/officeart/2005/8/layout/venn1"/>
    <dgm:cxn modelId="{A7825DD8-300F-3A46-8B9C-DFB6361AD477}" srcId="{093FF142-5430-6A4A-A932-BCB065EDDCCF}" destId="{6C1C2F59-0A80-9646-8046-3FE6DD6ED212}" srcOrd="0" destOrd="0" parTransId="{26D0E3A8-05D9-A84C-8BC6-8136F3732D91}" sibTransId="{609D60A9-5AAB-8D42-BFC5-A89E8B27B403}"/>
    <dgm:cxn modelId="{C4C1CCF8-1BB0-9A4A-B812-5F25B8B287A8}" type="presOf" srcId="{6C1C2F59-0A80-9646-8046-3FE6DD6ED212}" destId="{415ACC54-7250-8343-AD01-4E459DC766EF}" srcOrd="0" destOrd="0" presId="urn:microsoft.com/office/officeart/2005/8/layout/venn1"/>
    <dgm:cxn modelId="{9AC79BDA-36B9-7649-B234-B512DB3285ED}" type="presParOf" srcId="{EFC17A49-34C5-CA40-BF48-9C63703B6173}" destId="{415ACC54-7250-8343-AD01-4E459DC766EF}" srcOrd="0" destOrd="0" presId="urn:microsoft.com/office/officeart/2005/8/layout/venn1"/>
    <dgm:cxn modelId="{74D211E5-8079-664D-8761-C523854198D0}" type="presParOf" srcId="{EFC17A49-34C5-CA40-BF48-9C63703B6173}" destId="{10A2219A-244E-3E45-AC96-A4ACE3E7AB81}" srcOrd="1" destOrd="0" presId="urn:microsoft.com/office/officeart/2005/8/layout/venn1"/>
    <dgm:cxn modelId="{AAAF24BE-3D34-494F-8182-91E7F66FCF6F}" type="presParOf" srcId="{EFC17A49-34C5-CA40-BF48-9C63703B6173}" destId="{01AB1E30-E04E-0741-8162-5DE8F6047606}" srcOrd="2" destOrd="0" presId="urn:microsoft.com/office/officeart/2005/8/layout/venn1"/>
    <dgm:cxn modelId="{18EAF8D8-4A4D-404A-90C3-25EFAE0B232E}" type="presParOf" srcId="{EFC17A49-34C5-CA40-BF48-9C63703B6173}" destId="{FA414A5F-4166-084D-9092-F8B53BF21BFF}" srcOrd="3" destOrd="0" presId="urn:microsoft.com/office/officeart/2005/8/layout/venn1"/>
    <dgm:cxn modelId="{A905E542-009A-7F44-B95E-318DB10E77C9}" type="presParOf" srcId="{EFC17A49-34C5-CA40-BF48-9C63703B6173}" destId="{E78F9A1B-5F3C-8A45-B987-8142B1BEA35C}" srcOrd="4" destOrd="0" presId="urn:microsoft.com/office/officeart/2005/8/layout/venn1"/>
    <dgm:cxn modelId="{20DA0091-E331-8749-97A1-DBBC3CDC9037}" type="presParOf" srcId="{EFC17A49-34C5-CA40-BF48-9C63703B6173}" destId="{8E5CC2D7-ECF6-094B-81ED-5A1A2114761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E64A5-4224-45E6-8B92-395EDEE5CC94}">
      <dsp:nvSpPr>
        <dsp:cNvPr id="0" name=""/>
        <dsp:cNvSpPr/>
      </dsp:nvSpPr>
      <dsp:spPr>
        <a:xfrm>
          <a:off x="2458542" y="1466733"/>
          <a:ext cx="1864281" cy="1612679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rgbClr val="2FC2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Frameworks</a:t>
          </a:r>
          <a:endParaRPr lang="en-US" sz="1500" kern="1200" dirty="0"/>
        </a:p>
      </dsp:txBody>
      <dsp:txXfrm>
        <a:off x="2767480" y="1733977"/>
        <a:ext cx="1246405" cy="1078191"/>
      </dsp:txXfrm>
    </dsp:sp>
    <dsp:sp modelId="{519A7657-1F03-48A7-BDF6-8B8BC809DAE6}">
      <dsp:nvSpPr>
        <dsp:cNvPr id="0" name=""/>
        <dsp:cNvSpPr/>
      </dsp:nvSpPr>
      <dsp:spPr>
        <a:xfrm>
          <a:off x="3625940" y="695175"/>
          <a:ext cx="703387" cy="606061"/>
        </a:xfrm>
        <a:prstGeom prst="hexagon">
          <a:avLst>
            <a:gd name="adj" fmla="val 28900"/>
            <a:gd name="vf" fmla="val 115470"/>
          </a:avLst>
        </a:prstGeom>
        <a:solidFill>
          <a:srgbClr val="B2274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10609-931F-4809-8FA4-D8B53FBEFD09}">
      <dsp:nvSpPr>
        <dsp:cNvPr id="0" name=""/>
        <dsp:cNvSpPr/>
      </dsp:nvSpPr>
      <dsp:spPr>
        <a:xfrm>
          <a:off x="2630269" y="0"/>
          <a:ext cx="1527765" cy="1321696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rgbClr val="2FC2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Record &amp; Playback</a:t>
          </a:r>
          <a:endParaRPr lang="en-US" sz="1500" kern="1200" dirty="0"/>
        </a:p>
      </dsp:txBody>
      <dsp:txXfrm>
        <a:off x="2883452" y="219033"/>
        <a:ext cx="1021399" cy="883630"/>
      </dsp:txXfrm>
    </dsp:sp>
    <dsp:sp modelId="{19CB9C42-E657-4909-82EC-3FBA39A5A4DC}">
      <dsp:nvSpPr>
        <dsp:cNvPr id="0" name=""/>
        <dsp:cNvSpPr/>
      </dsp:nvSpPr>
      <dsp:spPr>
        <a:xfrm>
          <a:off x="4446849" y="1828187"/>
          <a:ext cx="703387" cy="606061"/>
        </a:xfrm>
        <a:prstGeom prst="hexagon">
          <a:avLst>
            <a:gd name="adj" fmla="val 28900"/>
            <a:gd name="vf" fmla="val 115470"/>
          </a:avLst>
        </a:prstGeom>
        <a:solidFill>
          <a:srgbClr val="B2274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212A5-D1C4-44FB-95F5-68CA784AA7DA}">
      <dsp:nvSpPr>
        <dsp:cNvPr id="0" name=""/>
        <dsp:cNvSpPr/>
      </dsp:nvSpPr>
      <dsp:spPr>
        <a:xfrm>
          <a:off x="4031408" y="812932"/>
          <a:ext cx="1527765" cy="1321696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rgbClr val="2FC2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Scripts</a:t>
          </a:r>
          <a:endParaRPr lang="en-US" sz="1500" kern="1200" dirty="0"/>
        </a:p>
      </dsp:txBody>
      <dsp:txXfrm>
        <a:off x="4284591" y="1031965"/>
        <a:ext cx="1021399" cy="883630"/>
      </dsp:txXfrm>
    </dsp:sp>
    <dsp:sp modelId="{810C2E2B-0FDD-4F72-962B-5A85F5434D9B}">
      <dsp:nvSpPr>
        <dsp:cNvPr id="0" name=""/>
        <dsp:cNvSpPr/>
      </dsp:nvSpPr>
      <dsp:spPr>
        <a:xfrm>
          <a:off x="3876593" y="3107146"/>
          <a:ext cx="703387" cy="606061"/>
        </a:xfrm>
        <a:prstGeom prst="hexagon">
          <a:avLst>
            <a:gd name="adj" fmla="val 28900"/>
            <a:gd name="vf" fmla="val 115470"/>
          </a:avLst>
        </a:prstGeom>
        <a:solidFill>
          <a:srgbClr val="B2274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E55E5-8F64-4807-B50E-21E75F9FEB34}">
      <dsp:nvSpPr>
        <dsp:cNvPr id="0" name=""/>
        <dsp:cNvSpPr/>
      </dsp:nvSpPr>
      <dsp:spPr>
        <a:xfrm>
          <a:off x="4031408" y="2411061"/>
          <a:ext cx="1527765" cy="1321696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rgbClr val="2FC2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Keyword-Driven</a:t>
          </a:r>
          <a:endParaRPr lang="en-US" sz="1500" kern="1200" dirty="0"/>
        </a:p>
      </dsp:txBody>
      <dsp:txXfrm>
        <a:off x="4284591" y="2630094"/>
        <a:ext cx="1021399" cy="883630"/>
      </dsp:txXfrm>
    </dsp:sp>
    <dsp:sp modelId="{8906C823-EEB8-411C-A90E-4B766DB0AFF5}">
      <dsp:nvSpPr>
        <dsp:cNvPr id="0" name=""/>
        <dsp:cNvSpPr/>
      </dsp:nvSpPr>
      <dsp:spPr>
        <a:xfrm>
          <a:off x="2462011" y="3239907"/>
          <a:ext cx="703387" cy="606061"/>
        </a:xfrm>
        <a:prstGeom prst="hexagon">
          <a:avLst>
            <a:gd name="adj" fmla="val 28900"/>
            <a:gd name="vf" fmla="val 115470"/>
          </a:avLst>
        </a:prstGeom>
        <a:solidFill>
          <a:srgbClr val="B2274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9E6AC-F377-4C81-871A-9DDAD27E2095}">
      <dsp:nvSpPr>
        <dsp:cNvPr id="0" name=""/>
        <dsp:cNvSpPr/>
      </dsp:nvSpPr>
      <dsp:spPr>
        <a:xfrm>
          <a:off x="2630269" y="3224903"/>
          <a:ext cx="1527765" cy="1321696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rgbClr val="2FC2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Data-Driven</a:t>
          </a:r>
          <a:endParaRPr lang="en-US" sz="1500" kern="1200" dirty="0"/>
        </a:p>
      </dsp:txBody>
      <dsp:txXfrm>
        <a:off x="2883452" y="3443936"/>
        <a:ext cx="1021399" cy="883630"/>
      </dsp:txXfrm>
    </dsp:sp>
    <dsp:sp modelId="{2A6CB5AE-B92D-4856-B7D9-40E3686918D3}">
      <dsp:nvSpPr>
        <dsp:cNvPr id="0" name=""/>
        <dsp:cNvSpPr/>
      </dsp:nvSpPr>
      <dsp:spPr>
        <a:xfrm>
          <a:off x="1627659" y="2107349"/>
          <a:ext cx="703387" cy="606061"/>
        </a:xfrm>
        <a:prstGeom prst="hexagon">
          <a:avLst>
            <a:gd name="adj" fmla="val 28900"/>
            <a:gd name="vf" fmla="val 115470"/>
          </a:avLst>
        </a:prstGeom>
        <a:solidFill>
          <a:srgbClr val="B2274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CAF21-BD96-47DD-B16B-A689751DC608}">
      <dsp:nvSpPr>
        <dsp:cNvPr id="0" name=""/>
        <dsp:cNvSpPr/>
      </dsp:nvSpPr>
      <dsp:spPr>
        <a:xfrm>
          <a:off x="1222626" y="2411971"/>
          <a:ext cx="1527765" cy="1321696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rgbClr val="2FC2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Behavior-Driven</a:t>
          </a:r>
          <a:endParaRPr lang="en-US" sz="1500" kern="1200" dirty="0"/>
        </a:p>
      </dsp:txBody>
      <dsp:txXfrm>
        <a:off x="1475809" y="2631004"/>
        <a:ext cx="1021399" cy="883630"/>
      </dsp:txXfrm>
    </dsp:sp>
    <dsp:sp modelId="{540BDF8B-3217-4D49-873F-98FB22E48812}">
      <dsp:nvSpPr>
        <dsp:cNvPr id="0" name=""/>
        <dsp:cNvSpPr/>
      </dsp:nvSpPr>
      <dsp:spPr>
        <a:xfrm>
          <a:off x="1222626" y="811113"/>
          <a:ext cx="1527765" cy="1321696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rgbClr val="2FC2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Hybrid Framework</a:t>
          </a:r>
          <a:endParaRPr lang="en-US" sz="1500" kern="1200" dirty="0"/>
        </a:p>
      </dsp:txBody>
      <dsp:txXfrm>
        <a:off x="1475809" y="1030146"/>
        <a:ext cx="1021399" cy="883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CC54-7250-8343-AD01-4E459DC766EF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KDD</a:t>
          </a:r>
          <a:endParaRPr lang="en-US" sz="5300" kern="1200" dirty="0"/>
        </a:p>
      </dsp:txBody>
      <dsp:txXfrm>
        <a:off x="2153920" y="477519"/>
        <a:ext cx="1788160" cy="1097280"/>
      </dsp:txXfrm>
    </dsp:sp>
    <dsp:sp modelId="{01AB1E30-E04E-0741-8162-5DE8F6047606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BDD</a:t>
          </a:r>
          <a:endParaRPr lang="en-US" sz="5300" kern="1200" dirty="0"/>
        </a:p>
      </dsp:txBody>
      <dsp:txXfrm>
        <a:off x="3454400" y="2204720"/>
        <a:ext cx="1463040" cy="1341120"/>
      </dsp:txXfrm>
    </dsp:sp>
    <dsp:sp modelId="{E78F9A1B-5F3C-8A45-B987-8142B1BEA35C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UNIT</a:t>
          </a:r>
          <a:endParaRPr lang="en-US" sz="5300" kern="1200" dirty="0"/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DD1DE-F21B-4FE9-B997-0E8DA21EE8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83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2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0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4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8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6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5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9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0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21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3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info/awesome-test-automation/blob/master/java-test-automation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redo.com/test-automation-quickstart-framework/" TargetMode="External"/><Relationship Id="rId4" Type="http://schemas.openxmlformats.org/officeDocument/2006/relationships/hyperlink" Target="http://menonvarun.github.io/taf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8063940" cy="1606594"/>
          </a:xfrm>
        </p:spPr>
        <p:txBody>
          <a:bodyPr/>
          <a:lstStyle/>
          <a:p>
            <a:r>
              <a:rPr lang="en-US" dirty="0" smtClean="0"/>
              <a:t>Module 5:</a:t>
            </a:r>
          </a:p>
          <a:p>
            <a:r>
              <a:rPr lang="en-US" dirty="0" smtClean="0"/>
              <a:t>Test Automation Frameworks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Uladzimir Zviartouski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AUGUST 5,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FRAMEWORK MEANING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16500" y="3644900"/>
            <a:ext cx="12700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Framework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721100" y="2396744"/>
            <a:ext cx="12954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Code/</a:t>
            </a:r>
          </a:p>
          <a:p>
            <a:r>
              <a:rPr lang="en-US" sz="1400" dirty="0" smtClean="0"/>
              <a:t>Data/</a:t>
            </a:r>
          </a:p>
          <a:p>
            <a:r>
              <a:rPr lang="en-US" sz="1400" dirty="0" smtClean="0"/>
              <a:t>Configuration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527300" y="3644900"/>
            <a:ext cx="11938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SDK</a:t>
            </a:r>
            <a:endParaRPr lang="en-US" sz="1400" dirty="0"/>
          </a:p>
        </p:txBody>
      </p:sp>
      <p:cxnSp>
        <p:nvCxnSpPr>
          <p:cNvPr id="9" name="Elbow Connector 8"/>
          <p:cNvCxnSpPr>
            <a:stCxn id="3" idx="0"/>
            <a:endCxn id="14" idx="3"/>
          </p:cNvCxnSpPr>
          <p:nvPr/>
        </p:nvCxnSpPr>
        <p:spPr>
          <a:xfrm rot="16200000" flipV="1">
            <a:off x="4906772" y="2900172"/>
            <a:ext cx="854456" cy="635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1"/>
            <a:endCxn id="15" idx="0"/>
          </p:cNvCxnSpPr>
          <p:nvPr/>
        </p:nvCxnSpPr>
        <p:spPr>
          <a:xfrm rot="10800000" flipV="1">
            <a:off x="3124200" y="2790444"/>
            <a:ext cx="596900" cy="854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15" idx="3"/>
          </p:cNvCxnSpPr>
          <p:nvPr/>
        </p:nvCxnSpPr>
        <p:spPr>
          <a:xfrm flipH="1">
            <a:off x="3721100" y="40386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 rot="5400000">
            <a:off x="2946399" y="4035807"/>
            <a:ext cx="355600" cy="14097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5473700" y="4039364"/>
            <a:ext cx="355600" cy="14097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16200000">
            <a:off x="4191000" y="1379980"/>
            <a:ext cx="355600" cy="14097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89600" y="2642856"/>
            <a:ext cx="13335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Executes/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Process/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Apply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5148" y="2711692"/>
            <a:ext cx="126365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Implemented to interface/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model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92524" y="3666317"/>
            <a:ext cx="175895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smtClean="0">
                <a:solidFill>
                  <a:srgbClr val="444444"/>
                </a:solidFill>
                <a:latin typeface="Trebuchet MS"/>
                <a:cs typeface="Trebuchet MS"/>
              </a:rPr>
              <a:t>Use realization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19349" y="4956556"/>
            <a:ext cx="14097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Tools,</a:t>
            </a:r>
          </a:p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Libraries,</a:t>
            </a:r>
          </a:p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Languages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64100" y="5032755"/>
            <a:ext cx="347980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Abstract Model, Interfaces, Approach</a:t>
            </a:r>
          </a:p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Utilities</a:t>
            </a:r>
          </a:p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Controllers</a:t>
            </a:r>
          </a:p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Executers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24199" y="1214737"/>
            <a:ext cx="402272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Your ideas expressed with code and data according to </a:t>
            </a:r>
            <a:r>
              <a:rPr lang="en-US" sz="1400" smtClean="0">
                <a:solidFill>
                  <a:srgbClr val="444444"/>
                </a:solidFill>
                <a:latin typeface="Trebuchet MS"/>
                <a:cs typeface="Trebuchet MS"/>
              </a:rPr>
              <a:t>framework interface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SUMMING UP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21722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Keep architecture, test approaches of the solution in place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8043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Save time for complicated and very repeatable tasks 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34364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Adopt test strategy into CD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7780" y="4068512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Save time for cross platform testing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57780" y="4700614"/>
            <a:ext cx="7780439" cy="408253"/>
            <a:chOff x="357780" y="3964014"/>
            <a:chExt cx="7780439" cy="408253"/>
          </a:xfrm>
        </p:grpSpPr>
        <p:sp>
          <p:nvSpPr>
            <p:cNvPr id="65" name="TextBox 64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Hide complexity behind simple interface, decouple data from code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7780" y="1478103"/>
            <a:ext cx="5268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Test Automation Framework meaning is: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7780" y="5332716"/>
            <a:ext cx="7780439" cy="408253"/>
            <a:chOff x="357780" y="3964014"/>
            <a:chExt cx="7780439" cy="408253"/>
          </a:xfrm>
        </p:grpSpPr>
        <p:sp>
          <p:nvSpPr>
            <p:cNvPr id="30" name="TextBox 29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Concurrent run, configuration management, reusability of code/approach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0" y="2549247"/>
            <a:ext cx="5678606" cy="1348831"/>
          </a:xfrm>
        </p:spPr>
        <p:txBody>
          <a:bodyPr/>
          <a:lstStyle/>
          <a:p>
            <a:r>
              <a:rPr lang="en-US" dirty="0" smtClean="0"/>
              <a:t>Test automation </a:t>
            </a:r>
          </a:p>
          <a:p>
            <a:r>
              <a:rPr lang="en-US" dirty="0" smtClean="0"/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APPROACHES</a:t>
            </a:r>
            <a:endParaRPr lang="en-US" dirty="0"/>
          </a:p>
        </p:txBody>
      </p:sp>
      <p:pic>
        <p:nvPicPr>
          <p:cNvPr id="6" name="Picture 2" descr="http://4.bp.blogspot.com/-C9xbqCT2T2s/USPpWvGqbjI/AAAAAAAABZ8/BUvO5sNeVgE/s1600/PrimatesLo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5089754"/>
            <a:ext cx="5372100" cy="107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14460396"/>
              </p:ext>
            </p:extLst>
          </p:nvPr>
        </p:nvGraphicFramePr>
        <p:xfrm>
          <a:off x="-304800" y="1079614"/>
          <a:ext cx="67818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ight Arrow 10"/>
          <p:cNvSpPr/>
          <p:nvPr/>
        </p:nvSpPr>
        <p:spPr>
          <a:xfrm rot="2855927">
            <a:off x="3968221" y="1522078"/>
            <a:ext cx="368300" cy="296893"/>
          </a:xfrm>
          <a:prstGeom prst="rightArrow">
            <a:avLst/>
          </a:prstGeom>
          <a:solidFill>
            <a:srgbClr val="B2274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895322" y="3204468"/>
            <a:ext cx="368300" cy="296893"/>
          </a:xfrm>
          <a:prstGeom prst="rightArrow">
            <a:avLst/>
          </a:prstGeom>
          <a:solidFill>
            <a:srgbClr val="B2274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7689718">
            <a:off x="3837303" y="4941308"/>
            <a:ext cx="368300" cy="296893"/>
          </a:xfrm>
          <a:prstGeom prst="rightArrow">
            <a:avLst/>
          </a:prstGeom>
          <a:solidFill>
            <a:srgbClr val="B2274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3907049">
            <a:off x="1874521" y="4941306"/>
            <a:ext cx="368300" cy="296893"/>
          </a:xfrm>
          <a:prstGeom prst="rightArrow">
            <a:avLst/>
          </a:prstGeom>
          <a:solidFill>
            <a:srgbClr val="B2274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972821" y="3204467"/>
            <a:ext cx="368300" cy="296893"/>
          </a:xfrm>
          <a:prstGeom prst="rightArrow">
            <a:avLst/>
          </a:prstGeom>
          <a:solidFill>
            <a:srgbClr val="B2274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APPROACHES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69615"/>
              </p:ext>
            </p:extLst>
          </p:nvPr>
        </p:nvGraphicFramePr>
        <p:xfrm>
          <a:off x="0" y="920845"/>
          <a:ext cx="9144000" cy="54926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555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r>
                        <a:rPr lang="en-US" baseline="0" dirty="0" smtClean="0"/>
                        <a:t> And Playback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Fast</a:t>
                      </a:r>
                      <a:r>
                        <a:rPr lang="en-US" sz="1100" baseline="0" dirty="0" smtClean="0"/>
                        <a:t> way to transform manual script and repeat 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Time to get automated script = manual</a:t>
                      </a:r>
                      <a:r>
                        <a:rPr lang="en-US" sz="1100" baseline="0" dirty="0" smtClean="0"/>
                        <a:t> run time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If script need to be changed = need record again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State, Image dependent, not scalable, not configurable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916">
                <a:tc>
                  <a:txBody>
                    <a:bodyPr/>
                    <a:lstStyle/>
                    <a:p>
                      <a:r>
                        <a:rPr lang="en-US" dirty="0" smtClean="0"/>
                        <a:t>Scripts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Fast</a:t>
                      </a:r>
                      <a:r>
                        <a:rPr lang="en-US" sz="1100" baseline="0" dirty="0" smtClean="0"/>
                        <a:t> way to automate tasks/steps/actions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Not scalable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Code duplication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Hard to manage, poor readability 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Hard to debug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916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Keyword-Driven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QA</a:t>
                      </a:r>
                      <a:r>
                        <a:rPr lang="en-US" sz="1100" baseline="0" dirty="0" smtClean="0"/>
                        <a:t> automate tests along with test plan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Extendable to Data-Driven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Hard to manage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Hard</a:t>
                      </a:r>
                      <a:r>
                        <a:rPr lang="en-US" sz="1100" baseline="0" dirty="0" smtClean="0"/>
                        <a:t> to debug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Changes in keyword affects many test cases</a:t>
                      </a:r>
                      <a:endParaRPr lang="en-US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916">
                <a:tc>
                  <a:txBody>
                    <a:bodyPr/>
                    <a:lstStyle/>
                    <a:p>
                      <a:r>
                        <a:rPr lang="en-US" dirty="0" smtClean="0"/>
                        <a:t>Data-Driven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Automates a lot of test cases with single scenario 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In terms of SUT</a:t>
                      </a:r>
                      <a:r>
                        <a:rPr lang="en-US" sz="1100" baseline="0" dirty="0" smtClean="0"/>
                        <a:t> changes require change many data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Hard to keep data consistent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916"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Behavior-Driven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Business</a:t>
                      </a:r>
                      <a:r>
                        <a:rPr lang="en-US" sz="1100" baseline="0" dirty="0" smtClean="0"/>
                        <a:t> oriented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Domain oriented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Clear reporting and tractability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Data-Driven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Hard to scale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Requires</a:t>
                      </a:r>
                      <a:r>
                        <a:rPr lang="en-US" sz="1100" baseline="0" dirty="0" smtClean="0"/>
                        <a:t> a lot of consolidation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Hard to maintain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baseline="0" dirty="0" smtClean="0"/>
                        <a:t>Overhead if Business not Involved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16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Agile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More complexity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100" dirty="0" smtClean="0"/>
                        <a:t>More point of failures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KEYWORD-DRIVEN + DATA-DRIVEN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37658"/>
              </p:ext>
            </p:extLst>
          </p:nvPr>
        </p:nvGraphicFramePr>
        <p:xfrm>
          <a:off x="165100" y="1358900"/>
          <a:ext cx="88265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Keyword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${username}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${password}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Product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${</a:t>
                      </a:r>
                      <a:r>
                        <a:rPr lang="en-US" sz="1400" dirty="0" err="1" smtClean="0"/>
                        <a:t>productName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Put To Cart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Button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“Order”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Assert Cart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Assert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ProductItem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${</a:t>
                      </a:r>
                      <a:r>
                        <a:rPr lang="en-US" sz="1400" dirty="0" err="1" smtClean="0"/>
                        <a:t>productName</a:t>
                      </a:r>
                      <a:r>
                        <a:rPr lang="en-US" sz="1400" dirty="0" smtClean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97699"/>
              </p:ext>
            </p:extLst>
          </p:nvPr>
        </p:nvGraphicFramePr>
        <p:xfrm>
          <a:off x="165100" y="4005072"/>
          <a:ext cx="52959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Paramenter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TestCase1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TestCase2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usauser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ukuser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changeme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changeme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productName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iphone6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iphon6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KEYWORD-DRIVEN + DATA-DRIVEN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6500" y="2387600"/>
            <a:ext cx="1168400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Table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1000" y="2387600"/>
            <a:ext cx="1270000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1000" y="3416300"/>
            <a:ext cx="1270000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3416300"/>
            <a:ext cx="1270000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2387600"/>
            <a:ext cx="1270000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21000" y="1250950"/>
            <a:ext cx="1270000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21000" y="4395725"/>
            <a:ext cx="1270000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  <a:endCxn id="2" idx="3"/>
          </p:cNvCxnSpPr>
          <p:nvPr/>
        </p:nvCxnSpPr>
        <p:spPr>
          <a:xfrm flipH="1">
            <a:off x="2374900" y="2698750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9" idx="2"/>
          </p:cNvCxnSpPr>
          <p:nvPr/>
        </p:nvCxnSpPr>
        <p:spPr>
          <a:xfrm flipV="1">
            <a:off x="3556000" y="1873250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91000" y="254000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  <a:endCxn id="4" idx="3"/>
          </p:cNvCxnSpPr>
          <p:nvPr/>
        </p:nvCxnSpPr>
        <p:spPr>
          <a:xfrm flipH="1">
            <a:off x="4191000" y="2698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38500" y="30099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0" idx="0"/>
          </p:cNvCxnSpPr>
          <p:nvPr/>
        </p:nvCxnSpPr>
        <p:spPr>
          <a:xfrm>
            <a:off x="3556000" y="4038600"/>
            <a:ext cx="0" cy="35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35877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71900" y="30099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91000" y="38798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81102" y="3416300"/>
            <a:ext cx="1181099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648200" y="4445000"/>
            <a:ext cx="1270000" cy="622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83200" y="40513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1"/>
            <a:endCxn id="42" idx="3"/>
          </p:cNvCxnSpPr>
          <p:nvPr/>
        </p:nvCxnSpPr>
        <p:spPr>
          <a:xfrm flipH="1">
            <a:off x="2362201" y="3727450"/>
            <a:ext cx="558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2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BEHAVIOUR-DRIVEN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760" y="1079500"/>
            <a:ext cx="8412480" cy="5211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079500"/>
            <a:ext cx="72866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603625"/>
            <a:ext cx="86391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880360" y="2969986"/>
            <a:ext cx="44805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760" y="1079500"/>
            <a:ext cx="8412480" cy="5211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9" name="Diagram 78"/>
          <p:cNvGraphicFramePr/>
          <p:nvPr>
            <p:extLst>
              <p:ext uri="{D42A27DB-BD31-4B8C-83A1-F6EECF244321}">
                <p14:modId xmlns:p14="http://schemas.microsoft.com/office/powerpoint/2010/main" val="2030679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0" name="Rectangle 79"/>
          <p:cNvSpPr/>
          <p:nvPr/>
        </p:nvSpPr>
        <p:spPr>
          <a:xfrm>
            <a:off x="4279900" y="3863181"/>
            <a:ext cx="584200" cy="3659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DSL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87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SUMMING UP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2172206"/>
            <a:ext cx="7780439" cy="608954"/>
            <a:chOff x="357780" y="1435606"/>
            <a:chExt cx="7780439" cy="608954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Framework provides several approaches to write test using common components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804308"/>
            <a:ext cx="7780439" cy="608954"/>
            <a:chOff x="357780" y="2067708"/>
            <a:chExt cx="7780439" cy="608954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Framework provides abstraction to implement concrete task and hide complexity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34364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Framework provides DSL to write code in SUT entities and operations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7780" y="4068512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Framework expose reusable components (page objects, steps, assertions)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7780" y="1478103"/>
            <a:ext cx="5268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Test Automation Approaches: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31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87" y="2219593"/>
            <a:ext cx="972312" cy="126034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FEW WORDS ABOUT ME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3"/>
          <a:stretch/>
        </p:blipFill>
        <p:spPr bwMode="auto">
          <a:xfrm>
            <a:off x="3213495" y="3507635"/>
            <a:ext cx="1531910" cy="135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23" y="2152625"/>
            <a:ext cx="2914650" cy="1141822"/>
          </a:xfrm>
          <a:prstGeom prst="rect">
            <a:avLst/>
          </a:prstGeom>
        </p:spPr>
      </p:pic>
      <p:pic>
        <p:nvPicPr>
          <p:cNvPr id="1028" name="Picture 4" descr="http://agency.reuters.com/content/dam/openweb/images/brand-assets/reuters-logos/rtr_ahz_rgb_po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22" y="3050590"/>
            <a:ext cx="3076876" cy="13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MSEQ8RFRISFRAZEBYWGBAVFRYWFxcXHxUfFRMZHSgiGBomHRcVITEhJikrLi4uFx8zODMtOCgtLisBCgoKDg0OGxAQGi8mICU1Mi0wLTU3LS0yLS4vNS0tLTU4LTAtLS0tMjUvLS0tLy0tLS0vLS01LTUtLS0tLS0tLf/AABEIAJwBOgMBEQACEQEDEQH/xAAcAAEAAwEAAwEAAAAAAAAAAAAABQYHBAIDCAH/xABDEAABAwIBBwcICQMEAwAAAAABAAIDBBEFBhIhMUFRkgcTFVRhgZEWIjIzcaHB0UJScnOCorGy0hQjNERTYvAXwuH/xAAbAQEAAwEBAQEAAAAAAAAAAAAABAUGAwIBB//EADMRAAEDAgIGCQQDAQEAAAAAAAABAgMEEQUhEhQVMUFSEzJRU2FxgbHRIjORoTRCweHx/9oADAMBAAIRAxEAPwCW6equsScRWo1WHlQ/P9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dPVXWJOIpqsPKg2hVd4o6equsScRTVYeVBtCq7xR09VdYk4imqw8qDaFV3ijp6q6xJxFNVh5UG0KrvFHT1V1iTiKarDyoNoVXeKOnqrrEnEU1WHlQbQqu8UksDlrqmTNbUSho9N1zZo+J7FHqG08Lbq1L8EJtC6tqn6LZFtxXsL6zD2gAF8psBpL33Pt0qkWZVXcn4NWlM1EtpL+VMcutUfnthdBYXQWF0FhdBYXQWF0FhdBYXQWF0FhdBYXQWF0FhdBYXQWF0FhdBYXQWF0FhdBYXQWF0FhdBYXQWF0FhdBYXQWF0FhdBYXQWF0FhdBYXQWF0FhdBYXQWF0FiSwHB5KqTNboaPTfsaPiexR6iobC267+CE2ioX1T9Fu7ipqeG0EcEYjjFgPEnaSd6zksrpXaTjbU9OyBiMYmR1LmdzDLrXn5vYXQWF0FhdBYXQWF0FhdBYXQWF0FhdBYXQWF0FhdBYXQWF0FhdBYXQWF0FhdBYXQWF0FhdBYXQWF0FhdBYXQWF0FhdBYXQWF0FhdBYXQWF0FhdBYXQWF0FiUwDBpKqTNboaPWP2NHxPYo9RUNhbdd/BCbRUL6l9k3cVNVwzD44IxHG2zR4k7STtKzksrpXaTja08DIGIxiZHUuZ2CAwm615+ci6AXQ+2JWgydq5tLIH5p+k7zB3Z2vuUaSrhj3uJsOHVEubW5dq5ExDkDUn0pIm97j8FGdicabkUnMwKZes5EPd/4+m/34vB687UZyqe9gP50OWbISrHomJ3eR+oXtuJxLvucnYHOm5UUiqzJ6si9OnktvaM8d5be3epLKqF+5yexClw6pj3sX0z9iLOjWFIIaoqbxdD4LoBdAdOH0Es7syFhe6xNgQNA7ToXOSVkaXetjtBTyTu0Y0upJeSdf1Y8UX8lw16Dm9/gl7Jq+T9p8jyTr+rHii/kmvQc3v8AA2TV8n7T5HknX9WPFF/JNeg5vf4Gyavk/afJDzRuY4tcLOaSHDcRrUprkcl0IL2KxytcmaHhdfTwLoDvw3BqioBdDEXhps43YLHvIXGWojiWz1sSoKKadFdG26eh2eSdf1Y8UX8ly16Dm9/g77Jq+T9p8jyTr+rHii/kmvQc3v8AA2TV8n7T5HknX9WPFF/JNeg5vf4Gyavk/afI8k6/qx4ov5Jr0HN7/A2TV8n7T5OeXJ6sbrpZe5pd+269pVwr/ZDm7Dqlu9i+/scE0D2Gz2OadzgR+q7Ne125SM+J7Osioeu69HMXQC6AXQC6AXQC6AXQC6AlMn8FkqpM1oswesfsaPiexR6iobC267+CE2ion1L7Ju4qavhmHxwRiONtmjxJ2knaVnJZXSu0nGzggZAxGMTI61zOwQBAYNda8/OyRwPBpap+ZGNAtnuPotHb29i4T1DIW3cS6SjkqXaLd3Few03BMl6amAIbnybXusT+EamhUM9ZJLvWydhq6XD4adMkuvapNqKTggCAIAgOKvwmnmFpYWO7bWPENK6xzyR9VThLTRSpZ7UUoOWGS8NKwSxykBzrNjdpJ35rtw7VcUdY+ZdFyepncSw2Knb0jHehUbqyKQXQGjcmmH5sT5yNMhzWfZbr8TfhVJict3oxOBqMEg0Y1kXj7J/0uaqy8CAIDLuUOg5up5wDzZm534hod/6nvV/h0ulFo9hk8Zg0J9NNzvfj/hV7qwKcXQGi8mHqZvvB+0KkxTrt8jUYF9l3n/hdFVl4EAQBAEB4SRtcLOaCNxAI8CvqKqbj4qIuSlfxbIylmuWt5p+ws1d7NR7rKbDXyx780K2owmCXNE0V8Pgz3HcCmpXWkF2H0Hi+afkexXMFSyZPp39hmquhkpl+rd2kXdSCGLoBdALoBdALoCVyewSSrkzW3DB6x+xo+J7FGqKlsLbrv4ITaOifUvsm7iprOGYfHTxiOJtmjxJ2knaVnZZXSO0nGxggZCxGMTI61zOwQBAEBhNHTvle2Ngu55AaO0/Bax70Y1XLuQwMUTpHoxu9TaMFwuOmibEwavSO1ztpKzE0zpXq5Tb09O2CNGN/9O5cjuEAQBAEAQAlAZBljjX9TOS0/wBqO7YtxG0959wC0dHB0Uee9d5jsSqtYmy3JkhBXUsrrHnBG57msaLucWtaN5JsF8c5GoqqemMV7kam9TcMNpBDEyJupjQPDWsrI9XvVy8TeRRpGxGJwOleDoEAQFay/wAP52lc4DzoTnj2fS92nuU7D5dCVE7citxWDpKdV4tz+TKLrQGPsLoLGj8l3qZvvB+0KlxTrt8jT4H9p3n/AIXVVZdhAEAQBAEAQHPX0Uc0bo5GgtcLH4EbiN69xyOjcjm7znLE2Visel0UxrHcNdTTPhd9H0T9Zp1H/u0FaaCZJWI9DFVdMsEqsX08jguupGsLoLC6CwugsS2TuBy1cma24YPWP2NHxPYo9RUNhbdd/BCZR0T6l9k3cVNbwzD46eMRxNs0eJO0k7Ss7LK6R2k42MEDIWIxiZHWuZ1CAIAgCAy7k0pQ+pc8j1TCR7XGw911e4k+0SJ2qZfBY0dMrl4IaiqI1AQHorapsUb5HmzWNJd7AvTGK9yNTieJHpG1XO3IZjieXlXI480WxM2AAF1u1x2+yyvYsOian1ZqZmbGJnr9GSEc3KuuH+pf+X5LtqcHKRkxGqT+520uXlczW5jxuc0fq2xXJ2HQLuyO7MXqW77L6fBZcL5QoH2E8boz9Yee35jwUKXDHp1FuWUGMxOykS37Q8stspo204ZBK1zpwRdpBzWfS1aidXjuXyipHLJd6Wt7nrEq5rYbRrdXdnZxMyurwywugLVydYdztTzhHmwjO/EdDfie5QMRl0ItFOJbYPBpzaa/19zVVQGqCAIAgPCWMOaWuFw4EEbwda+oqot0PioipZTDsWojBNJEb+Y4gdo2HwstTDIkjEd2mHqIVhlcxeByXXQ4GkclnqZvvG/tCpcU67fI02Cfad5l3VWXQQEHljictNTmWIjOz2DSLixvfQpVHE2WTRduIVfO+CFXs3lEGX1dvi4P/qtdnQ+JRbYqPD8EnhvKM+4FRC3N2ujuCPwuJv4rhJhiW+hfySYcbW9pW+qfBfKGsjmY2SJwcxw0Ee++49iqnscxytcmZfRyNkaj2LdFOheD2EBROVGiBZFMBpaSxx7DpHvv4q1wuTNWepR43CisbJ2ZGd3VyZsXQC6Al8nMClq5M1twwesfsaOzeexR6mpbC267+CEyjo31L7Ju4qa7hmHR08bYom2a3xJ2knaVnZZXSO0nGvhhZCxGMTI61zOoQBAEAQBAZvyVOHOzjaWMI7ib/qFdYp1WmewTrPTyNIVKaEID01dMyVjo3i7Xghw7CvTHKxyOTeh5exHtVrtymUZQ5HVFOS5jTLDsc0XcB/zaP1GhX9PXRyJZclMtVYZLCt25tK0ppWWF0AugCAXQC6A1zk+w3maUOI8+Y57vZqaPDT3lZ+vl05bJuTI1uFwdFAirvXP4LMoJYhAc8FYx75I2nzoi0PG7OFx8fBe3MVGo5eJ4bI1zlam9DoXg9hAZtyo4dmyR1AGiQZj/ALTfR8Ro/CrrDJbtVi8MzO41BZzZU45KUa6tCjNK5KvUzfeN/aFS4p12+RpcF+07zLwqsuQgKryk/wCEfvI/ip+Hff8ARStxb+Mvmhk91fmTF0BofJVVOIniv5ozHjsJ0H9B4KoxRiXa70NDgki2cz1L+qgvQgKzyisvRPP1XRn81vipuHradPUrsVbemd6GR3WhMkLoCYybwGWskzW6I225x+xo7N7uxR6mpbC267+CEyjo31D7Ju4qa/hmHRU8bYom2a3xJ2knaVnZZXSO0nGthhZCxGMTI61zOoQBAEAQBAEBjuQeJiCrZnGzZQWOPttm37wFoq6LpIltvTMyeGTJFOl9y5GxLOmsCAIAgIjFMmaOo0yQtzvrNux3iNffdSIqqWPqqRZqKCbrtz7dxUsT5NzpNPPfc2T+Q+SsI8U50/BVzYLxjd+Sn4pgtTTm00LmjY7W0+xw0Kwinjk6qlRNSSw9dpH3XYji6A7cFoTUTxQj6bgD2N+ke4XXKaRI2K7sO9NCssrWdpusbA0BoFgAABuA1LLqt1uptURESyHkvh9PGR4aC4mwAJJ3Aa19RLrZD4q2S6ma5E44X4hKXHRU59h2t0t/LcK5rYNGnS39Sgw+q06p1/7f5/w0xUpoAgIbK/DufpJWAXc1pcz7TdIA9ukd6k0kvRyopErYelgc3jwMUutKY00vkp9TP9439oVLinXb5GkwX7TvMvKqy5CAqvKX/hH7yP4qdh33vRStxb+MvoZLdaAygugNS5NMJfFC+aRpaZiMwHXmDUSO0k+CosRmR70anA0+E07o41e5M19i5KuLYICr8pEubROH1nxj33+CnYcl50K7FVtTL6GR3WgMmTGTWAS1kma3RG23OP2NG4b3dij1NS2Ft138EJlHRvqHWTdxU2HDMOip42xRNs1viTtJO0rOyyukdpONZDCyJiMYmR1rmdQgCAIAgCAIAgPni61xhLGo5EZYtla2CocBMLBjjqkGy52O/VUdZRKxdNm72NLh+IJIiRyL9Xv/ANLsq0tggCAIAgPGWNrgWuaCDrBAIPcvqKqLdD4qIqWUomVGQTHB0tIM1w0mL6LvsE+iezV7FaU2IKi6Mv5Kaswprk0ocl7DN5GlpLXAggkEHQQRruFcIqKl0M+rVatlL5yVYdnPlqCNDAGMP/I6XeAzeJVeJy2RGJ5l3g0ObpF8vk0lUxfhAV3L7EOZo5NPnS/22/i9L8t1MoY9OZPDMg4jL0dO7xy/JkWH1Ziljlbrjexw7iCr+RiParV4mWhesciPTgpvkEoe1rm6nAEewjQsqqWWym2RUVLoea+H0IDEMrsO/p6qWMCzSc5n2XaR8R3LS0svSRIpj66Hop3Jw3l15J/Uz/eN/aFXYp12+RcYN9p3mXpVZcBARuP4Qyri5l7nNbnNN22vo9q7QTLC/SQ4VEDZ2aDitt5N6bbNN+T5KZtOTsQgJg8PapK4ZkXQwuDhEXuGoyEut+HV7lwkrpnpa9vIkRYdTxrdG3XxLCohOCAIDN+VXEwXRU7T6PnydhOho8LnvCuMMisivXyKHGZurGnmpWcmcn5ayTNaLRttzr9jRuG93YptTUthbdd/BCtpKN1Q6ybuKmx4Xh0VPG2KJua1viTtJO0rPSSOkdpONZFE2JqMYmR1rmdAgCAIAgCAIAgCA+drrXGFF0BbMn8vKmCzJf70Y1Zx89o7H7e9QJ6COTNuSlpTYpJH9L80/Zf8IyuoqiwbKGv+pJ5p7idDu4qqlo5Y96ZF3DXQy5Ndn2KToKiks/UAQBAEBnXKfgQGbVxi1yGzAbSfRd7dh7lb4bUL9tfQo8WpUskzfJS3ZKYb/T0sUdrOtnP+07Sfl3KvqZeklVxaUkPRRNYS64EgIDMOVbEc6aKAHRG3Od9p2q/sA/MrrDI7MV/aZ/GJbvbGnDMot1aFKbHyeYhz1GwE+dETG7usW/lI96ztfHoTL45mrw2XpIE7UyLMoZPCAoPKrhl2R1IGlhzH/ZOlvgb8StcMls5Y145lNjEF2JInDI8+Sb1M/wB439oXzFOu3yPuDfad5l7VWXAQBAEAQBAEBFZR47FRxF7yC435tm1zvlvK708DpnWQj1NSyBmk70TtMswfCqjEqhz3EhpdeaTY3sbvNtACu5ZmU0aInohnIYJKyVXL6qa7heHRU8bYom5rW+JO0k7SqGSR0jtJxp4omxNRrUyOtczoEAQBAEAQBAEAQBAfOl1rjDi6AXQC6Ak8Oyhq4PVVEgH1Sc5vC64XCSnik6zSTFVzR9VylwwflKNw2qiFvrx/FhP6FV8uGcY1/JZwYvwlT1Q0Giq45mNkieHMcLtI/wC6FVPY5i6LkzLpj2vajmrke9eT0EB6aylZK3Me27SWkj7JBHvC9NerVuh5c1HJZT3LyeggCAo2UmQT6iZ8zKkBzzfNe3QNGgAg6B3Kzp8QSNiMVpU1WGLM9Xo7eQrOTSqvpngA3jnCfDNCkLicfBFIiYPJfNyFxyQyZNCHgzF/OZtxm5rQRe1tJO1V9VVdOqZWsWlHR6uippXuWJRCaEBw45QCop5YT9Njg07nfRPcbLrDJ0b0d2HKePpI1Z2lT5KGFsVQ1wsWygEbiG6VOxNbuaqdhXYS1WxuRe0vSrC2CAIAgPwlAcVbjFNELyzxt9rhfuGsroyGR/VapyfNGzNzkQqONcpELQW0rDI7Y9wLWD2N1n3Kwhw1y5yLYrZ8WY1LRpdf0VXCcOq8UnLpHuLQf7sh1NG5g1X3AKbLJHSss1PJCuiilrZLuXLipreF4dFTxtiiaGsb4k7STtJVDJI6R2k40kUTYmo1qZHWvB0CAIAgCAIAgCAIAgCA+crrXGIJ/JHJp1c+QZ+Y2Nty61/OPoi23UfBRKqpSBEyvcm0dHrCrnZE9z1Y3kvV0pPORks2PZdzLdu1vevUNVHLuXPsPM9DLDvS6dpC3UkiC6AXQGucl1LIykc59w2SQujB+rZov3kFUOIva6WycENLhbHNh+riuRcVXlkEAQBAEAQBAEAQBAEAQEThGG8zNVEDzZnskb7S2zh4gnvXeWTTY1OzI4RRaDnL2rcllwO4QFU5S5XNoiWuLTzkekEg7doU3D0RZsyBiSqkCqngZL/Xzf70nG/5q+6NnYhm+mk5l/J+OrZTrlkPtc75poN7B0snMp6CV6OZN5LZOy1sma3zY2kc6/YBuG9x3KPU1LYW3XfwQl0lI6d1k3cVNnwzDoqeNsUTQ1jfEnaSdpKzskjpHaTjURRNiajWpkda8HQIAgCAIAgCAIAgCAIAgPnALWmJsbnkdg39JTMYR/cd50v2js7hYdyzdVN0sirw4GspIOhiRvHiTZCjEohq/JShmJL6aMOOstuw9+ba59qkMq5mbnEaSjhfvahGHk7w/wCrLxn5LttGbwOGzKfs/Z0UWQuHxkO5nPI1c4S4cOo968vrpnJa9j2zD6dq30fyWRoA0AWA1KGTT9QBAEAQBAEAQBAEAQBAEAQBAEBUeVD/AAT95F+pU7Dvveilfif8dfQx5aAzIQE5krk5LWyZrfNiaRzr9gG4b3Hco1TUthbdd/BCXSUjp3eHFTaMMw6KnjbFE0NY3xJ2knaTvWdkkdI7SdvNPFE2NqNamR1rwdAgCAIAgCAIAgCAIAgCAIDFuTugilq2mVzAI/Oa1xAL3380AbbHT3LQ10jmxfTxM1hsTXzXdwNpWeNKEAQBAEAQBAeAmaXFgcM5oBcNoBva+69j4L7ZbXPl0vY818PoQBAYXjmUEz6uaaKeRgLiGFjnN81uhuo6rD3rSQ07WxI1yIplqiqesznMcqHvp8ucRZ/qM4D6zYz77XXl1DAv9T03EahONzoPKHiH14+ALxs+HsU6bUn8Dhq8scQk0GreB/wzY/e0A+9dW0cDdzf9OL6+od/b/C1clGLOc+eGR7nFwEjS4km40O0nszfBQsSiREa5E8CwwqZXK5jl8TSVUFyEAQBAEBUeVH/BP3kX6lTsO+96KV+J/wAdfQx26vzNE5krk3LWyWb5sTSOdfsA3N3uKjVNS2Ft138EJdJSOnd4cVNqwzD4qeNsUTA1jfEnaSdpO9Z6SR0jtJ2800cbY2o1qZHUvB0CAIAgCAIAgCAIAgCAIAgCA+bgVrTFlnwXLqtpwGl/OsGpslyR7H6/G6hzUMUmaZL4E+HEZY8lzTx+S5YdymUj9E0ckR32D2eI0+5V78NkTqqillHikTusioWKkylopPQqoj2FwB8CorqaVu9qk1tTE7c5DubWwnVLGfY5vzXLQd2HTTb2n4+vhGuaMe1zR8URjl4BXtTiRVfljQRDzqlrj9Vl3n3au9d2Ucz9zSPJWQs3uKXjvKXI8FtLGYwfpvsX9zRcD3qwhw1qZyLfwK2fFVVLRpbxU78iMoaKnpyZ6q88ri+Yuz3OvqaC62mwHvK51dPLI/6W5Jkh2o6iKOP63fUualh8uMO6yOF/yUXUp+Ul69BzDy4w7rI4X/JNSn5Rr0HMR2UOW9H/AE0wgnzpXMc1gAcDd2i9yNl7rrBRSdImkmRyqK6Lo3aDszIVembCAIAgJTJfE/6aqhlJs1rgJNfoO0O0bbA37lxqIukjVpIpZeilR3Dj5Gt+W+HdZHC/5Ki1KflNDr0HMPLjDusjhf8AJfdSn5Rr0HMPLjDusjhf8k1KflGvQcw8uMO6yOF/yTUp+Ua9BzDy4w7rI4X/ACTUp+Ua9BzFby/ymo6ikMcMwc/PjNrOGgXvrClUVNLHLpOTIh19VFJCrWuupUMlMmpa2SzfNiaRzr9w3N3uKn1NS2FvjwQraWkdO7w4qbXhmHxU8bYomBrG6u07STtJ3rPSSOkdpO3mljjbG1GtTI6l4OgQBAEAQBAEAQBAEAQBAEAQBAfNi1piwgCAIfT9BQH4UAQBD4EAQBAEAQBAEAQBAEAQBAEAQE7knk1LWyWHmxNI51+4bm73FRqmpbC3PfwQl0tI6d3hxU2zDMPip42xRMDWN1DedpJ2k71npJHSO0nbzTRxtjbotTI6l4PYQBAEAQBAEAQBAEAQBAEAQBAEB82LWmMCAIAgCAIAgCAIAgCAIAgCAIAgCAIAgCAICdyTyZlrZLDzYmkc6/d2N3uKjVNS2FvjwQl0tI6d3hxU2zDMPip42xRMDWN1DfvJO0nes9JI6R2k7eaWONsbdFqZHUvB7CAIAgCAIAgCAIAgCAIAgCAIAgCA+a1rTGBAEAQBAEAQBAEAQBAEAQBAEAQBAEAQBAT2SWTMtdJYebEwjnX7uxu9x92tRqmpbC3x4IS6WkdO7w4qbZhuHxU8bYomBrG6hv3knaTvWekkdI7SdvNLHG2Nui1MjqXg9hAEAQBAEAQBAEAQBAEAQBAEAQBAEB81LWmNCAIAgCAIAgCAIAgCAIAgCAIAgCAIAgOighD5Y2G9nvjaba7OcAbduleXrotVT1G1HPRF4n0HhtBFBG2KJgaxuoD3knaTvWXkkc92k7ea2ONsbdFqZHUvB7CAIAgCAIAgCAIAgCAIAgCAIAgCAIAgP//Z"/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Картинки по запросу SAP LOGO"/>
          <p:cNvSpPr>
            <a:spLocks noChangeAspect="1" noChangeArrowheads="1"/>
          </p:cNvSpPr>
          <p:nvPr/>
        </p:nvSpPr>
        <p:spPr bwMode="auto">
          <a:xfrm>
            <a:off x="307975" y="8651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encrypted-tbn3.gstatic.com/images?q=tbn:ANd9GcQ83bZbgaL6harnUyt86wq15ZF_jeThA0WL6Wx6V9As2NqW8od_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75"/>
          <a:stretch/>
        </p:blipFill>
        <p:spPr bwMode="auto">
          <a:xfrm>
            <a:off x="6465594" y="4398666"/>
            <a:ext cx="1421604" cy="6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13495" y="2219594"/>
            <a:ext cx="1932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5+ years with EPAM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7976" y="4075501"/>
            <a:ext cx="251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Lead Software Testing Engineer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5576" y="3650975"/>
            <a:ext cx="279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ULADZIMIR ZVIARTOUSKI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0" y="3146147"/>
            <a:ext cx="7682103" cy="647100"/>
          </a:xfrm>
        </p:spPr>
        <p:txBody>
          <a:bodyPr/>
          <a:lstStyle/>
          <a:p>
            <a:r>
              <a:rPr lang="en-US" smtClean="0"/>
              <a:t>HIGH-LEVEL ARCHITECURE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1000" y="1282700"/>
            <a:ext cx="10795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606800" y="1282700"/>
            <a:ext cx="10795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Device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486399" y="1282700"/>
            <a:ext cx="10795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651000" y="2191512"/>
            <a:ext cx="10795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3606800" y="2191512"/>
            <a:ext cx="10795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Appium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2527300" y="3100324"/>
            <a:ext cx="12573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WebDriver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416549" y="3101848"/>
            <a:ext cx="12192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HttpClient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527300" y="3913124"/>
            <a:ext cx="12573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PageObjects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5397500" y="3913124"/>
            <a:ext cx="12573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ServiceAPI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8" idx="0"/>
            <a:endCxn id="3" idx="2"/>
          </p:cNvCxnSpPr>
          <p:nvPr/>
        </p:nvCxnSpPr>
        <p:spPr>
          <a:xfrm flipV="1">
            <a:off x="2190750" y="1803400"/>
            <a:ext cx="0" cy="38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0"/>
            <a:endCxn id="26" idx="2"/>
          </p:cNvCxnSpPr>
          <p:nvPr/>
        </p:nvCxnSpPr>
        <p:spPr>
          <a:xfrm flipV="1">
            <a:off x="4146550" y="1803400"/>
            <a:ext cx="0" cy="38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0" idx="1"/>
            <a:endCxn id="28" idx="2"/>
          </p:cNvCxnSpPr>
          <p:nvPr/>
        </p:nvCxnSpPr>
        <p:spPr>
          <a:xfrm rot="10800000">
            <a:off x="2190750" y="2712212"/>
            <a:ext cx="336550" cy="648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3784600" y="2572513"/>
            <a:ext cx="361950" cy="648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1" idx="0"/>
            <a:endCxn id="27" idx="2"/>
          </p:cNvCxnSpPr>
          <p:nvPr/>
        </p:nvCxnSpPr>
        <p:spPr>
          <a:xfrm flipV="1">
            <a:off x="6026149" y="1803400"/>
            <a:ext cx="0" cy="12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0"/>
            <a:endCxn id="30" idx="2"/>
          </p:cNvCxnSpPr>
          <p:nvPr/>
        </p:nvCxnSpPr>
        <p:spPr>
          <a:xfrm flipV="1">
            <a:off x="3155950" y="3621024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0"/>
            <a:endCxn id="31" idx="2"/>
          </p:cNvCxnSpPr>
          <p:nvPr/>
        </p:nvCxnSpPr>
        <p:spPr>
          <a:xfrm flipH="1" flipV="1">
            <a:off x="6026149" y="3622548"/>
            <a:ext cx="1" cy="29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489200" y="4684522"/>
            <a:ext cx="41656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Steps/Business Objects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endCxn id="33" idx="2"/>
          </p:cNvCxnSpPr>
          <p:nvPr/>
        </p:nvCxnSpPr>
        <p:spPr>
          <a:xfrm flipV="1">
            <a:off x="3155950" y="4433824"/>
            <a:ext cx="0" cy="25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4" idx="2"/>
          </p:cNvCxnSpPr>
          <p:nvPr/>
        </p:nvCxnSpPr>
        <p:spPr>
          <a:xfrm flipV="1">
            <a:off x="6026149" y="4433824"/>
            <a:ext cx="1" cy="25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489200" y="5569204"/>
            <a:ext cx="41656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Runner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3971924" y="3542283"/>
            <a:ext cx="12573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75" idx="0"/>
            <a:endCxn id="64" idx="2"/>
          </p:cNvCxnSpPr>
          <p:nvPr/>
        </p:nvCxnSpPr>
        <p:spPr>
          <a:xfrm flipV="1">
            <a:off x="4572000" y="5205222"/>
            <a:ext cx="0" cy="36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84200" y="5569204"/>
            <a:ext cx="1371600" cy="520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Reporter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75" idx="1"/>
            <a:endCxn id="77" idx="3"/>
          </p:cNvCxnSpPr>
          <p:nvPr/>
        </p:nvCxnSpPr>
        <p:spPr>
          <a:xfrm flipH="1">
            <a:off x="1955800" y="582955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76" idx="0"/>
          </p:cNvCxnSpPr>
          <p:nvPr/>
        </p:nvCxnSpPr>
        <p:spPr>
          <a:xfrm>
            <a:off x="3765793" y="3364488"/>
            <a:ext cx="834781" cy="17779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6" idx="0"/>
            <a:endCxn id="31" idx="1"/>
          </p:cNvCxnSpPr>
          <p:nvPr/>
        </p:nvCxnSpPr>
        <p:spPr>
          <a:xfrm rot="5400000" flipH="1" flipV="1">
            <a:off x="4918519" y="3044254"/>
            <a:ext cx="180085" cy="81597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endCxn id="76" idx="2"/>
          </p:cNvCxnSpPr>
          <p:nvPr/>
        </p:nvCxnSpPr>
        <p:spPr>
          <a:xfrm flipV="1">
            <a:off x="3784600" y="4062983"/>
            <a:ext cx="815974" cy="204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6" idx="2"/>
          </p:cNvCxnSpPr>
          <p:nvPr/>
        </p:nvCxnSpPr>
        <p:spPr>
          <a:xfrm rot="16200000" flipH="1">
            <a:off x="4896939" y="3766618"/>
            <a:ext cx="204197" cy="7969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4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179561"/>
            <a:ext cx="7975600" cy="51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SUMMING UP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21722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Data Provides and implementation to read from different sources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8043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Application channel – Browser, Mobile Device, Web Service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34364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DSL – Business Objects, Steps, Services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7780" y="4068512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Utilities – Assertions, Error Handling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7780" y="1478103"/>
            <a:ext cx="5268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Architecture includes: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7780" y="4770314"/>
            <a:ext cx="7780439" cy="408253"/>
            <a:chOff x="357780" y="3331911"/>
            <a:chExt cx="7780439" cy="408253"/>
          </a:xfrm>
        </p:grpSpPr>
        <p:sp>
          <p:nvSpPr>
            <p:cNvPr id="27" name="TextBox 26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Reporter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57780" y="5472116"/>
            <a:ext cx="7780439" cy="408253"/>
            <a:chOff x="357780" y="3331911"/>
            <a:chExt cx="7780439" cy="408253"/>
          </a:xfrm>
        </p:grpSpPr>
        <p:sp>
          <p:nvSpPr>
            <p:cNvPr id="32" name="TextBox 31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Configuration and Context Management – concurrency, DI, Builders, Factories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5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0" y="3146147"/>
            <a:ext cx="5678606" cy="2050561"/>
          </a:xfrm>
        </p:spPr>
        <p:txBody>
          <a:bodyPr/>
          <a:lstStyle/>
          <a:p>
            <a:r>
              <a:rPr lang="en-US" dirty="0" smtClean="0"/>
              <a:t>HOW TO START </a:t>
            </a:r>
          </a:p>
          <a:p>
            <a:r>
              <a:rPr lang="en-US" dirty="0" smtClean="0"/>
              <a:t>TEST AUTOMATION </a:t>
            </a:r>
          </a:p>
          <a:p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TA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4326" y="1128713"/>
            <a:ext cx="5900738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Discover UI -&gt; Design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P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age Objects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Implement Page Objects (with locators)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Implement Business Objects/Steps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Define Data Provider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Implement Configuration (browsers, concurrency, timeouts)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Add Logger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Set up reporting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Adjust to CI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46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0" y="3146147"/>
            <a:ext cx="6247929" cy="1348831"/>
          </a:xfrm>
        </p:spPr>
        <p:txBody>
          <a:bodyPr/>
          <a:lstStyle/>
          <a:p>
            <a:r>
              <a:rPr lang="en-US" dirty="0" smtClean="0"/>
              <a:t>TEST AUTOMATION</a:t>
            </a:r>
          </a:p>
          <a:p>
            <a:r>
              <a:rPr lang="en-US" dirty="0" smtClean="0"/>
              <a:t>FRAMEWORK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FRAMEWORK DESIGN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524000"/>
            <a:ext cx="87820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FRAMEWORK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321" y="1502246"/>
            <a:ext cx="58548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FC2D9"/>
                </a:solidFill>
              </a:rPr>
              <a:t>Test case:</a:t>
            </a:r>
          </a:p>
          <a:p>
            <a:r>
              <a:rPr lang="en-US" dirty="0" smtClean="0"/>
              <a:t>Confirmation after submitting a trade</a:t>
            </a:r>
          </a:p>
          <a:p>
            <a:r>
              <a:rPr lang="en-US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dirty="0" smtClean="0"/>
              <a:t>Login to trading system (</a:t>
            </a:r>
            <a:r>
              <a:rPr lang="en-US" dirty="0" err="1" smtClean="0"/>
              <a:t>uk_user</a:t>
            </a:r>
            <a:r>
              <a:rPr lang="en-US" dirty="0" smtClean="0"/>
              <a:t>/</a:t>
            </a:r>
            <a:r>
              <a:rPr lang="en-US" dirty="0" err="1" smtClean="0"/>
              <a:t>uk_password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new trade (type – sale, counterparty – US, commodity – oil, amount – 2 </a:t>
            </a:r>
            <a:r>
              <a:rPr lang="en-US" dirty="0" err="1" smtClean="0"/>
              <a:t>tonns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Confirm the trade</a:t>
            </a:r>
          </a:p>
          <a:p>
            <a:r>
              <a:rPr lang="en-US" b="1" dirty="0" smtClean="0">
                <a:solidFill>
                  <a:srgbClr val="2FC2D9"/>
                </a:solidFill>
              </a:rPr>
              <a:t>Expected result:</a:t>
            </a:r>
          </a:p>
          <a:p>
            <a:r>
              <a:rPr lang="en-US" dirty="0" smtClean="0"/>
              <a:t>1. Confirmation email received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185950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FC2D9"/>
                </a:solidFill>
              </a:rPr>
              <a:t>Test script:</a:t>
            </a:r>
          </a:p>
          <a:p>
            <a:r>
              <a:rPr lang="en-US" dirty="0" err="1" smtClean="0"/>
              <a:t>testReceiveConfirmationAfterSubmittingTrade</a:t>
            </a:r>
            <a:r>
              <a:rPr lang="en-US" dirty="0" smtClean="0"/>
              <a:t>()</a:t>
            </a:r>
          </a:p>
          <a:p>
            <a:r>
              <a:rPr lang="en-US" b="1" dirty="0" smtClean="0">
                <a:solidFill>
                  <a:srgbClr val="2FC2D9"/>
                </a:solidFill>
              </a:rPr>
              <a:t>Test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loginSystem</a:t>
            </a:r>
            <a:r>
              <a:rPr lang="en-US" dirty="0" smtClean="0"/>
              <a:t>(user,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createTrade</a:t>
            </a:r>
            <a:r>
              <a:rPr lang="en-US" dirty="0" smtClean="0"/>
              <a:t>(type, counterparty, commodity, amount)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confirmTrade</a:t>
            </a:r>
            <a:r>
              <a:rPr lang="en-US" dirty="0" smtClean="0"/>
              <a:t>(trade)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confirmationReceived</a:t>
            </a:r>
            <a:r>
              <a:rPr lang="en-US" dirty="0" smtClean="0"/>
              <a:t>(username, password)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161" y="1034534"/>
            <a:ext cx="411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C2D9"/>
                </a:solidFill>
              </a:rPr>
              <a:t>Goal</a:t>
            </a:r>
            <a:r>
              <a:rPr lang="ru-RU" b="1" dirty="0">
                <a:solidFill>
                  <a:srgbClr val="2FC2D9"/>
                </a:solidFill>
              </a:rPr>
              <a:t>:</a:t>
            </a:r>
            <a:r>
              <a:rPr lang="ru-RU" dirty="0"/>
              <a:t> </a:t>
            </a:r>
            <a:r>
              <a:rPr lang="en-US" dirty="0"/>
              <a:t>Test case/test steps </a:t>
            </a:r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FRAMEWORK DESIGN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60778"/>
            <a:ext cx="19907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638800" y="1821497"/>
            <a:ext cx="2571750" cy="1543050"/>
            <a:chOff x="5407342" y="1917700"/>
            <a:chExt cx="2571750" cy="1543050"/>
          </a:xfrm>
        </p:grpSpPr>
        <p:sp>
          <p:nvSpPr>
            <p:cNvPr id="10" name="Left Bracket 9"/>
            <p:cNvSpPr/>
            <p:nvPr/>
          </p:nvSpPr>
          <p:spPr>
            <a:xfrm>
              <a:off x="6550342" y="1986359"/>
              <a:ext cx="45719" cy="14517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07342" y="1917700"/>
              <a:ext cx="2571750" cy="1543050"/>
              <a:chOff x="6096000" y="1596231"/>
              <a:chExt cx="2571750" cy="1543050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400" y="1596231"/>
                <a:ext cx="1276350" cy="1543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6096000" y="2047875"/>
                <a:ext cx="975359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2"/>
                    </a:solidFill>
                  </a:rPr>
                  <a:t>Common libraries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7071359" y="2367756"/>
                <a:ext cx="1676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522920" y="1660127"/>
            <a:ext cx="4343400" cy="1885950"/>
            <a:chOff x="522920" y="1660127"/>
            <a:chExt cx="4343400" cy="1885950"/>
          </a:xfrm>
        </p:grpSpPr>
        <p:cxnSp>
          <p:nvCxnSpPr>
            <p:cNvPr id="17" name="Straight Connector 16"/>
            <p:cNvCxnSpPr>
              <a:stCxn id="35" idx="1"/>
              <a:endCxn id="36" idx="3"/>
            </p:cNvCxnSpPr>
            <p:nvPr/>
          </p:nvCxnSpPr>
          <p:spPr>
            <a:xfrm flipH="1">
              <a:off x="1498279" y="271025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522920" y="1660127"/>
              <a:ext cx="4343400" cy="1885950"/>
              <a:chOff x="533400" y="1746250"/>
              <a:chExt cx="4343400" cy="188595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33400" y="1746250"/>
                <a:ext cx="3133723" cy="1885950"/>
                <a:chOff x="457200" y="2181225"/>
                <a:chExt cx="3133723" cy="1885950"/>
              </a:xfrm>
            </p:grpSpPr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198" y="2181225"/>
                  <a:ext cx="1990725" cy="1885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7" name="Group 26"/>
                <p:cNvGrpSpPr/>
                <p:nvPr/>
              </p:nvGrpSpPr>
              <p:grpSpPr>
                <a:xfrm>
                  <a:off x="457200" y="2566987"/>
                  <a:ext cx="1173478" cy="1328738"/>
                  <a:chOff x="-60959" y="2909887"/>
                  <a:chExt cx="1173478" cy="1328738"/>
                </a:xfrm>
              </p:grpSpPr>
              <p:sp>
                <p:nvSpPr>
                  <p:cNvPr id="28" name="Left Bracket 27"/>
                  <p:cNvSpPr/>
                  <p:nvPr/>
                </p:nvSpPr>
                <p:spPr>
                  <a:xfrm>
                    <a:off x="1066800" y="2909887"/>
                    <a:ext cx="45719" cy="1328738"/>
                  </a:xfrm>
                  <a:prstGeom prst="leftBracket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-60959" y="3231356"/>
                    <a:ext cx="975359" cy="6858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tx2"/>
                        </a:solidFill>
                      </a:rPr>
                      <a:t>Core</a:t>
                    </a:r>
                    <a:endParaRPr lang="en-US" sz="1000" dirty="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2971800" y="2423001"/>
                <a:ext cx="1905000" cy="192643"/>
                <a:chOff x="2971800" y="2423001"/>
                <a:chExt cx="1905000" cy="19264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17520" y="2423001"/>
                  <a:ext cx="1859280" cy="19264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2"/>
                      </a:solidFill>
                    </a:rPr>
                    <a:t>Framework configuration</a:t>
                  </a:r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31" idx="1"/>
                </p:cNvCxnSpPr>
                <p:nvPr/>
              </p:nvCxnSpPr>
              <p:spPr>
                <a:xfrm flipH="1">
                  <a:off x="2971800" y="2519323"/>
                  <a:ext cx="457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2971800" y="2743200"/>
                <a:ext cx="1905000" cy="192643"/>
                <a:chOff x="2819400" y="2590800"/>
                <a:chExt cx="1493520" cy="192643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865120" y="2590800"/>
                  <a:ext cx="1447800" cy="19264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2"/>
                      </a:solidFill>
                    </a:rPr>
                    <a:t>Exception handling module</a:t>
                  </a:r>
                  <a:endParaRPr lang="ru-RU" sz="1000" dirty="0" smtClean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3" name="Straight Connector 22"/>
                <p:cNvCxnSpPr>
                  <a:stCxn id="29" idx="1"/>
                </p:cNvCxnSpPr>
                <p:nvPr/>
              </p:nvCxnSpPr>
              <p:spPr>
                <a:xfrm flipH="1" flipV="1">
                  <a:off x="2819400" y="2687121"/>
                  <a:ext cx="4572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0" name="Straight Arrow Connector 29"/>
          <p:cNvCxnSpPr/>
          <p:nvPr/>
        </p:nvCxnSpPr>
        <p:spPr>
          <a:xfrm flipV="1">
            <a:off x="2758440" y="1914525"/>
            <a:ext cx="3966210" cy="340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58440" y="2981563"/>
            <a:ext cx="1280160" cy="142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57475" y="3181350"/>
            <a:ext cx="1381125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28900" y="3590925"/>
            <a:ext cx="1409700" cy="159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480684" y="3060778"/>
            <a:ext cx="1133474" cy="977822"/>
            <a:chOff x="5480684" y="3060778"/>
            <a:chExt cx="1133474" cy="977822"/>
          </a:xfrm>
        </p:grpSpPr>
        <p:grpSp>
          <p:nvGrpSpPr>
            <p:cNvPr id="35" name="Group 34"/>
            <p:cNvGrpSpPr/>
            <p:nvPr/>
          </p:nvGrpSpPr>
          <p:grpSpPr>
            <a:xfrm>
              <a:off x="5480684" y="3060778"/>
              <a:ext cx="1133474" cy="977822"/>
              <a:chOff x="5480684" y="3060778"/>
              <a:chExt cx="1133474" cy="977822"/>
            </a:xfrm>
          </p:grpSpPr>
          <p:sp>
            <p:nvSpPr>
              <p:cNvPr id="37" name="Left Bracket 36"/>
              <p:cNvSpPr/>
              <p:nvPr/>
            </p:nvSpPr>
            <p:spPr>
              <a:xfrm rot="10800000">
                <a:off x="5480684" y="3060778"/>
                <a:ext cx="45719" cy="977822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38799" y="3181350"/>
                <a:ext cx="975359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2"/>
                    </a:solidFill>
                  </a:rPr>
                  <a:t>Reporting</a:t>
                </a:r>
              </a:p>
              <a:p>
                <a:pPr algn="ctr"/>
                <a:r>
                  <a:rPr lang="en-US" sz="1000" dirty="0" smtClean="0">
                    <a:solidFill>
                      <a:schemeClr val="tx2"/>
                    </a:solidFill>
                  </a:rPr>
                  <a:t>module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36" name="Straight Connector 35"/>
            <p:cNvCxnSpPr>
              <a:stCxn id="45" idx="1"/>
            </p:cNvCxnSpPr>
            <p:nvPr/>
          </p:nvCxnSpPr>
          <p:spPr>
            <a:xfrm flipH="1">
              <a:off x="5526403" y="3524250"/>
              <a:ext cx="112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484493" y="4152901"/>
            <a:ext cx="1133474" cy="977822"/>
            <a:chOff x="5633084" y="4181475"/>
            <a:chExt cx="1133474" cy="977822"/>
          </a:xfrm>
        </p:grpSpPr>
        <p:grpSp>
          <p:nvGrpSpPr>
            <p:cNvPr id="40" name="Group 39"/>
            <p:cNvGrpSpPr/>
            <p:nvPr/>
          </p:nvGrpSpPr>
          <p:grpSpPr>
            <a:xfrm>
              <a:off x="5633084" y="4181475"/>
              <a:ext cx="1133474" cy="977822"/>
              <a:chOff x="5480684" y="3060778"/>
              <a:chExt cx="1133474" cy="977822"/>
            </a:xfrm>
          </p:grpSpPr>
          <p:sp>
            <p:nvSpPr>
              <p:cNvPr id="42" name="Left Bracket 41"/>
              <p:cNvSpPr/>
              <p:nvPr/>
            </p:nvSpPr>
            <p:spPr>
              <a:xfrm rot="10800000">
                <a:off x="5480684" y="3060778"/>
                <a:ext cx="45719" cy="977822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638799" y="3181350"/>
                <a:ext cx="975359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2"/>
                    </a:solidFill>
                  </a:rPr>
                  <a:t>Test manager (Runner)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H="1">
              <a:off x="5678803" y="4644947"/>
              <a:ext cx="1123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484491" y="5283121"/>
            <a:ext cx="1213488" cy="711357"/>
            <a:chOff x="5484491" y="5283121"/>
            <a:chExt cx="1213488" cy="711357"/>
          </a:xfrm>
        </p:grpSpPr>
        <p:sp>
          <p:nvSpPr>
            <p:cNvPr id="45" name="Left Bracket 44"/>
            <p:cNvSpPr/>
            <p:nvPr/>
          </p:nvSpPr>
          <p:spPr>
            <a:xfrm rot="10800000">
              <a:off x="5484491" y="5283121"/>
              <a:ext cx="45719" cy="71135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38800" y="5295899"/>
              <a:ext cx="1059179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UI Testing module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5530210" y="5638799"/>
              <a:ext cx="1085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6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262062"/>
            <a:ext cx="7500937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Test Automation Challenges (when we need framework to approach)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Test Automation Framework Meaning </a:t>
            </a:r>
            <a:endParaRPr lang="en-US" sz="1800" dirty="0" smtClean="0"/>
          </a:p>
          <a:p>
            <a:pPr>
              <a:lnSpc>
                <a:spcPct val="200000"/>
              </a:lnSpc>
            </a:pPr>
            <a:r>
              <a:rPr lang="en-US" sz="1800" dirty="0" smtClean="0"/>
              <a:t>Test Automation Approaches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smtClean="0"/>
              <a:t>High Level Architecture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smtClean="0"/>
              <a:t>How To Start Test Automation Framework 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smtClean="0"/>
              <a:t>Test Automation Framework Design 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smtClean="0"/>
              <a:t>Introduction </a:t>
            </a:r>
            <a:r>
              <a:rPr lang="en-US" sz="1800" dirty="0"/>
              <a:t>T</a:t>
            </a:r>
            <a:r>
              <a:rPr lang="en-US" sz="1800" dirty="0" smtClean="0"/>
              <a:t>o Patterns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FRAMEWORK DESIGN</a:t>
            </a:r>
            <a:endParaRPr 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1812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Content Placeholder 4"/>
          <p:cNvPicPr>
            <a:picLocks/>
          </p:cNvPicPr>
          <p:nvPr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4341" r="3017" b="5220"/>
          <a:stretch>
            <a:fillRect/>
          </a:stretch>
        </p:blipFill>
        <p:spPr bwMode="auto">
          <a:xfrm>
            <a:off x="3286125" y="1457324"/>
            <a:ext cx="5329238" cy="4043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1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TAF : TOOLS, DESIGN, RESOURCES</a:t>
            </a:r>
            <a:endParaRPr lang="en-US" dirty="0"/>
          </a:p>
        </p:txBody>
      </p:sp>
      <p:pic>
        <p:nvPicPr>
          <p:cNvPr id="1026" name="Picture 2" descr="http://www.ivanpirog.com/uploads/articles/effectivnyj_poisk_talant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0770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495570"/>
            <a:ext cx="8957260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solidFill>
                  <a:srgbClr val="444444"/>
                </a:solidFill>
                <a:latin typeface="Trebuchet MS"/>
                <a:cs typeface="Trebuchet MS"/>
              </a:rPr>
              <a:t>Please address Test Automation CC: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cs typeface="Trebuchet MS"/>
              </a:rPr>
              <a:t>Org </a:t>
            </a:r>
            <a:r>
              <a:rPr lang="en-US" dirty="0">
                <a:solidFill>
                  <a:srgbClr val="444444"/>
                </a:solidFill>
                <a:cs typeface="Trebuchet MS"/>
              </a:rPr>
              <a:t>Competency Automated Testing &lt;OrgCompetencyAutomatedTesting@epam.com&gt;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9812" y="2489789"/>
            <a:ext cx="498437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cs typeface="Trebuchet MS"/>
              </a:rPr>
              <a:t>For more framework examples 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cs typeface="Trebuchet MS"/>
              </a:rPr>
              <a:t>and project best practices in particular case </a:t>
            </a:r>
          </a:p>
        </p:txBody>
      </p:sp>
    </p:spTree>
    <p:extLst>
      <p:ext uri="{BB962C8B-B14F-4D97-AF65-F5344CB8AC3E}">
        <p14:creationId xmlns:p14="http://schemas.microsoft.com/office/powerpoint/2010/main" val="2856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TAF : TOOLS, DESIGN, RESOURCES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7681" y="1180618"/>
            <a:ext cx="8268637" cy="382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chemeClr val="accent5"/>
                </a:solidFill>
                <a:latin typeface="Trebuchet MS"/>
                <a:cs typeface="Trebuchet MS"/>
              </a:rPr>
              <a:t>Some tips from public resources: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444444"/>
                </a:solidFill>
                <a:cs typeface="Trebuchet MS"/>
                <a:hlinkClick r:id="rId3"/>
              </a:rPr>
              <a:t>https</a:t>
            </a:r>
            <a:r>
              <a:rPr lang="en-US" sz="2000" dirty="0">
                <a:solidFill>
                  <a:srgbClr val="444444"/>
                </a:solidFill>
                <a:cs typeface="Trebuchet MS"/>
                <a:hlinkClick r:id="rId3"/>
              </a:rPr>
              <a:t>://</a:t>
            </a:r>
            <a:r>
              <a:rPr lang="en-US" sz="2000" dirty="0" smtClean="0">
                <a:solidFill>
                  <a:srgbClr val="444444"/>
                </a:solidFill>
                <a:cs typeface="Trebuchet MS"/>
                <a:hlinkClick r:id="rId3"/>
              </a:rPr>
              <a:t>github.com/atinfo/awesome-test-automation/blob/master/java-test-automation.md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  - </a:t>
            </a:r>
            <a:r>
              <a:rPr lang="en-US" sz="2000" dirty="0">
                <a:solidFill>
                  <a:srgbClr val="444444"/>
                </a:solidFill>
                <a:cs typeface="Trebuchet MS"/>
              </a:rPr>
              <a:t>List of tools/libs to build a custom framework (sorry, Java only </a:t>
            </a:r>
            <a:r>
              <a:rPr lang="en-US" sz="2000" dirty="0">
                <a:solidFill>
                  <a:srgbClr val="444444"/>
                </a:solidFill>
                <a:cs typeface="Trebuchet MS"/>
                <a:sym typeface="Wingdings" panose="05000000000000000000" pitchFamily="2" charset="2"/>
              </a:rPr>
              <a:t></a:t>
            </a:r>
            <a:r>
              <a:rPr lang="en-US" sz="2000" dirty="0">
                <a:solidFill>
                  <a:srgbClr val="444444"/>
                </a:solidFill>
                <a:cs typeface="Trebuchet MS"/>
              </a:rPr>
              <a:t>, try to map this for .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NET </a:t>
            </a:r>
            <a:r>
              <a:rPr lang="en-US" sz="2000" dirty="0">
                <a:solidFill>
                  <a:srgbClr val="444444"/>
                </a:solidFill>
                <a:cs typeface="Trebuchet MS"/>
              </a:rPr>
              <a:t>ecosystem </a:t>
            </a:r>
            <a:r>
              <a:rPr lang="en-US" sz="2000" dirty="0">
                <a:solidFill>
                  <a:srgbClr val="444444"/>
                </a:solidFill>
                <a:cs typeface="Trebuchet MS"/>
                <a:sym typeface="Wingdings" panose="05000000000000000000" pitchFamily="2" charset="2"/>
              </a:rPr>
              <a:t>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444444"/>
                </a:solidFill>
                <a:cs typeface="Trebuchet MS"/>
                <a:hlinkClick r:id="rId4"/>
              </a:rPr>
              <a:t>http://menonvarun.github.io/taf</a:t>
            </a:r>
            <a:r>
              <a:rPr lang="en-US" sz="2000" dirty="0" smtClean="0">
                <a:solidFill>
                  <a:srgbClr val="444444"/>
                </a:solidFill>
                <a:cs typeface="Trebuchet MS"/>
                <a:hlinkClick r:id="rId4"/>
              </a:rPr>
              <a:t>/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 - some more theory and </a:t>
            </a:r>
            <a:r>
              <a:rPr lang="en-US" sz="2000" dirty="0" err="1" smtClean="0">
                <a:solidFill>
                  <a:srgbClr val="444444"/>
                </a:solidFill>
                <a:cs typeface="Trebuchet MS"/>
              </a:rPr>
              <a:t>github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 project linked.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444444"/>
                </a:solidFill>
                <a:cs typeface="Trebuchet MS"/>
                <a:hlinkClick r:id="rId5"/>
              </a:rPr>
              <a:t>https://opencredo.com/test-automation-quickstart-framework</a:t>
            </a:r>
            <a:r>
              <a:rPr lang="en-US" sz="2000" dirty="0" smtClean="0">
                <a:solidFill>
                  <a:srgbClr val="444444"/>
                </a:solidFill>
                <a:cs typeface="Trebuchet MS"/>
                <a:hlinkClick r:id="rId5"/>
              </a:rPr>
              <a:t>/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 - TAF for possible project quick start with </a:t>
            </a:r>
            <a:r>
              <a:rPr lang="en-US" sz="2000" dirty="0" err="1">
                <a:solidFill>
                  <a:srgbClr val="444444"/>
                </a:solidFill>
                <a:cs typeface="Trebuchet MS"/>
              </a:rPr>
              <a:t>github</a:t>
            </a:r>
            <a:r>
              <a:rPr lang="en-US" sz="2000" dirty="0">
                <a:solidFill>
                  <a:srgbClr val="444444"/>
                </a:solidFill>
                <a:cs typeface="Trebuchet MS"/>
              </a:rPr>
              <a:t> project linked</a:t>
            </a:r>
            <a:r>
              <a:rPr lang="en-US" sz="2000" dirty="0" smtClean="0">
                <a:solidFill>
                  <a:srgbClr val="444444"/>
                </a:solidFill>
                <a:cs typeface="Trebuchet MS"/>
              </a:rPr>
              <a:t>.</a:t>
            </a:r>
            <a:endParaRPr lang="en-US" sz="2000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0410" y="5006730"/>
            <a:ext cx="6223178" cy="1079655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rebuchet MS"/>
                <a:cs typeface="Trebuchet MS"/>
              </a:rPr>
              <a:t>Please consider license/legal topics </a:t>
            </a:r>
          </a:p>
          <a:p>
            <a:pPr algn="ctr">
              <a:lnSpc>
                <a:spcPct val="12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rebuchet MS"/>
                <a:cs typeface="Trebuchet MS"/>
              </a:rPr>
              <a:t>when applying for real projects!</a:t>
            </a:r>
            <a:endParaRPr lang="en-US" sz="2800" b="1" dirty="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946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HOMETASK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349" y="1314450"/>
            <a:ext cx="8443914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FC2D9"/>
              </a:buClr>
            </a:pPr>
            <a:r>
              <a:rPr lang="en-US" sz="2000" b="1" dirty="0">
                <a:solidFill>
                  <a:srgbClr val="444444"/>
                </a:solidFill>
                <a:cs typeface="Trebuchet MS"/>
              </a:rPr>
              <a:t>Update your automated tests from </a:t>
            </a:r>
            <a:r>
              <a:rPr lang="en-US" sz="2000" b="1" dirty="0" smtClean="0">
                <a:solidFill>
                  <a:srgbClr val="444444"/>
                </a:solidFill>
                <a:cs typeface="Trebuchet MS"/>
              </a:rPr>
              <a:t>previous module (WebDriver</a:t>
            </a:r>
            <a:r>
              <a:rPr lang="en-US" sz="2000" b="1" dirty="0">
                <a:solidFill>
                  <a:srgbClr val="444444"/>
                </a:solidFill>
                <a:cs typeface="Trebuchet MS"/>
              </a:rPr>
              <a:t>) with new project structure: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AutoNum type="arabicPeriod"/>
            </a:pPr>
            <a:r>
              <a:rPr lang="en-US" dirty="0" smtClean="0">
                <a:solidFill>
                  <a:srgbClr val="444444"/>
                </a:solidFill>
                <a:cs typeface="Trebuchet MS"/>
              </a:rPr>
              <a:t>Create </a:t>
            </a:r>
            <a:r>
              <a:rPr lang="en-US" dirty="0">
                <a:solidFill>
                  <a:srgbClr val="444444"/>
                </a:solidFill>
                <a:cs typeface="Trebuchet MS"/>
              </a:rPr>
              <a:t>packages for page objects, tests, steps, business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objects, </a:t>
            </a:r>
            <a:r>
              <a:rPr lang="en-US" dirty="0" err="1" smtClean="0">
                <a:solidFill>
                  <a:srgbClr val="444444"/>
                </a:solidFill>
                <a:cs typeface="Trebuchet MS"/>
              </a:rPr>
              <a:t>utils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.</a:t>
            </a:r>
          </a:p>
          <a:p>
            <a:pPr marL="342900" indent="-342900">
              <a:lnSpc>
                <a:spcPct val="200000"/>
              </a:lnSpc>
              <a:buClr>
                <a:srgbClr val="2FC2D9"/>
              </a:buClr>
              <a:buAutoNum type="arabicPeriod"/>
            </a:pPr>
            <a:r>
              <a:rPr lang="en-US" dirty="0" smtClean="0">
                <a:solidFill>
                  <a:srgbClr val="444444"/>
                </a:solidFill>
                <a:cs typeface="Trebuchet MS"/>
              </a:rPr>
              <a:t>Create </a:t>
            </a:r>
            <a:r>
              <a:rPr lang="en-US" dirty="0">
                <a:solidFill>
                  <a:srgbClr val="444444"/>
                </a:solidFill>
                <a:cs typeface="Trebuchet MS"/>
              </a:rPr>
              <a:t>business objects as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Java/C# </a:t>
            </a:r>
            <a:r>
              <a:rPr lang="en-US" dirty="0">
                <a:solidFill>
                  <a:srgbClr val="444444"/>
                </a:solidFill>
                <a:cs typeface="Trebuchet MS"/>
              </a:rPr>
              <a:t>classes and use them in your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tests</a:t>
            </a:r>
            <a:r>
              <a:rPr lang="en-US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(e.g. user </a:t>
            </a:r>
            <a:r>
              <a:rPr lang="en-US" dirty="0">
                <a:solidFill>
                  <a:srgbClr val="444444"/>
                </a:solidFill>
                <a:cs typeface="Trebuchet MS"/>
              </a:rPr>
              <a:t>with 2 parameters - name and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password).</a:t>
            </a:r>
            <a:endParaRPr lang="en-US" dirty="0">
              <a:solidFill>
                <a:srgbClr val="444444"/>
              </a:solidFill>
              <a:cs typeface="Trebuchet MS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30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0" y="3146147"/>
            <a:ext cx="8990153" cy="647100"/>
          </a:xfrm>
        </p:spPr>
        <p:txBody>
          <a:bodyPr/>
          <a:lstStyle/>
          <a:p>
            <a:r>
              <a:rPr lang="en-US" dirty="0" smtClean="0"/>
              <a:t>INTRODUCTION TO OOP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&lt;SPOILER&gt;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PATTERNS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349" y="1314450"/>
            <a:ext cx="8443914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Understand OOP principles (SOLID)</a:t>
            </a:r>
          </a:p>
          <a:p>
            <a:pPr marL="285750" indent="-28575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Understand how Java address it (Encapsulation, Inheritance, Polymorphism)</a:t>
            </a:r>
          </a:p>
          <a:p>
            <a:pPr marL="285750" indent="-28575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Take pattern and try in real life</a:t>
            </a:r>
          </a:p>
          <a:p>
            <a:pPr marL="285750" indent="-28575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understand motivation of Pattern</a:t>
            </a:r>
          </a:p>
          <a:p>
            <a:pPr marL="285750" indent="-285750">
              <a:lnSpc>
                <a:spcPct val="20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Code… Code… Code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48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0" y="3146147"/>
            <a:ext cx="3708644" cy="6471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0" y="2549247"/>
            <a:ext cx="7788995" cy="1348831"/>
          </a:xfrm>
        </p:spPr>
        <p:txBody>
          <a:bodyPr/>
          <a:lstStyle/>
          <a:p>
            <a:r>
              <a:rPr lang="en-US" dirty="0" smtClean="0"/>
              <a:t>Test automation </a:t>
            </a:r>
          </a:p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CHALLENGES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28380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611127" y="2443264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4536" y="2228380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54196" y="2459477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36204" y="2204061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7600" y="2204061"/>
            <a:ext cx="9144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QA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248400" y="2461844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5729" y="1368319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SDLC: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85728" y="4040608"/>
            <a:ext cx="821377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SDLC Challenges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pPr marL="285750" indent="-285750"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/>
              <a:t>Agile development</a:t>
            </a:r>
            <a:endParaRPr lang="en-US" dirty="0"/>
          </a:p>
          <a:p>
            <a:pPr marL="285750" indent="-285750"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/>
              <a:t>Architectural (technology, environment, business logic, CD, scale) adjustments</a:t>
            </a:r>
          </a:p>
          <a:p>
            <a:pPr marL="285750" indent="-285750"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/>
              <a:t>Test design, test strategy adjustments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4192221" y="-239394"/>
            <a:ext cx="483285" cy="78962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CHALLENGES</a:t>
            </a: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301876" y="1903908"/>
            <a:ext cx="4060824" cy="4144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Test Automation Challenges:</a:t>
            </a:r>
          </a:p>
          <a:p>
            <a:r>
              <a:rPr lang="en-US" dirty="0"/>
              <a:t>Not </a:t>
            </a:r>
            <a:r>
              <a:rPr lang="en-US" dirty="0" smtClean="0"/>
              <a:t>reliable test results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(instability, lack of reporting)</a:t>
            </a:r>
            <a:endParaRPr lang="en-US" b="1" dirty="0" smtClean="0"/>
          </a:p>
          <a:p>
            <a:r>
              <a:rPr lang="en-US" dirty="0" smtClean="0"/>
              <a:t>QA productivity degradation</a:t>
            </a:r>
          </a:p>
          <a:p>
            <a:r>
              <a:rPr lang="en-US" dirty="0" smtClean="0"/>
              <a:t>Test coverage gaps (bugs leakage to prod)</a:t>
            </a:r>
            <a:endParaRPr lang="ru-RU" dirty="0"/>
          </a:p>
          <a:p>
            <a:r>
              <a:rPr lang="en-US" dirty="0" smtClean="0"/>
              <a:t>Effort duplication</a:t>
            </a:r>
            <a:endParaRPr lang="ru-RU" dirty="0" smtClean="0"/>
          </a:p>
          <a:p>
            <a:r>
              <a:rPr lang="en-US" dirty="0" smtClean="0"/>
              <a:t>Support overhead</a:t>
            </a:r>
            <a:endParaRPr lang="ru-RU" dirty="0" smtClean="0"/>
          </a:p>
          <a:p>
            <a:r>
              <a:rPr lang="en-US" dirty="0" smtClean="0"/>
              <a:t>Testing resource too expensive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to scale, when required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00200" y="1095871"/>
            <a:ext cx="5435600" cy="4953000"/>
            <a:chOff x="381000" y="1447800"/>
            <a:chExt cx="457200" cy="4800600"/>
          </a:xfrm>
        </p:grpSpPr>
        <p:sp>
          <p:nvSpPr>
            <p:cNvPr id="64" name="Oval 63"/>
            <p:cNvSpPr/>
            <p:nvPr/>
          </p:nvSpPr>
          <p:spPr>
            <a:xfrm>
              <a:off x="381000" y="1447800"/>
              <a:ext cx="457200" cy="480060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383381" y="3426619"/>
              <a:ext cx="0" cy="15240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35819" y="3583781"/>
              <a:ext cx="1" cy="150019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387350" y="4400550"/>
              <a:ext cx="5556" cy="17145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6769" y="2840831"/>
              <a:ext cx="7144" cy="130969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777240" y="5372100"/>
              <a:ext cx="8573" cy="15240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26244" y="2259806"/>
              <a:ext cx="9525" cy="15240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SUMMING UP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21722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Increase repeatability of smoke, acceptance and regression tests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8043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Save time for complicated and repeatable tasks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34364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Adopt test strategy into CD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7780" y="4068512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Save time for cross platform testing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57780" y="4700614"/>
            <a:ext cx="7780439" cy="408253"/>
            <a:chOff x="357780" y="3964014"/>
            <a:chExt cx="7780439" cy="408253"/>
          </a:xfrm>
        </p:grpSpPr>
        <p:sp>
          <p:nvSpPr>
            <p:cNvPr id="65" name="TextBox 64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Speed up data-driven testing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57780" y="1478103"/>
            <a:ext cx="5268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mtClean="0">
                <a:solidFill>
                  <a:srgbClr val="444444"/>
                </a:solidFill>
                <a:latin typeface="Trebuchet MS"/>
                <a:cs typeface="Trebuchet MS"/>
              </a:rPr>
              <a:t>Test Automation Framework Helps: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89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0" y="2549247"/>
            <a:ext cx="6760890" cy="1348831"/>
          </a:xfrm>
        </p:spPr>
        <p:txBody>
          <a:bodyPr/>
          <a:lstStyle/>
          <a:p>
            <a:r>
              <a:rPr lang="en-US" dirty="0" smtClean="0"/>
              <a:t>Test automation </a:t>
            </a:r>
          </a:p>
          <a:p>
            <a:r>
              <a:rPr lang="en-US" dirty="0" smtClean="0"/>
              <a:t>Framework meaning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AUTOMATION FRAMEWORK MEANING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0200" y="1409700"/>
            <a:ext cx="14605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565400" y="1409700"/>
            <a:ext cx="14605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00600" y="1409700"/>
            <a:ext cx="14605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Skills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035800" y="1409700"/>
            <a:ext cx="14605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34" idx="1"/>
          </p:cNvCxnSpPr>
          <p:nvPr/>
        </p:nvCxnSpPr>
        <p:spPr>
          <a:xfrm>
            <a:off x="1790700" y="180340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1" idx="3"/>
          </p:cNvCxnSpPr>
          <p:nvPr/>
        </p:nvCxnSpPr>
        <p:spPr>
          <a:xfrm>
            <a:off x="4025900" y="180340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61100" y="180340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 rot="16200000">
            <a:off x="1885950" y="826262"/>
            <a:ext cx="584200" cy="36957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47800" y="3151123"/>
            <a:ext cx="14605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7550" y="4566412"/>
            <a:ext cx="52387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Tip:</a:t>
            </a:r>
          </a:p>
          <a:p>
            <a:pPr marL="285750" indent="-285750">
              <a:lnSpc>
                <a:spcPct val="120000"/>
              </a:lnSpc>
              <a:buClr>
                <a:srgbClr val="2FC2D9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Framework provides interface and reusable components to get your idea to solution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5" name="Left Brace 44"/>
          <p:cNvSpPr/>
          <p:nvPr/>
        </p:nvSpPr>
        <p:spPr>
          <a:xfrm rot="16200000">
            <a:off x="5991225" y="461137"/>
            <a:ext cx="584200" cy="442595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53074" y="3104388"/>
            <a:ext cx="1460500" cy="78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sharepoint/v3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25742</TotalTime>
  <Words>1120</Words>
  <Application>Microsoft Office PowerPoint</Application>
  <PresentationFormat>On-screen Show (4:3)</PresentationFormat>
  <Paragraphs>340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Arial Black</vt:lpstr>
      <vt:lpstr>Calibri</vt:lpstr>
      <vt:lpstr>Lucida Grande</vt:lpstr>
      <vt:lpstr>Trebuchet MS</vt:lpstr>
      <vt:lpstr>Wingdings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Uladzimir Zviartouski</cp:lastModifiedBy>
  <cp:revision>1110</cp:revision>
  <cp:lastPrinted>2014-07-09T13:30:36Z</cp:lastPrinted>
  <dcterms:created xsi:type="dcterms:W3CDTF">2014-07-08T13:27:24Z</dcterms:created>
  <dcterms:modified xsi:type="dcterms:W3CDTF">2016-08-05T10:31:33Z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