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78" r:id="rId7"/>
    <p:sldId id="295" r:id="rId8"/>
    <p:sldId id="294" r:id="rId9"/>
    <p:sldId id="298" r:id="rId10"/>
    <p:sldId id="297" r:id="rId11"/>
    <p:sldId id="279" r:id="rId12"/>
    <p:sldId id="293" r:id="rId13"/>
    <p:sldId id="280" r:id="rId14"/>
    <p:sldId id="296" r:id="rId15"/>
    <p:sldId id="291" r:id="rId16"/>
    <p:sldId id="281" r:id="rId17"/>
    <p:sldId id="292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C0702-B1DB-498A-B3BA-CEAF71FE41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A2E98B3-432C-4D12-BE82-6AA58D14E99B}">
      <dgm:prSet phldrT="[Text]"/>
      <dgm:spPr/>
      <dgm:t>
        <a:bodyPr/>
        <a:lstStyle/>
        <a:p>
          <a:r>
            <a:rPr lang="de-DE" dirty="0" err="1"/>
            <a:t>JaCaMo</a:t>
          </a:r>
          <a:r>
            <a:rPr lang="de-DE" dirty="0"/>
            <a:t> &amp; Allgemeines Vorgehen</a:t>
          </a:r>
        </a:p>
      </dgm:t>
    </dgm:pt>
    <dgm:pt modelId="{40C4EF15-967E-491F-AE3A-7623E27D13C7}" type="parTrans" cxnId="{16AC7F3B-C0F9-43BF-8D40-2FDAE5C57613}">
      <dgm:prSet/>
      <dgm:spPr/>
      <dgm:t>
        <a:bodyPr/>
        <a:lstStyle/>
        <a:p>
          <a:endParaRPr lang="de-DE"/>
        </a:p>
      </dgm:t>
    </dgm:pt>
    <dgm:pt modelId="{D25D9364-220A-4385-898D-78EA5390BED0}" type="sibTrans" cxnId="{16AC7F3B-C0F9-43BF-8D40-2FDAE5C57613}">
      <dgm:prSet/>
      <dgm:spPr/>
      <dgm:t>
        <a:bodyPr/>
        <a:lstStyle/>
        <a:p>
          <a:endParaRPr lang="de-DE"/>
        </a:p>
      </dgm:t>
    </dgm:pt>
    <dgm:pt modelId="{247C3FAF-1134-44F0-891A-42A730BCA4B8}">
      <dgm:prSet phldrT="[Text]"/>
      <dgm:spPr/>
      <dgm:t>
        <a:bodyPr/>
        <a:lstStyle/>
        <a:p>
          <a:r>
            <a:rPr lang="de-DE" dirty="0"/>
            <a:t>Projekt: </a:t>
          </a:r>
          <a:r>
            <a:rPr lang="de-DE" dirty="0" err="1"/>
            <a:t>mas_auction</a:t>
          </a:r>
          <a:endParaRPr lang="de-DE" dirty="0"/>
        </a:p>
      </dgm:t>
    </dgm:pt>
    <dgm:pt modelId="{DCB344CA-3A34-431F-8959-F37D52DDE78A}" type="parTrans" cxnId="{10C33786-549C-4BFC-A251-43A9A4847A98}">
      <dgm:prSet/>
      <dgm:spPr/>
      <dgm:t>
        <a:bodyPr/>
        <a:lstStyle/>
        <a:p>
          <a:endParaRPr lang="de-DE"/>
        </a:p>
      </dgm:t>
    </dgm:pt>
    <dgm:pt modelId="{09FA877E-A163-42F4-B521-8F2023F08F2D}" type="sibTrans" cxnId="{10C33786-549C-4BFC-A251-43A9A4847A98}">
      <dgm:prSet/>
      <dgm:spPr/>
      <dgm:t>
        <a:bodyPr/>
        <a:lstStyle/>
        <a:p>
          <a:endParaRPr lang="de-DE"/>
        </a:p>
      </dgm:t>
    </dgm:pt>
    <dgm:pt modelId="{3E8BF332-3618-461A-8275-70C87B901151}">
      <dgm:prSet phldrT="[Text]"/>
      <dgm:spPr/>
      <dgm:t>
        <a:bodyPr/>
        <a:lstStyle/>
        <a:p>
          <a:r>
            <a:rPr lang="de-DE" dirty="0"/>
            <a:t>Ausblick &amp; Fazit</a:t>
          </a:r>
        </a:p>
      </dgm:t>
    </dgm:pt>
    <dgm:pt modelId="{818B6620-DF31-44EE-99BC-BAD9EA1868A2}" type="parTrans" cxnId="{E1D4DB18-C05C-4ED2-B559-CFD5088F5567}">
      <dgm:prSet/>
      <dgm:spPr/>
      <dgm:t>
        <a:bodyPr/>
        <a:lstStyle/>
        <a:p>
          <a:endParaRPr lang="de-DE"/>
        </a:p>
      </dgm:t>
    </dgm:pt>
    <dgm:pt modelId="{8670DB7C-E3CE-437E-B813-F90B218EDC17}" type="sibTrans" cxnId="{E1D4DB18-C05C-4ED2-B559-CFD5088F5567}">
      <dgm:prSet/>
      <dgm:spPr/>
      <dgm:t>
        <a:bodyPr/>
        <a:lstStyle/>
        <a:p>
          <a:endParaRPr lang="de-DE"/>
        </a:p>
      </dgm:t>
    </dgm:pt>
    <dgm:pt modelId="{175DBDDA-C6E1-41A0-8943-C9C7EAAA39C1}">
      <dgm:prSet/>
      <dgm:spPr/>
      <dgm:t>
        <a:bodyPr/>
        <a:lstStyle/>
        <a:p>
          <a:r>
            <a:rPr lang="de-DE" dirty="0"/>
            <a:t>Live Demo &amp; </a:t>
          </a:r>
          <a:r>
            <a:rPr lang="de-DE" dirty="0" err="1"/>
            <a:t>Testcases</a:t>
          </a:r>
          <a:endParaRPr lang="de-DE" dirty="0"/>
        </a:p>
      </dgm:t>
    </dgm:pt>
    <dgm:pt modelId="{E0352F68-0D79-4B6E-A135-3316152A46C6}" type="parTrans" cxnId="{202E9AB5-7897-4887-9B80-06AFC16D6E89}">
      <dgm:prSet/>
      <dgm:spPr/>
      <dgm:t>
        <a:bodyPr/>
        <a:lstStyle/>
        <a:p>
          <a:endParaRPr lang="de-DE"/>
        </a:p>
      </dgm:t>
    </dgm:pt>
    <dgm:pt modelId="{C17A635A-2433-4949-BF23-ECD18E79C054}" type="sibTrans" cxnId="{202E9AB5-7897-4887-9B80-06AFC16D6E89}">
      <dgm:prSet/>
      <dgm:spPr/>
      <dgm:t>
        <a:bodyPr/>
        <a:lstStyle/>
        <a:p>
          <a:endParaRPr lang="de-DE"/>
        </a:p>
      </dgm:t>
    </dgm:pt>
    <dgm:pt modelId="{0C089EF0-696F-43C0-A42F-C00953A27D2F}">
      <dgm:prSet/>
      <dgm:spPr/>
      <dgm:t>
        <a:bodyPr/>
        <a:lstStyle/>
        <a:p>
          <a:r>
            <a:rPr lang="de-DE" dirty="0"/>
            <a:t>Evaluation</a:t>
          </a:r>
        </a:p>
      </dgm:t>
    </dgm:pt>
    <dgm:pt modelId="{13D84045-5E14-4EC1-8845-F755C2D7B912}" type="parTrans" cxnId="{DBC46E21-1AF3-45AB-9CED-AEE995A2FF07}">
      <dgm:prSet/>
      <dgm:spPr/>
      <dgm:t>
        <a:bodyPr/>
        <a:lstStyle/>
        <a:p>
          <a:endParaRPr lang="de-DE"/>
        </a:p>
      </dgm:t>
    </dgm:pt>
    <dgm:pt modelId="{124E9F7B-43DD-4555-838E-E13FA1F15B51}" type="sibTrans" cxnId="{DBC46E21-1AF3-45AB-9CED-AEE995A2FF07}">
      <dgm:prSet/>
      <dgm:spPr/>
      <dgm:t>
        <a:bodyPr/>
        <a:lstStyle/>
        <a:p>
          <a:endParaRPr lang="de-DE"/>
        </a:p>
      </dgm:t>
    </dgm:pt>
    <dgm:pt modelId="{69227169-5B98-42F0-B786-052FE186FDDA}" type="pres">
      <dgm:prSet presAssocID="{1B0C0702-B1DB-498A-B3BA-CEAF71FE41A6}" presName="Name0" presStyleCnt="0">
        <dgm:presLayoutVars>
          <dgm:chMax val="7"/>
          <dgm:chPref val="7"/>
          <dgm:dir/>
        </dgm:presLayoutVars>
      </dgm:prSet>
      <dgm:spPr/>
    </dgm:pt>
    <dgm:pt modelId="{9CDCE093-1884-4805-A46D-1EE31CA339AD}" type="pres">
      <dgm:prSet presAssocID="{1B0C0702-B1DB-498A-B3BA-CEAF71FE41A6}" presName="Name1" presStyleCnt="0"/>
      <dgm:spPr/>
    </dgm:pt>
    <dgm:pt modelId="{7ADA1ABB-5C21-4EE7-A075-ABC7FBD9391D}" type="pres">
      <dgm:prSet presAssocID="{1B0C0702-B1DB-498A-B3BA-CEAF71FE41A6}" presName="cycle" presStyleCnt="0"/>
      <dgm:spPr/>
    </dgm:pt>
    <dgm:pt modelId="{CD490A51-01C8-43AD-B29A-926E2FFC2D9B}" type="pres">
      <dgm:prSet presAssocID="{1B0C0702-B1DB-498A-B3BA-CEAF71FE41A6}" presName="srcNode" presStyleLbl="node1" presStyleIdx="0" presStyleCnt="5"/>
      <dgm:spPr/>
    </dgm:pt>
    <dgm:pt modelId="{59BAAEEA-AA00-4899-8550-09DE7BC44A05}" type="pres">
      <dgm:prSet presAssocID="{1B0C0702-B1DB-498A-B3BA-CEAF71FE41A6}" presName="conn" presStyleLbl="parChTrans1D2" presStyleIdx="0" presStyleCnt="1"/>
      <dgm:spPr/>
    </dgm:pt>
    <dgm:pt modelId="{3F778C3D-4EC4-4E5F-9AF7-4B0692A18ABD}" type="pres">
      <dgm:prSet presAssocID="{1B0C0702-B1DB-498A-B3BA-CEAF71FE41A6}" presName="extraNode" presStyleLbl="node1" presStyleIdx="0" presStyleCnt="5"/>
      <dgm:spPr/>
    </dgm:pt>
    <dgm:pt modelId="{1B45F206-2EDC-4CC4-8755-F16192366D0A}" type="pres">
      <dgm:prSet presAssocID="{1B0C0702-B1DB-498A-B3BA-CEAF71FE41A6}" presName="dstNode" presStyleLbl="node1" presStyleIdx="0" presStyleCnt="5"/>
      <dgm:spPr/>
    </dgm:pt>
    <dgm:pt modelId="{604880DA-5F27-4A66-89B9-610F933A8C42}" type="pres">
      <dgm:prSet presAssocID="{2A2E98B3-432C-4D12-BE82-6AA58D14E99B}" presName="text_1" presStyleLbl="node1" presStyleIdx="0" presStyleCnt="5">
        <dgm:presLayoutVars>
          <dgm:bulletEnabled val="1"/>
        </dgm:presLayoutVars>
      </dgm:prSet>
      <dgm:spPr/>
    </dgm:pt>
    <dgm:pt modelId="{4DC09723-BE5A-4BBB-AD43-CAEBDD709175}" type="pres">
      <dgm:prSet presAssocID="{2A2E98B3-432C-4D12-BE82-6AA58D14E99B}" presName="accent_1" presStyleCnt="0"/>
      <dgm:spPr/>
    </dgm:pt>
    <dgm:pt modelId="{DDF0F8F5-E9DA-4C3E-842B-02AA50F39871}" type="pres">
      <dgm:prSet presAssocID="{2A2E98B3-432C-4D12-BE82-6AA58D14E99B}" presName="accentRepeatNode" presStyleLbl="solidFgAcc1" presStyleIdx="0" presStyleCnt="5"/>
      <dgm:spPr/>
    </dgm:pt>
    <dgm:pt modelId="{8AB57C62-BAEC-4858-946E-6111098A9A24}" type="pres">
      <dgm:prSet presAssocID="{247C3FAF-1134-44F0-891A-42A730BCA4B8}" presName="text_2" presStyleLbl="node1" presStyleIdx="1" presStyleCnt="5">
        <dgm:presLayoutVars>
          <dgm:bulletEnabled val="1"/>
        </dgm:presLayoutVars>
      </dgm:prSet>
      <dgm:spPr/>
    </dgm:pt>
    <dgm:pt modelId="{03066ADF-6894-41DB-A888-08EDDB7F9E0F}" type="pres">
      <dgm:prSet presAssocID="{247C3FAF-1134-44F0-891A-42A730BCA4B8}" presName="accent_2" presStyleCnt="0"/>
      <dgm:spPr/>
    </dgm:pt>
    <dgm:pt modelId="{EF7A2B27-F634-4622-86C2-5863BEF6DBA6}" type="pres">
      <dgm:prSet presAssocID="{247C3FAF-1134-44F0-891A-42A730BCA4B8}" presName="accentRepeatNode" presStyleLbl="solidFgAcc1" presStyleIdx="1" presStyleCnt="5"/>
      <dgm:spPr/>
    </dgm:pt>
    <dgm:pt modelId="{752CD644-84E8-4177-8A85-9A9788FD250E}" type="pres">
      <dgm:prSet presAssocID="{175DBDDA-C6E1-41A0-8943-C9C7EAAA39C1}" presName="text_3" presStyleLbl="node1" presStyleIdx="2" presStyleCnt="5">
        <dgm:presLayoutVars>
          <dgm:bulletEnabled val="1"/>
        </dgm:presLayoutVars>
      </dgm:prSet>
      <dgm:spPr/>
    </dgm:pt>
    <dgm:pt modelId="{2CD8B408-1D5B-4B10-AA30-6404D875A887}" type="pres">
      <dgm:prSet presAssocID="{175DBDDA-C6E1-41A0-8943-C9C7EAAA39C1}" presName="accent_3" presStyleCnt="0"/>
      <dgm:spPr/>
    </dgm:pt>
    <dgm:pt modelId="{E9D10C36-20A2-4E93-80AA-572538EA6AE5}" type="pres">
      <dgm:prSet presAssocID="{175DBDDA-C6E1-41A0-8943-C9C7EAAA39C1}" presName="accentRepeatNode" presStyleLbl="solidFgAcc1" presStyleIdx="2" presStyleCnt="5"/>
      <dgm:spPr/>
    </dgm:pt>
    <dgm:pt modelId="{22E1382F-6F9D-4B00-A008-052763699946}" type="pres">
      <dgm:prSet presAssocID="{0C089EF0-696F-43C0-A42F-C00953A27D2F}" presName="text_4" presStyleLbl="node1" presStyleIdx="3" presStyleCnt="5">
        <dgm:presLayoutVars>
          <dgm:bulletEnabled val="1"/>
        </dgm:presLayoutVars>
      </dgm:prSet>
      <dgm:spPr/>
    </dgm:pt>
    <dgm:pt modelId="{076FFCB0-678C-4AD1-A796-FE622F026425}" type="pres">
      <dgm:prSet presAssocID="{0C089EF0-696F-43C0-A42F-C00953A27D2F}" presName="accent_4" presStyleCnt="0"/>
      <dgm:spPr/>
    </dgm:pt>
    <dgm:pt modelId="{E6D15355-C54E-48C4-ADF2-B74B0C7A5E7F}" type="pres">
      <dgm:prSet presAssocID="{0C089EF0-696F-43C0-A42F-C00953A27D2F}" presName="accentRepeatNode" presStyleLbl="solidFgAcc1" presStyleIdx="3" presStyleCnt="5"/>
      <dgm:spPr/>
    </dgm:pt>
    <dgm:pt modelId="{DEA7B3F6-C6D6-4E21-8066-AF2A2C10A8C6}" type="pres">
      <dgm:prSet presAssocID="{3E8BF332-3618-461A-8275-70C87B901151}" presName="text_5" presStyleLbl="node1" presStyleIdx="4" presStyleCnt="5">
        <dgm:presLayoutVars>
          <dgm:bulletEnabled val="1"/>
        </dgm:presLayoutVars>
      </dgm:prSet>
      <dgm:spPr/>
    </dgm:pt>
    <dgm:pt modelId="{3A36E1AA-E78D-4F5E-810D-C81502E8F0FC}" type="pres">
      <dgm:prSet presAssocID="{3E8BF332-3618-461A-8275-70C87B901151}" presName="accent_5" presStyleCnt="0"/>
      <dgm:spPr/>
    </dgm:pt>
    <dgm:pt modelId="{0A048A46-FC39-4222-8606-DA0D40383D50}" type="pres">
      <dgm:prSet presAssocID="{3E8BF332-3618-461A-8275-70C87B901151}" presName="accentRepeatNode" presStyleLbl="solidFgAcc1" presStyleIdx="4" presStyleCnt="5"/>
      <dgm:spPr/>
    </dgm:pt>
  </dgm:ptLst>
  <dgm:cxnLst>
    <dgm:cxn modelId="{E1D4DB18-C05C-4ED2-B559-CFD5088F5567}" srcId="{1B0C0702-B1DB-498A-B3BA-CEAF71FE41A6}" destId="{3E8BF332-3618-461A-8275-70C87B901151}" srcOrd="4" destOrd="0" parTransId="{818B6620-DF31-44EE-99BC-BAD9EA1868A2}" sibTransId="{8670DB7C-E3CE-437E-B813-F90B218EDC17}"/>
    <dgm:cxn modelId="{DBC46E21-1AF3-45AB-9CED-AEE995A2FF07}" srcId="{1B0C0702-B1DB-498A-B3BA-CEAF71FE41A6}" destId="{0C089EF0-696F-43C0-A42F-C00953A27D2F}" srcOrd="3" destOrd="0" parTransId="{13D84045-5E14-4EC1-8845-F755C2D7B912}" sibTransId="{124E9F7B-43DD-4555-838E-E13FA1F15B51}"/>
    <dgm:cxn modelId="{4D636933-8594-4AE4-B6E3-C8A941502465}" type="presOf" srcId="{0C089EF0-696F-43C0-A42F-C00953A27D2F}" destId="{22E1382F-6F9D-4B00-A008-052763699946}" srcOrd="0" destOrd="0" presId="urn:microsoft.com/office/officeart/2008/layout/VerticalCurvedList"/>
    <dgm:cxn modelId="{16AC7F3B-C0F9-43BF-8D40-2FDAE5C57613}" srcId="{1B0C0702-B1DB-498A-B3BA-CEAF71FE41A6}" destId="{2A2E98B3-432C-4D12-BE82-6AA58D14E99B}" srcOrd="0" destOrd="0" parTransId="{40C4EF15-967E-491F-AE3A-7623E27D13C7}" sibTransId="{D25D9364-220A-4385-898D-78EA5390BED0}"/>
    <dgm:cxn modelId="{AF97A043-F7CD-4E32-85D8-7DE39402625D}" type="presOf" srcId="{2A2E98B3-432C-4D12-BE82-6AA58D14E99B}" destId="{604880DA-5F27-4A66-89B9-610F933A8C42}" srcOrd="0" destOrd="0" presId="urn:microsoft.com/office/officeart/2008/layout/VerticalCurvedList"/>
    <dgm:cxn modelId="{D3BB1B6A-5D53-4A59-BA2D-17D7F258E085}" type="presOf" srcId="{D25D9364-220A-4385-898D-78EA5390BED0}" destId="{59BAAEEA-AA00-4899-8550-09DE7BC44A05}" srcOrd="0" destOrd="0" presId="urn:microsoft.com/office/officeart/2008/layout/VerticalCurvedList"/>
    <dgm:cxn modelId="{10C33786-549C-4BFC-A251-43A9A4847A98}" srcId="{1B0C0702-B1DB-498A-B3BA-CEAF71FE41A6}" destId="{247C3FAF-1134-44F0-891A-42A730BCA4B8}" srcOrd="1" destOrd="0" parTransId="{DCB344CA-3A34-431F-8959-F37D52DDE78A}" sibTransId="{09FA877E-A163-42F4-B521-8F2023F08F2D}"/>
    <dgm:cxn modelId="{0F693B9D-4146-4856-89F4-5524BC8D1A36}" type="presOf" srcId="{175DBDDA-C6E1-41A0-8943-C9C7EAAA39C1}" destId="{752CD644-84E8-4177-8A85-9A9788FD250E}" srcOrd="0" destOrd="0" presId="urn:microsoft.com/office/officeart/2008/layout/VerticalCurvedList"/>
    <dgm:cxn modelId="{202E9AB5-7897-4887-9B80-06AFC16D6E89}" srcId="{1B0C0702-B1DB-498A-B3BA-CEAF71FE41A6}" destId="{175DBDDA-C6E1-41A0-8943-C9C7EAAA39C1}" srcOrd="2" destOrd="0" parTransId="{E0352F68-0D79-4B6E-A135-3316152A46C6}" sibTransId="{C17A635A-2433-4949-BF23-ECD18E79C054}"/>
    <dgm:cxn modelId="{9D0DF9BF-43CD-4C6B-AC51-D6D47A1E51AB}" type="presOf" srcId="{247C3FAF-1134-44F0-891A-42A730BCA4B8}" destId="{8AB57C62-BAEC-4858-946E-6111098A9A24}" srcOrd="0" destOrd="0" presId="urn:microsoft.com/office/officeart/2008/layout/VerticalCurvedList"/>
    <dgm:cxn modelId="{8F534EC7-7547-417A-80A9-4A8139726CEE}" type="presOf" srcId="{3E8BF332-3618-461A-8275-70C87B901151}" destId="{DEA7B3F6-C6D6-4E21-8066-AF2A2C10A8C6}" srcOrd="0" destOrd="0" presId="urn:microsoft.com/office/officeart/2008/layout/VerticalCurvedList"/>
    <dgm:cxn modelId="{FDC371D9-8733-4E2D-8356-670315F29AF8}" type="presOf" srcId="{1B0C0702-B1DB-498A-B3BA-CEAF71FE41A6}" destId="{69227169-5B98-42F0-B786-052FE186FDDA}" srcOrd="0" destOrd="0" presId="urn:microsoft.com/office/officeart/2008/layout/VerticalCurvedList"/>
    <dgm:cxn modelId="{AFEB58BB-A7E9-40C4-A8BC-80409181889B}" type="presParOf" srcId="{69227169-5B98-42F0-B786-052FE186FDDA}" destId="{9CDCE093-1884-4805-A46D-1EE31CA339AD}" srcOrd="0" destOrd="0" presId="urn:microsoft.com/office/officeart/2008/layout/VerticalCurvedList"/>
    <dgm:cxn modelId="{63BBD342-75A9-4362-95C9-6FEC0D5A4FAC}" type="presParOf" srcId="{9CDCE093-1884-4805-A46D-1EE31CA339AD}" destId="{7ADA1ABB-5C21-4EE7-A075-ABC7FBD9391D}" srcOrd="0" destOrd="0" presId="urn:microsoft.com/office/officeart/2008/layout/VerticalCurvedList"/>
    <dgm:cxn modelId="{7854E90C-5299-40E3-AC78-DB59173528DA}" type="presParOf" srcId="{7ADA1ABB-5C21-4EE7-A075-ABC7FBD9391D}" destId="{CD490A51-01C8-43AD-B29A-926E2FFC2D9B}" srcOrd="0" destOrd="0" presId="urn:microsoft.com/office/officeart/2008/layout/VerticalCurvedList"/>
    <dgm:cxn modelId="{4515EC51-772B-4B2C-A583-0C4AAA28C937}" type="presParOf" srcId="{7ADA1ABB-5C21-4EE7-A075-ABC7FBD9391D}" destId="{59BAAEEA-AA00-4899-8550-09DE7BC44A05}" srcOrd="1" destOrd="0" presId="urn:microsoft.com/office/officeart/2008/layout/VerticalCurvedList"/>
    <dgm:cxn modelId="{D576436C-41BA-40EE-85DA-101A36661889}" type="presParOf" srcId="{7ADA1ABB-5C21-4EE7-A075-ABC7FBD9391D}" destId="{3F778C3D-4EC4-4E5F-9AF7-4B0692A18ABD}" srcOrd="2" destOrd="0" presId="urn:microsoft.com/office/officeart/2008/layout/VerticalCurvedList"/>
    <dgm:cxn modelId="{F12FEEF5-0850-45F5-8E96-97FA8867613D}" type="presParOf" srcId="{7ADA1ABB-5C21-4EE7-A075-ABC7FBD9391D}" destId="{1B45F206-2EDC-4CC4-8755-F16192366D0A}" srcOrd="3" destOrd="0" presId="urn:microsoft.com/office/officeart/2008/layout/VerticalCurvedList"/>
    <dgm:cxn modelId="{9E807453-2286-4902-86DD-78B56F8923A5}" type="presParOf" srcId="{9CDCE093-1884-4805-A46D-1EE31CA339AD}" destId="{604880DA-5F27-4A66-89B9-610F933A8C42}" srcOrd="1" destOrd="0" presId="urn:microsoft.com/office/officeart/2008/layout/VerticalCurvedList"/>
    <dgm:cxn modelId="{A3D327EF-B7AB-4CA7-9982-0F243E79E5F1}" type="presParOf" srcId="{9CDCE093-1884-4805-A46D-1EE31CA339AD}" destId="{4DC09723-BE5A-4BBB-AD43-CAEBDD709175}" srcOrd="2" destOrd="0" presId="urn:microsoft.com/office/officeart/2008/layout/VerticalCurvedList"/>
    <dgm:cxn modelId="{559149A0-531E-4871-AD46-54107650EA77}" type="presParOf" srcId="{4DC09723-BE5A-4BBB-AD43-CAEBDD709175}" destId="{DDF0F8F5-E9DA-4C3E-842B-02AA50F39871}" srcOrd="0" destOrd="0" presId="urn:microsoft.com/office/officeart/2008/layout/VerticalCurvedList"/>
    <dgm:cxn modelId="{21D6F7E2-A8E6-4F75-9C70-03F642AD65EB}" type="presParOf" srcId="{9CDCE093-1884-4805-A46D-1EE31CA339AD}" destId="{8AB57C62-BAEC-4858-946E-6111098A9A24}" srcOrd="3" destOrd="0" presId="urn:microsoft.com/office/officeart/2008/layout/VerticalCurvedList"/>
    <dgm:cxn modelId="{63E25AEE-FA54-4EF5-962C-C9E51566CD68}" type="presParOf" srcId="{9CDCE093-1884-4805-A46D-1EE31CA339AD}" destId="{03066ADF-6894-41DB-A888-08EDDB7F9E0F}" srcOrd="4" destOrd="0" presId="urn:microsoft.com/office/officeart/2008/layout/VerticalCurvedList"/>
    <dgm:cxn modelId="{E5A07847-6BEF-4A5E-8D75-6E4207808139}" type="presParOf" srcId="{03066ADF-6894-41DB-A888-08EDDB7F9E0F}" destId="{EF7A2B27-F634-4622-86C2-5863BEF6DBA6}" srcOrd="0" destOrd="0" presId="urn:microsoft.com/office/officeart/2008/layout/VerticalCurvedList"/>
    <dgm:cxn modelId="{07731E4E-8B98-4420-876B-8966E130E95B}" type="presParOf" srcId="{9CDCE093-1884-4805-A46D-1EE31CA339AD}" destId="{752CD644-84E8-4177-8A85-9A9788FD250E}" srcOrd="5" destOrd="0" presId="urn:microsoft.com/office/officeart/2008/layout/VerticalCurvedList"/>
    <dgm:cxn modelId="{E9F1614B-BD65-4E33-AB3E-D96D65CBF326}" type="presParOf" srcId="{9CDCE093-1884-4805-A46D-1EE31CA339AD}" destId="{2CD8B408-1D5B-4B10-AA30-6404D875A887}" srcOrd="6" destOrd="0" presId="urn:microsoft.com/office/officeart/2008/layout/VerticalCurvedList"/>
    <dgm:cxn modelId="{A711A78F-617E-4D5F-A02E-6593937B92FA}" type="presParOf" srcId="{2CD8B408-1D5B-4B10-AA30-6404D875A887}" destId="{E9D10C36-20A2-4E93-80AA-572538EA6AE5}" srcOrd="0" destOrd="0" presId="urn:microsoft.com/office/officeart/2008/layout/VerticalCurvedList"/>
    <dgm:cxn modelId="{23B65331-6BB2-4C1C-BB82-7F901F1AF5B6}" type="presParOf" srcId="{9CDCE093-1884-4805-A46D-1EE31CA339AD}" destId="{22E1382F-6F9D-4B00-A008-052763699946}" srcOrd="7" destOrd="0" presId="urn:microsoft.com/office/officeart/2008/layout/VerticalCurvedList"/>
    <dgm:cxn modelId="{7DF25DF0-7989-49B9-8653-B3CE97B4C06A}" type="presParOf" srcId="{9CDCE093-1884-4805-A46D-1EE31CA339AD}" destId="{076FFCB0-678C-4AD1-A796-FE622F026425}" srcOrd="8" destOrd="0" presId="urn:microsoft.com/office/officeart/2008/layout/VerticalCurvedList"/>
    <dgm:cxn modelId="{28987F42-3C92-4952-A0B7-01DC6FE88A2F}" type="presParOf" srcId="{076FFCB0-678C-4AD1-A796-FE622F026425}" destId="{E6D15355-C54E-48C4-ADF2-B74B0C7A5E7F}" srcOrd="0" destOrd="0" presId="urn:microsoft.com/office/officeart/2008/layout/VerticalCurvedList"/>
    <dgm:cxn modelId="{F523D737-F2E3-430C-81AB-678A2E672A12}" type="presParOf" srcId="{9CDCE093-1884-4805-A46D-1EE31CA339AD}" destId="{DEA7B3F6-C6D6-4E21-8066-AF2A2C10A8C6}" srcOrd="9" destOrd="0" presId="urn:microsoft.com/office/officeart/2008/layout/VerticalCurvedList"/>
    <dgm:cxn modelId="{82638B35-91C2-4D00-B7B1-88828D302037}" type="presParOf" srcId="{9CDCE093-1884-4805-A46D-1EE31CA339AD}" destId="{3A36E1AA-E78D-4F5E-810D-C81502E8F0FC}" srcOrd="10" destOrd="0" presId="urn:microsoft.com/office/officeart/2008/layout/VerticalCurvedList"/>
    <dgm:cxn modelId="{5434454F-3138-46BF-9A60-CF8AA6ABD572}" type="presParOf" srcId="{3A36E1AA-E78D-4F5E-810D-C81502E8F0FC}" destId="{0A048A46-FC39-4222-8606-DA0D40383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C0702-B1DB-498A-B3BA-CEAF71FE41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A2E98B3-432C-4D12-BE82-6AA58D14E99B}">
      <dgm:prSet phldrT="[Text]"/>
      <dgm:spPr/>
      <dgm:t>
        <a:bodyPr/>
        <a:lstStyle/>
        <a:p>
          <a:r>
            <a:rPr lang="de-DE" dirty="0" err="1"/>
            <a:t>JaCaMo</a:t>
          </a:r>
          <a:r>
            <a:rPr lang="de-DE" dirty="0"/>
            <a:t> &amp; Allgemeines Vorgehen</a:t>
          </a:r>
        </a:p>
      </dgm:t>
    </dgm:pt>
    <dgm:pt modelId="{40C4EF15-967E-491F-AE3A-7623E27D13C7}" type="parTrans" cxnId="{16AC7F3B-C0F9-43BF-8D40-2FDAE5C57613}">
      <dgm:prSet/>
      <dgm:spPr/>
      <dgm:t>
        <a:bodyPr/>
        <a:lstStyle/>
        <a:p>
          <a:endParaRPr lang="de-DE"/>
        </a:p>
      </dgm:t>
    </dgm:pt>
    <dgm:pt modelId="{D25D9364-220A-4385-898D-78EA5390BED0}" type="sibTrans" cxnId="{16AC7F3B-C0F9-43BF-8D40-2FDAE5C57613}">
      <dgm:prSet/>
      <dgm:spPr/>
      <dgm:t>
        <a:bodyPr/>
        <a:lstStyle/>
        <a:p>
          <a:endParaRPr lang="de-DE"/>
        </a:p>
      </dgm:t>
    </dgm:pt>
    <dgm:pt modelId="{247C3FAF-1134-44F0-891A-42A730BCA4B8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Projekt: </a:t>
          </a:r>
          <a:r>
            <a:rPr lang="de-DE" dirty="0" err="1"/>
            <a:t>mas_auction</a:t>
          </a:r>
          <a:endParaRPr lang="de-DE" dirty="0"/>
        </a:p>
      </dgm:t>
    </dgm:pt>
    <dgm:pt modelId="{DCB344CA-3A34-431F-8959-F37D52DDE78A}" type="parTrans" cxnId="{10C33786-549C-4BFC-A251-43A9A4847A98}">
      <dgm:prSet/>
      <dgm:spPr/>
      <dgm:t>
        <a:bodyPr/>
        <a:lstStyle/>
        <a:p>
          <a:endParaRPr lang="de-DE"/>
        </a:p>
      </dgm:t>
    </dgm:pt>
    <dgm:pt modelId="{09FA877E-A163-42F4-B521-8F2023F08F2D}" type="sibTrans" cxnId="{10C33786-549C-4BFC-A251-43A9A4847A98}">
      <dgm:prSet/>
      <dgm:spPr/>
      <dgm:t>
        <a:bodyPr/>
        <a:lstStyle/>
        <a:p>
          <a:endParaRPr lang="de-DE"/>
        </a:p>
      </dgm:t>
    </dgm:pt>
    <dgm:pt modelId="{3E8BF332-3618-461A-8275-70C87B901151}">
      <dgm:prSet phldrT="[Text]"/>
      <dgm:spPr/>
      <dgm:t>
        <a:bodyPr/>
        <a:lstStyle/>
        <a:p>
          <a:r>
            <a:rPr lang="de-DE" dirty="0"/>
            <a:t>Ausblick &amp; Fazit</a:t>
          </a:r>
        </a:p>
      </dgm:t>
    </dgm:pt>
    <dgm:pt modelId="{818B6620-DF31-44EE-99BC-BAD9EA1868A2}" type="parTrans" cxnId="{E1D4DB18-C05C-4ED2-B559-CFD5088F5567}">
      <dgm:prSet/>
      <dgm:spPr/>
      <dgm:t>
        <a:bodyPr/>
        <a:lstStyle/>
        <a:p>
          <a:endParaRPr lang="de-DE"/>
        </a:p>
      </dgm:t>
    </dgm:pt>
    <dgm:pt modelId="{8670DB7C-E3CE-437E-B813-F90B218EDC17}" type="sibTrans" cxnId="{E1D4DB18-C05C-4ED2-B559-CFD5088F5567}">
      <dgm:prSet/>
      <dgm:spPr/>
      <dgm:t>
        <a:bodyPr/>
        <a:lstStyle/>
        <a:p>
          <a:endParaRPr lang="de-DE"/>
        </a:p>
      </dgm:t>
    </dgm:pt>
    <dgm:pt modelId="{175DBDDA-C6E1-41A0-8943-C9C7EAAA39C1}">
      <dgm:prSet/>
      <dgm:spPr/>
      <dgm:t>
        <a:bodyPr/>
        <a:lstStyle/>
        <a:p>
          <a:r>
            <a:rPr lang="de-DE" dirty="0"/>
            <a:t>Live Demo &amp; </a:t>
          </a:r>
          <a:r>
            <a:rPr lang="de-DE" dirty="0" err="1"/>
            <a:t>Testcases</a:t>
          </a:r>
          <a:endParaRPr lang="de-DE" dirty="0"/>
        </a:p>
      </dgm:t>
    </dgm:pt>
    <dgm:pt modelId="{E0352F68-0D79-4B6E-A135-3316152A46C6}" type="parTrans" cxnId="{202E9AB5-7897-4887-9B80-06AFC16D6E89}">
      <dgm:prSet/>
      <dgm:spPr/>
      <dgm:t>
        <a:bodyPr/>
        <a:lstStyle/>
        <a:p>
          <a:endParaRPr lang="de-DE"/>
        </a:p>
      </dgm:t>
    </dgm:pt>
    <dgm:pt modelId="{C17A635A-2433-4949-BF23-ECD18E79C054}" type="sibTrans" cxnId="{202E9AB5-7897-4887-9B80-06AFC16D6E89}">
      <dgm:prSet/>
      <dgm:spPr/>
      <dgm:t>
        <a:bodyPr/>
        <a:lstStyle/>
        <a:p>
          <a:endParaRPr lang="de-DE"/>
        </a:p>
      </dgm:t>
    </dgm:pt>
    <dgm:pt modelId="{0C089EF0-696F-43C0-A42F-C00953A27D2F}">
      <dgm:prSet/>
      <dgm:spPr/>
      <dgm:t>
        <a:bodyPr/>
        <a:lstStyle/>
        <a:p>
          <a:r>
            <a:rPr lang="de-DE" dirty="0"/>
            <a:t>Evaluation</a:t>
          </a:r>
        </a:p>
      </dgm:t>
    </dgm:pt>
    <dgm:pt modelId="{13D84045-5E14-4EC1-8845-F755C2D7B912}" type="parTrans" cxnId="{DBC46E21-1AF3-45AB-9CED-AEE995A2FF07}">
      <dgm:prSet/>
      <dgm:spPr/>
      <dgm:t>
        <a:bodyPr/>
        <a:lstStyle/>
        <a:p>
          <a:endParaRPr lang="de-DE"/>
        </a:p>
      </dgm:t>
    </dgm:pt>
    <dgm:pt modelId="{124E9F7B-43DD-4555-838E-E13FA1F15B51}" type="sibTrans" cxnId="{DBC46E21-1AF3-45AB-9CED-AEE995A2FF07}">
      <dgm:prSet/>
      <dgm:spPr/>
      <dgm:t>
        <a:bodyPr/>
        <a:lstStyle/>
        <a:p>
          <a:endParaRPr lang="de-DE"/>
        </a:p>
      </dgm:t>
    </dgm:pt>
    <dgm:pt modelId="{69227169-5B98-42F0-B786-052FE186FDDA}" type="pres">
      <dgm:prSet presAssocID="{1B0C0702-B1DB-498A-B3BA-CEAF71FE41A6}" presName="Name0" presStyleCnt="0">
        <dgm:presLayoutVars>
          <dgm:chMax val="7"/>
          <dgm:chPref val="7"/>
          <dgm:dir/>
        </dgm:presLayoutVars>
      </dgm:prSet>
      <dgm:spPr/>
    </dgm:pt>
    <dgm:pt modelId="{9CDCE093-1884-4805-A46D-1EE31CA339AD}" type="pres">
      <dgm:prSet presAssocID="{1B0C0702-B1DB-498A-B3BA-CEAF71FE41A6}" presName="Name1" presStyleCnt="0"/>
      <dgm:spPr/>
    </dgm:pt>
    <dgm:pt modelId="{7ADA1ABB-5C21-4EE7-A075-ABC7FBD9391D}" type="pres">
      <dgm:prSet presAssocID="{1B0C0702-B1DB-498A-B3BA-CEAF71FE41A6}" presName="cycle" presStyleCnt="0"/>
      <dgm:spPr/>
    </dgm:pt>
    <dgm:pt modelId="{CD490A51-01C8-43AD-B29A-926E2FFC2D9B}" type="pres">
      <dgm:prSet presAssocID="{1B0C0702-B1DB-498A-B3BA-CEAF71FE41A6}" presName="srcNode" presStyleLbl="node1" presStyleIdx="0" presStyleCnt="5"/>
      <dgm:spPr/>
    </dgm:pt>
    <dgm:pt modelId="{59BAAEEA-AA00-4899-8550-09DE7BC44A05}" type="pres">
      <dgm:prSet presAssocID="{1B0C0702-B1DB-498A-B3BA-CEAF71FE41A6}" presName="conn" presStyleLbl="parChTrans1D2" presStyleIdx="0" presStyleCnt="1"/>
      <dgm:spPr/>
    </dgm:pt>
    <dgm:pt modelId="{3F778C3D-4EC4-4E5F-9AF7-4B0692A18ABD}" type="pres">
      <dgm:prSet presAssocID="{1B0C0702-B1DB-498A-B3BA-CEAF71FE41A6}" presName="extraNode" presStyleLbl="node1" presStyleIdx="0" presStyleCnt="5"/>
      <dgm:spPr/>
    </dgm:pt>
    <dgm:pt modelId="{1B45F206-2EDC-4CC4-8755-F16192366D0A}" type="pres">
      <dgm:prSet presAssocID="{1B0C0702-B1DB-498A-B3BA-CEAF71FE41A6}" presName="dstNode" presStyleLbl="node1" presStyleIdx="0" presStyleCnt="5"/>
      <dgm:spPr/>
    </dgm:pt>
    <dgm:pt modelId="{604880DA-5F27-4A66-89B9-610F933A8C42}" type="pres">
      <dgm:prSet presAssocID="{2A2E98B3-432C-4D12-BE82-6AA58D14E99B}" presName="text_1" presStyleLbl="node1" presStyleIdx="0" presStyleCnt="5">
        <dgm:presLayoutVars>
          <dgm:bulletEnabled val="1"/>
        </dgm:presLayoutVars>
      </dgm:prSet>
      <dgm:spPr/>
    </dgm:pt>
    <dgm:pt modelId="{4DC09723-BE5A-4BBB-AD43-CAEBDD709175}" type="pres">
      <dgm:prSet presAssocID="{2A2E98B3-432C-4D12-BE82-6AA58D14E99B}" presName="accent_1" presStyleCnt="0"/>
      <dgm:spPr/>
    </dgm:pt>
    <dgm:pt modelId="{DDF0F8F5-E9DA-4C3E-842B-02AA50F39871}" type="pres">
      <dgm:prSet presAssocID="{2A2E98B3-432C-4D12-BE82-6AA58D14E99B}" presName="accentRepeatNode" presStyleLbl="solidFgAcc1" presStyleIdx="0" presStyleCnt="5"/>
      <dgm:spPr/>
    </dgm:pt>
    <dgm:pt modelId="{8AB57C62-BAEC-4858-946E-6111098A9A24}" type="pres">
      <dgm:prSet presAssocID="{247C3FAF-1134-44F0-891A-42A730BCA4B8}" presName="text_2" presStyleLbl="node1" presStyleIdx="1" presStyleCnt="5">
        <dgm:presLayoutVars>
          <dgm:bulletEnabled val="1"/>
        </dgm:presLayoutVars>
      </dgm:prSet>
      <dgm:spPr/>
    </dgm:pt>
    <dgm:pt modelId="{03066ADF-6894-41DB-A888-08EDDB7F9E0F}" type="pres">
      <dgm:prSet presAssocID="{247C3FAF-1134-44F0-891A-42A730BCA4B8}" presName="accent_2" presStyleCnt="0"/>
      <dgm:spPr/>
    </dgm:pt>
    <dgm:pt modelId="{EF7A2B27-F634-4622-86C2-5863BEF6DBA6}" type="pres">
      <dgm:prSet presAssocID="{247C3FAF-1134-44F0-891A-42A730BCA4B8}" presName="accentRepeatNode" presStyleLbl="solidFgAcc1" presStyleIdx="1" presStyleCnt="5"/>
      <dgm:spPr>
        <a:solidFill>
          <a:srgbClr val="00B050"/>
        </a:solidFill>
      </dgm:spPr>
    </dgm:pt>
    <dgm:pt modelId="{752CD644-84E8-4177-8A85-9A9788FD250E}" type="pres">
      <dgm:prSet presAssocID="{175DBDDA-C6E1-41A0-8943-C9C7EAAA39C1}" presName="text_3" presStyleLbl="node1" presStyleIdx="2" presStyleCnt="5">
        <dgm:presLayoutVars>
          <dgm:bulletEnabled val="1"/>
        </dgm:presLayoutVars>
      </dgm:prSet>
      <dgm:spPr/>
    </dgm:pt>
    <dgm:pt modelId="{2CD8B408-1D5B-4B10-AA30-6404D875A887}" type="pres">
      <dgm:prSet presAssocID="{175DBDDA-C6E1-41A0-8943-C9C7EAAA39C1}" presName="accent_3" presStyleCnt="0"/>
      <dgm:spPr/>
    </dgm:pt>
    <dgm:pt modelId="{E9D10C36-20A2-4E93-80AA-572538EA6AE5}" type="pres">
      <dgm:prSet presAssocID="{175DBDDA-C6E1-41A0-8943-C9C7EAAA39C1}" presName="accentRepeatNode" presStyleLbl="solidFgAcc1" presStyleIdx="2" presStyleCnt="5"/>
      <dgm:spPr/>
    </dgm:pt>
    <dgm:pt modelId="{22E1382F-6F9D-4B00-A008-052763699946}" type="pres">
      <dgm:prSet presAssocID="{0C089EF0-696F-43C0-A42F-C00953A27D2F}" presName="text_4" presStyleLbl="node1" presStyleIdx="3" presStyleCnt="5">
        <dgm:presLayoutVars>
          <dgm:bulletEnabled val="1"/>
        </dgm:presLayoutVars>
      </dgm:prSet>
      <dgm:spPr/>
    </dgm:pt>
    <dgm:pt modelId="{076FFCB0-678C-4AD1-A796-FE622F026425}" type="pres">
      <dgm:prSet presAssocID="{0C089EF0-696F-43C0-A42F-C00953A27D2F}" presName="accent_4" presStyleCnt="0"/>
      <dgm:spPr/>
    </dgm:pt>
    <dgm:pt modelId="{E6D15355-C54E-48C4-ADF2-B74B0C7A5E7F}" type="pres">
      <dgm:prSet presAssocID="{0C089EF0-696F-43C0-A42F-C00953A27D2F}" presName="accentRepeatNode" presStyleLbl="solidFgAcc1" presStyleIdx="3" presStyleCnt="5"/>
      <dgm:spPr/>
    </dgm:pt>
    <dgm:pt modelId="{DEA7B3F6-C6D6-4E21-8066-AF2A2C10A8C6}" type="pres">
      <dgm:prSet presAssocID="{3E8BF332-3618-461A-8275-70C87B901151}" presName="text_5" presStyleLbl="node1" presStyleIdx="4" presStyleCnt="5">
        <dgm:presLayoutVars>
          <dgm:bulletEnabled val="1"/>
        </dgm:presLayoutVars>
      </dgm:prSet>
      <dgm:spPr/>
    </dgm:pt>
    <dgm:pt modelId="{3A36E1AA-E78D-4F5E-810D-C81502E8F0FC}" type="pres">
      <dgm:prSet presAssocID="{3E8BF332-3618-461A-8275-70C87B901151}" presName="accent_5" presStyleCnt="0"/>
      <dgm:spPr/>
    </dgm:pt>
    <dgm:pt modelId="{0A048A46-FC39-4222-8606-DA0D40383D50}" type="pres">
      <dgm:prSet presAssocID="{3E8BF332-3618-461A-8275-70C87B901151}" presName="accentRepeatNode" presStyleLbl="solidFgAcc1" presStyleIdx="4" presStyleCnt="5"/>
      <dgm:spPr/>
    </dgm:pt>
  </dgm:ptLst>
  <dgm:cxnLst>
    <dgm:cxn modelId="{E1D4DB18-C05C-4ED2-B559-CFD5088F5567}" srcId="{1B0C0702-B1DB-498A-B3BA-CEAF71FE41A6}" destId="{3E8BF332-3618-461A-8275-70C87B901151}" srcOrd="4" destOrd="0" parTransId="{818B6620-DF31-44EE-99BC-BAD9EA1868A2}" sibTransId="{8670DB7C-E3CE-437E-B813-F90B218EDC17}"/>
    <dgm:cxn modelId="{DBC46E21-1AF3-45AB-9CED-AEE995A2FF07}" srcId="{1B0C0702-B1DB-498A-B3BA-CEAF71FE41A6}" destId="{0C089EF0-696F-43C0-A42F-C00953A27D2F}" srcOrd="3" destOrd="0" parTransId="{13D84045-5E14-4EC1-8845-F755C2D7B912}" sibTransId="{124E9F7B-43DD-4555-838E-E13FA1F15B51}"/>
    <dgm:cxn modelId="{4D636933-8594-4AE4-B6E3-C8A941502465}" type="presOf" srcId="{0C089EF0-696F-43C0-A42F-C00953A27D2F}" destId="{22E1382F-6F9D-4B00-A008-052763699946}" srcOrd="0" destOrd="0" presId="urn:microsoft.com/office/officeart/2008/layout/VerticalCurvedList"/>
    <dgm:cxn modelId="{16AC7F3B-C0F9-43BF-8D40-2FDAE5C57613}" srcId="{1B0C0702-B1DB-498A-B3BA-CEAF71FE41A6}" destId="{2A2E98B3-432C-4D12-BE82-6AA58D14E99B}" srcOrd="0" destOrd="0" parTransId="{40C4EF15-967E-491F-AE3A-7623E27D13C7}" sibTransId="{D25D9364-220A-4385-898D-78EA5390BED0}"/>
    <dgm:cxn modelId="{AF97A043-F7CD-4E32-85D8-7DE39402625D}" type="presOf" srcId="{2A2E98B3-432C-4D12-BE82-6AA58D14E99B}" destId="{604880DA-5F27-4A66-89B9-610F933A8C42}" srcOrd="0" destOrd="0" presId="urn:microsoft.com/office/officeart/2008/layout/VerticalCurvedList"/>
    <dgm:cxn modelId="{D3BB1B6A-5D53-4A59-BA2D-17D7F258E085}" type="presOf" srcId="{D25D9364-220A-4385-898D-78EA5390BED0}" destId="{59BAAEEA-AA00-4899-8550-09DE7BC44A05}" srcOrd="0" destOrd="0" presId="urn:microsoft.com/office/officeart/2008/layout/VerticalCurvedList"/>
    <dgm:cxn modelId="{10C33786-549C-4BFC-A251-43A9A4847A98}" srcId="{1B0C0702-B1DB-498A-B3BA-CEAF71FE41A6}" destId="{247C3FAF-1134-44F0-891A-42A730BCA4B8}" srcOrd="1" destOrd="0" parTransId="{DCB344CA-3A34-431F-8959-F37D52DDE78A}" sibTransId="{09FA877E-A163-42F4-B521-8F2023F08F2D}"/>
    <dgm:cxn modelId="{0F693B9D-4146-4856-89F4-5524BC8D1A36}" type="presOf" srcId="{175DBDDA-C6E1-41A0-8943-C9C7EAAA39C1}" destId="{752CD644-84E8-4177-8A85-9A9788FD250E}" srcOrd="0" destOrd="0" presId="urn:microsoft.com/office/officeart/2008/layout/VerticalCurvedList"/>
    <dgm:cxn modelId="{202E9AB5-7897-4887-9B80-06AFC16D6E89}" srcId="{1B0C0702-B1DB-498A-B3BA-CEAF71FE41A6}" destId="{175DBDDA-C6E1-41A0-8943-C9C7EAAA39C1}" srcOrd="2" destOrd="0" parTransId="{E0352F68-0D79-4B6E-A135-3316152A46C6}" sibTransId="{C17A635A-2433-4949-BF23-ECD18E79C054}"/>
    <dgm:cxn modelId="{9D0DF9BF-43CD-4C6B-AC51-D6D47A1E51AB}" type="presOf" srcId="{247C3FAF-1134-44F0-891A-42A730BCA4B8}" destId="{8AB57C62-BAEC-4858-946E-6111098A9A24}" srcOrd="0" destOrd="0" presId="urn:microsoft.com/office/officeart/2008/layout/VerticalCurvedList"/>
    <dgm:cxn modelId="{8F534EC7-7547-417A-80A9-4A8139726CEE}" type="presOf" srcId="{3E8BF332-3618-461A-8275-70C87B901151}" destId="{DEA7B3F6-C6D6-4E21-8066-AF2A2C10A8C6}" srcOrd="0" destOrd="0" presId="urn:microsoft.com/office/officeart/2008/layout/VerticalCurvedList"/>
    <dgm:cxn modelId="{FDC371D9-8733-4E2D-8356-670315F29AF8}" type="presOf" srcId="{1B0C0702-B1DB-498A-B3BA-CEAF71FE41A6}" destId="{69227169-5B98-42F0-B786-052FE186FDDA}" srcOrd="0" destOrd="0" presId="urn:microsoft.com/office/officeart/2008/layout/VerticalCurvedList"/>
    <dgm:cxn modelId="{AFEB58BB-A7E9-40C4-A8BC-80409181889B}" type="presParOf" srcId="{69227169-5B98-42F0-B786-052FE186FDDA}" destId="{9CDCE093-1884-4805-A46D-1EE31CA339AD}" srcOrd="0" destOrd="0" presId="urn:microsoft.com/office/officeart/2008/layout/VerticalCurvedList"/>
    <dgm:cxn modelId="{63BBD342-75A9-4362-95C9-6FEC0D5A4FAC}" type="presParOf" srcId="{9CDCE093-1884-4805-A46D-1EE31CA339AD}" destId="{7ADA1ABB-5C21-4EE7-A075-ABC7FBD9391D}" srcOrd="0" destOrd="0" presId="urn:microsoft.com/office/officeart/2008/layout/VerticalCurvedList"/>
    <dgm:cxn modelId="{7854E90C-5299-40E3-AC78-DB59173528DA}" type="presParOf" srcId="{7ADA1ABB-5C21-4EE7-A075-ABC7FBD9391D}" destId="{CD490A51-01C8-43AD-B29A-926E2FFC2D9B}" srcOrd="0" destOrd="0" presId="urn:microsoft.com/office/officeart/2008/layout/VerticalCurvedList"/>
    <dgm:cxn modelId="{4515EC51-772B-4B2C-A583-0C4AAA28C937}" type="presParOf" srcId="{7ADA1ABB-5C21-4EE7-A075-ABC7FBD9391D}" destId="{59BAAEEA-AA00-4899-8550-09DE7BC44A05}" srcOrd="1" destOrd="0" presId="urn:microsoft.com/office/officeart/2008/layout/VerticalCurvedList"/>
    <dgm:cxn modelId="{D576436C-41BA-40EE-85DA-101A36661889}" type="presParOf" srcId="{7ADA1ABB-5C21-4EE7-A075-ABC7FBD9391D}" destId="{3F778C3D-4EC4-4E5F-9AF7-4B0692A18ABD}" srcOrd="2" destOrd="0" presId="urn:microsoft.com/office/officeart/2008/layout/VerticalCurvedList"/>
    <dgm:cxn modelId="{F12FEEF5-0850-45F5-8E96-97FA8867613D}" type="presParOf" srcId="{7ADA1ABB-5C21-4EE7-A075-ABC7FBD9391D}" destId="{1B45F206-2EDC-4CC4-8755-F16192366D0A}" srcOrd="3" destOrd="0" presId="urn:microsoft.com/office/officeart/2008/layout/VerticalCurvedList"/>
    <dgm:cxn modelId="{9E807453-2286-4902-86DD-78B56F8923A5}" type="presParOf" srcId="{9CDCE093-1884-4805-A46D-1EE31CA339AD}" destId="{604880DA-5F27-4A66-89B9-610F933A8C42}" srcOrd="1" destOrd="0" presId="urn:microsoft.com/office/officeart/2008/layout/VerticalCurvedList"/>
    <dgm:cxn modelId="{A3D327EF-B7AB-4CA7-9982-0F243E79E5F1}" type="presParOf" srcId="{9CDCE093-1884-4805-A46D-1EE31CA339AD}" destId="{4DC09723-BE5A-4BBB-AD43-CAEBDD709175}" srcOrd="2" destOrd="0" presId="urn:microsoft.com/office/officeart/2008/layout/VerticalCurvedList"/>
    <dgm:cxn modelId="{559149A0-531E-4871-AD46-54107650EA77}" type="presParOf" srcId="{4DC09723-BE5A-4BBB-AD43-CAEBDD709175}" destId="{DDF0F8F5-E9DA-4C3E-842B-02AA50F39871}" srcOrd="0" destOrd="0" presId="urn:microsoft.com/office/officeart/2008/layout/VerticalCurvedList"/>
    <dgm:cxn modelId="{21D6F7E2-A8E6-4F75-9C70-03F642AD65EB}" type="presParOf" srcId="{9CDCE093-1884-4805-A46D-1EE31CA339AD}" destId="{8AB57C62-BAEC-4858-946E-6111098A9A24}" srcOrd="3" destOrd="0" presId="urn:microsoft.com/office/officeart/2008/layout/VerticalCurvedList"/>
    <dgm:cxn modelId="{63E25AEE-FA54-4EF5-962C-C9E51566CD68}" type="presParOf" srcId="{9CDCE093-1884-4805-A46D-1EE31CA339AD}" destId="{03066ADF-6894-41DB-A888-08EDDB7F9E0F}" srcOrd="4" destOrd="0" presId="urn:microsoft.com/office/officeart/2008/layout/VerticalCurvedList"/>
    <dgm:cxn modelId="{E5A07847-6BEF-4A5E-8D75-6E4207808139}" type="presParOf" srcId="{03066ADF-6894-41DB-A888-08EDDB7F9E0F}" destId="{EF7A2B27-F634-4622-86C2-5863BEF6DBA6}" srcOrd="0" destOrd="0" presId="urn:microsoft.com/office/officeart/2008/layout/VerticalCurvedList"/>
    <dgm:cxn modelId="{07731E4E-8B98-4420-876B-8966E130E95B}" type="presParOf" srcId="{9CDCE093-1884-4805-A46D-1EE31CA339AD}" destId="{752CD644-84E8-4177-8A85-9A9788FD250E}" srcOrd="5" destOrd="0" presId="urn:microsoft.com/office/officeart/2008/layout/VerticalCurvedList"/>
    <dgm:cxn modelId="{E9F1614B-BD65-4E33-AB3E-D96D65CBF326}" type="presParOf" srcId="{9CDCE093-1884-4805-A46D-1EE31CA339AD}" destId="{2CD8B408-1D5B-4B10-AA30-6404D875A887}" srcOrd="6" destOrd="0" presId="urn:microsoft.com/office/officeart/2008/layout/VerticalCurvedList"/>
    <dgm:cxn modelId="{A711A78F-617E-4D5F-A02E-6593937B92FA}" type="presParOf" srcId="{2CD8B408-1D5B-4B10-AA30-6404D875A887}" destId="{E9D10C36-20A2-4E93-80AA-572538EA6AE5}" srcOrd="0" destOrd="0" presId="urn:microsoft.com/office/officeart/2008/layout/VerticalCurvedList"/>
    <dgm:cxn modelId="{23B65331-6BB2-4C1C-BB82-7F901F1AF5B6}" type="presParOf" srcId="{9CDCE093-1884-4805-A46D-1EE31CA339AD}" destId="{22E1382F-6F9D-4B00-A008-052763699946}" srcOrd="7" destOrd="0" presId="urn:microsoft.com/office/officeart/2008/layout/VerticalCurvedList"/>
    <dgm:cxn modelId="{7DF25DF0-7989-49B9-8653-B3CE97B4C06A}" type="presParOf" srcId="{9CDCE093-1884-4805-A46D-1EE31CA339AD}" destId="{076FFCB0-678C-4AD1-A796-FE622F026425}" srcOrd="8" destOrd="0" presId="urn:microsoft.com/office/officeart/2008/layout/VerticalCurvedList"/>
    <dgm:cxn modelId="{28987F42-3C92-4952-A0B7-01DC6FE88A2F}" type="presParOf" srcId="{076FFCB0-678C-4AD1-A796-FE622F026425}" destId="{E6D15355-C54E-48C4-ADF2-B74B0C7A5E7F}" srcOrd="0" destOrd="0" presId="urn:microsoft.com/office/officeart/2008/layout/VerticalCurvedList"/>
    <dgm:cxn modelId="{F523D737-F2E3-430C-81AB-678A2E672A12}" type="presParOf" srcId="{9CDCE093-1884-4805-A46D-1EE31CA339AD}" destId="{DEA7B3F6-C6D6-4E21-8066-AF2A2C10A8C6}" srcOrd="9" destOrd="0" presId="urn:microsoft.com/office/officeart/2008/layout/VerticalCurvedList"/>
    <dgm:cxn modelId="{82638B35-91C2-4D00-B7B1-88828D302037}" type="presParOf" srcId="{9CDCE093-1884-4805-A46D-1EE31CA339AD}" destId="{3A36E1AA-E78D-4F5E-810D-C81502E8F0FC}" srcOrd="10" destOrd="0" presId="urn:microsoft.com/office/officeart/2008/layout/VerticalCurvedList"/>
    <dgm:cxn modelId="{5434454F-3138-46BF-9A60-CF8AA6ABD572}" type="presParOf" srcId="{3A36E1AA-E78D-4F5E-810D-C81502E8F0FC}" destId="{0A048A46-FC39-4222-8606-DA0D40383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C0702-B1DB-498A-B3BA-CEAF71FE41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A2E98B3-432C-4D12-BE82-6AA58D14E99B}">
      <dgm:prSet phldrT="[Text]"/>
      <dgm:spPr/>
      <dgm:t>
        <a:bodyPr/>
        <a:lstStyle/>
        <a:p>
          <a:r>
            <a:rPr lang="de-DE" dirty="0" err="1"/>
            <a:t>JaCaMo</a:t>
          </a:r>
          <a:r>
            <a:rPr lang="de-DE" dirty="0"/>
            <a:t> &amp; Allgemeines Vorgehen</a:t>
          </a:r>
        </a:p>
      </dgm:t>
    </dgm:pt>
    <dgm:pt modelId="{40C4EF15-967E-491F-AE3A-7623E27D13C7}" type="parTrans" cxnId="{16AC7F3B-C0F9-43BF-8D40-2FDAE5C57613}">
      <dgm:prSet/>
      <dgm:spPr/>
      <dgm:t>
        <a:bodyPr/>
        <a:lstStyle/>
        <a:p>
          <a:endParaRPr lang="de-DE"/>
        </a:p>
      </dgm:t>
    </dgm:pt>
    <dgm:pt modelId="{D25D9364-220A-4385-898D-78EA5390BED0}" type="sibTrans" cxnId="{16AC7F3B-C0F9-43BF-8D40-2FDAE5C57613}">
      <dgm:prSet/>
      <dgm:spPr/>
      <dgm:t>
        <a:bodyPr/>
        <a:lstStyle/>
        <a:p>
          <a:endParaRPr lang="de-DE"/>
        </a:p>
      </dgm:t>
    </dgm:pt>
    <dgm:pt modelId="{247C3FAF-1134-44F0-891A-42A730BCA4B8}">
      <dgm:prSet phldrT="[Text]"/>
      <dgm:spPr/>
      <dgm:t>
        <a:bodyPr/>
        <a:lstStyle/>
        <a:p>
          <a:r>
            <a:rPr lang="de-DE" dirty="0"/>
            <a:t>Projekt: </a:t>
          </a:r>
          <a:r>
            <a:rPr lang="de-DE" dirty="0" err="1"/>
            <a:t>mas_auction</a:t>
          </a:r>
          <a:endParaRPr lang="de-DE" dirty="0"/>
        </a:p>
      </dgm:t>
    </dgm:pt>
    <dgm:pt modelId="{DCB344CA-3A34-431F-8959-F37D52DDE78A}" type="parTrans" cxnId="{10C33786-549C-4BFC-A251-43A9A4847A98}">
      <dgm:prSet/>
      <dgm:spPr/>
      <dgm:t>
        <a:bodyPr/>
        <a:lstStyle/>
        <a:p>
          <a:endParaRPr lang="de-DE"/>
        </a:p>
      </dgm:t>
    </dgm:pt>
    <dgm:pt modelId="{09FA877E-A163-42F4-B521-8F2023F08F2D}" type="sibTrans" cxnId="{10C33786-549C-4BFC-A251-43A9A4847A98}">
      <dgm:prSet/>
      <dgm:spPr/>
      <dgm:t>
        <a:bodyPr/>
        <a:lstStyle/>
        <a:p>
          <a:endParaRPr lang="de-DE"/>
        </a:p>
      </dgm:t>
    </dgm:pt>
    <dgm:pt modelId="{3E8BF332-3618-461A-8275-70C87B901151}">
      <dgm:prSet phldrT="[Text]"/>
      <dgm:spPr/>
      <dgm:t>
        <a:bodyPr/>
        <a:lstStyle/>
        <a:p>
          <a:r>
            <a:rPr lang="de-DE" dirty="0"/>
            <a:t>Ausblick &amp; Fazit</a:t>
          </a:r>
        </a:p>
      </dgm:t>
    </dgm:pt>
    <dgm:pt modelId="{818B6620-DF31-44EE-99BC-BAD9EA1868A2}" type="parTrans" cxnId="{E1D4DB18-C05C-4ED2-B559-CFD5088F5567}">
      <dgm:prSet/>
      <dgm:spPr/>
      <dgm:t>
        <a:bodyPr/>
        <a:lstStyle/>
        <a:p>
          <a:endParaRPr lang="de-DE"/>
        </a:p>
      </dgm:t>
    </dgm:pt>
    <dgm:pt modelId="{8670DB7C-E3CE-437E-B813-F90B218EDC17}" type="sibTrans" cxnId="{E1D4DB18-C05C-4ED2-B559-CFD5088F5567}">
      <dgm:prSet/>
      <dgm:spPr/>
      <dgm:t>
        <a:bodyPr/>
        <a:lstStyle/>
        <a:p>
          <a:endParaRPr lang="de-DE"/>
        </a:p>
      </dgm:t>
    </dgm:pt>
    <dgm:pt modelId="{175DBDDA-C6E1-41A0-8943-C9C7EAAA39C1}">
      <dgm:prSet/>
      <dgm:spPr>
        <a:solidFill>
          <a:srgbClr val="92D050"/>
        </a:solidFill>
      </dgm:spPr>
      <dgm:t>
        <a:bodyPr/>
        <a:lstStyle/>
        <a:p>
          <a:r>
            <a:rPr lang="de-DE" dirty="0"/>
            <a:t>Live Demo &amp; </a:t>
          </a:r>
          <a:r>
            <a:rPr lang="de-DE" dirty="0" err="1"/>
            <a:t>Testcases</a:t>
          </a:r>
          <a:endParaRPr lang="de-DE" dirty="0"/>
        </a:p>
      </dgm:t>
    </dgm:pt>
    <dgm:pt modelId="{E0352F68-0D79-4B6E-A135-3316152A46C6}" type="parTrans" cxnId="{202E9AB5-7897-4887-9B80-06AFC16D6E89}">
      <dgm:prSet/>
      <dgm:spPr/>
      <dgm:t>
        <a:bodyPr/>
        <a:lstStyle/>
        <a:p>
          <a:endParaRPr lang="de-DE"/>
        </a:p>
      </dgm:t>
    </dgm:pt>
    <dgm:pt modelId="{C17A635A-2433-4949-BF23-ECD18E79C054}" type="sibTrans" cxnId="{202E9AB5-7897-4887-9B80-06AFC16D6E89}">
      <dgm:prSet/>
      <dgm:spPr/>
      <dgm:t>
        <a:bodyPr/>
        <a:lstStyle/>
        <a:p>
          <a:endParaRPr lang="de-DE"/>
        </a:p>
      </dgm:t>
    </dgm:pt>
    <dgm:pt modelId="{0C089EF0-696F-43C0-A42F-C00953A27D2F}">
      <dgm:prSet/>
      <dgm:spPr/>
      <dgm:t>
        <a:bodyPr/>
        <a:lstStyle/>
        <a:p>
          <a:r>
            <a:rPr lang="de-DE" dirty="0"/>
            <a:t>Evaluation</a:t>
          </a:r>
        </a:p>
      </dgm:t>
    </dgm:pt>
    <dgm:pt modelId="{13D84045-5E14-4EC1-8845-F755C2D7B912}" type="parTrans" cxnId="{DBC46E21-1AF3-45AB-9CED-AEE995A2FF07}">
      <dgm:prSet/>
      <dgm:spPr/>
      <dgm:t>
        <a:bodyPr/>
        <a:lstStyle/>
        <a:p>
          <a:endParaRPr lang="de-DE"/>
        </a:p>
      </dgm:t>
    </dgm:pt>
    <dgm:pt modelId="{124E9F7B-43DD-4555-838E-E13FA1F15B51}" type="sibTrans" cxnId="{DBC46E21-1AF3-45AB-9CED-AEE995A2FF07}">
      <dgm:prSet/>
      <dgm:spPr/>
      <dgm:t>
        <a:bodyPr/>
        <a:lstStyle/>
        <a:p>
          <a:endParaRPr lang="de-DE"/>
        </a:p>
      </dgm:t>
    </dgm:pt>
    <dgm:pt modelId="{69227169-5B98-42F0-B786-052FE186FDDA}" type="pres">
      <dgm:prSet presAssocID="{1B0C0702-B1DB-498A-B3BA-CEAF71FE41A6}" presName="Name0" presStyleCnt="0">
        <dgm:presLayoutVars>
          <dgm:chMax val="7"/>
          <dgm:chPref val="7"/>
          <dgm:dir/>
        </dgm:presLayoutVars>
      </dgm:prSet>
      <dgm:spPr/>
    </dgm:pt>
    <dgm:pt modelId="{9CDCE093-1884-4805-A46D-1EE31CA339AD}" type="pres">
      <dgm:prSet presAssocID="{1B0C0702-B1DB-498A-B3BA-CEAF71FE41A6}" presName="Name1" presStyleCnt="0"/>
      <dgm:spPr/>
    </dgm:pt>
    <dgm:pt modelId="{7ADA1ABB-5C21-4EE7-A075-ABC7FBD9391D}" type="pres">
      <dgm:prSet presAssocID="{1B0C0702-B1DB-498A-B3BA-CEAF71FE41A6}" presName="cycle" presStyleCnt="0"/>
      <dgm:spPr/>
    </dgm:pt>
    <dgm:pt modelId="{CD490A51-01C8-43AD-B29A-926E2FFC2D9B}" type="pres">
      <dgm:prSet presAssocID="{1B0C0702-B1DB-498A-B3BA-CEAF71FE41A6}" presName="srcNode" presStyleLbl="node1" presStyleIdx="0" presStyleCnt="5"/>
      <dgm:spPr/>
    </dgm:pt>
    <dgm:pt modelId="{59BAAEEA-AA00-4899-8550-09DE7BC44A05}" type="pres">
      <dgm:prSet presAssocID="{1B0C0702-B1DB-498A-B3BA-CEAF71FE41A6}" presName="conn" presStyleLbl="parChTrans1D2" presStyleIdx="0" presStyleCnt="1"/>
      <dgm:spPr/>
    </dgm:pt>
    <dgm:pt modelId="{3F778C3D-4EC4-4E5F-9AF7-4B0692A18ABD}" type="pres">
      <dgm:prSet presAssocID="{1B0C0702-B1DB-498A-B3BA-CEAF71FE41A6}" presName="extraNode" presStyleLbl="node1" presStyleIdx="0" presStyleCnt="5"/>
      <dgm:spPr/>
    </dgm:pt>
    <dgm:pt modelId="{1B45F206-2EDC-4CC4-8755-F16192366D0A}" type="pres">
      <dgm:prSet presAssocID="{1B0C0702-B1DB-498A-B3BA-CEAF71FE41A6}" presName="dstNode" presStyleLbl="node1" presStyleIdx="0" presStyleCnt="5"/>
      <dgm:spPr/>
    </dgm:pt>
    <dgm:pt modelId="{604880DA-5F27-4A66-89B9-610F933A8C42}" type="pres">
      <dgm:prSet presAssocID="{2A2E98B3-432C-4D12-BE82-6AA58D14E99B}" presName="text_1" presStyleLbl="node1" presStyleIdx="0" presStyleCnt="5">
        <dgm:presLayoutVars>
          <dgm:bulletEnabled val="1"/>
        </dgm:presLayoutVars>
      </dgm:prSet>
      <dgm:spPr/>
    </dgm:pt>
    <dgm:pt modelId="{4DC09723-BE5A-4BBB-AD43-CAEBDD709175}" type="pres">
      <dgm:prSet presAssocID="{2A2E98B3-432C-4D12-BE82-6AA58D14E99B}" presName="accent_1" presStyleCnt="0"/>
      <dgm:spPr/>
    </dgm:pt>
    <dgm:pt modelId="{DDF0F8F5-E9DA-4C3E-842B-02AA50F39871}" type="pres">
      <dgm:prSet presAssocID="{2A2E98B3-432C-4D12-BE82-6AA58D14E99B}" presName="accentRepeatNode" presStyleLbl="solidFgAcc1" presStyleIdx="0" presStyleCnt="5"/>
      <dgm:spPr/>
    </dgm:pt>
    <dgm:pt modelId="{8AB57C62-BAEC-4858-946E-6111098A9A24}" type="pres">
      <dgm:prSet presAssocID="{247C3FAF-1134-44F0-891A-42A730BCA4B8}" presName="text_2" presStyleLbl="node1" presStyleIdx="1" presStyleCnt="5">
        <dgm:presLayoutVars>
          <dgm:bulletEnabled val="1"/>
        </dgm:presLayoutVars>
      </dgm:prSet>
      <dgm:spPr/>
    </dgm:pt>
    <dgm:pt modelId="{03066ADF-6894-41DB-A888-08EDDB7F9E0F}" type="pres">
      <dgm:prSet presAssocID="{247C3FAF-1134-44F0-891A-42A730BCA4B8}" presName="accent_2" presStyleCnt="0"/>
      <dgm:spPr/>
    </dgm:pt>
    <dgm:pt modelId="{EF7A2B27-F634-4622-86C2-5863BEF6DBA6}" type="pres">
      <dgm:prSet presAssocID="{247C3FAF-1134-44F0-891A-42A730BCA4B8}" presName="accentRepeatNode" presStyleLbl="solidFgAcc1" presStyleIdx="1" presStyleCnt="5"/>
      <dgm:spPr/>
    </dgm:pt>
    <dgm:pt modelId="{752CD644-84E8-4177-8A85-9A9788FD250E}" type="pres">
      <dgm:prSet presAssocID="{175DBDDA-C6E1-41A0-8943-C9C7EAAA39C1}" presName="text_3" presStyleLbl="node1" presStyleIdx="2" presStyleCnt="5">
        <dgm:presLayoutVars>
          <dgm:bulletEnabled val="1"/>
        </dgm:presLayoutVars>
      </dgm:prSet>
      <dgm:spPr/>
    </dgm:pt>
    <dgm:pt modelId="{2CD8B408-1D5B-4B10-AA30-6404D875A887}" type="pres">
      <dgm:prSet presAssocID="{175DBDDA-C6E1-41A0-8943-C9C7EAAA39C1}" presName="accent_3" presStyleCnt="0"/>
      <dgm:spPr/>
    </dgm:pt>
    <dgm:pt modelId="{E9D10C36-20A2-4E93-80AA-572538EA6AE5}" type="pres">
      <dgm:prSet presAssocID="{175DBDDA-C6E1-41A0-8943-C9C7EAAA39C1}" presName="accentRepeatNode" presStyleLbl="solidFgAcc1" presStyleIdx="2" presStyleCnt="5"/>
      <dgm:spPr>
        <a:solidFill>
          <a:srgbClr val="00B050"/>
        </a:solidFill>
      </dgm:spPr>
    </dgm:pt>
    <dgm:pt modelId="{22E1382F-6F9D-4B00-A008-052763699946}" type="pres">
      <dgm:prSet presAssocID="{0C089EF0-696F-43C0-A42F-C00953A27D2F}" presName="text_4" presStyleLbl="node1" presStyleIdx="3" presStyleCnt="5">
        <dgm:presLayoutVars>
          <dgm:bulletEnabled val="1"/>
        </dgm:presLayoutVars>
      </dgm:prSet>
      <dgm:spPr/>
    </dgm:pt>
    <dgm:pt modelId="{076FFCB0-678C-4AD1-A796-FE622F026425}" type="pres">
      <dgm:prSet presAssocID="{0C089EF0-696F-43C0-A42F-C00953A27D2F}" presName="accent_4" presStyleCnt="0"/>
      <dgm:spPr/>
    </dgm:pt>
    <dgm:pt modelId="{E6D15355-C54E-48C4-ADF2-B74B0C7A5E7F}" type="pres">
      <dgm:prSet presAssocID="{0C089EF0-696F-43C0-A42F-C00953A27D2F}" presName="accentRepeatNode" presStyleLbl="solidFgAcc1" presStyleIdx="3" presStyleCnt="5"/>
      <dgm:spPr/>
    </dgm:pt>
    <dgm:pt modelId="{DEA7B3F6-C6D6-4E21-8066-AF2A2C10A8C6}" type="pres">
      <dgm:prSet presAssocID="{3E8BF332-3618-461A-8275-70C87B901151}" presName="text_5" presStyleLbl="node1" presStyleIdx="4" presStyleCnt="5">
        <dgm:presLayoutVars>
          <dgm:bulletEnabled val="1"/>
        </dgm:presLayoutVars>
      </dgm:prSet>
      <dgm:spPr/>
    </dgm:pt>
    <dgm:pt modelId="{3A36E1AA-E78D-4F5E-810D-C81502E8F0FC}" type="pres">
      <dgm:prSet presAssocID="{3E8BF332-3618-461A-8275-70C87B901151}" presName="accent_5" presStyleCnt="0"/>
      <dgm:spPr/>
    </dgm:pt>
    <dgm:pt modelId="{0A048A46-FC39-4222-8606-DA0D40383D50}" type="pres">
      <dgm:prSet presAssocID="{3E8BF332-3618-461A-8275-70C87B901151}" presName="accentRepeatNode" presStyleLbl="solidFgAcc1" presStyleIdx="4" presStyleCnt="5"/>
      <dgm:spPr/>
    </dgm:pt>
  </dgm:ptLst>
  <dgm:cxnLst>
    <dgm:cxn modelId="{E1D4DB18-C05C-4ED2-B559-CFD5088F5567}" srcId="{1B0C0702-B1DB-498A-B3BA-CEAF71FE41A6}" destId="{3E8BF332-3618-461A-8275-70C87B901151}" srcOrd="4" destOrd="0" parTransId="{818B6620-DF31-44EE-99BC-BAD9EA1868A2}" sibTransId="{8670DB7C-E3CE-437E-B813-F90B218EDC17}"/>
    <dgm:cxn modelId="{DBC46E21-1AF3-45AB-9CED-AEE995A2FF07}" srcId="{1B0C0702-B1DB-498A-B3BA-CEAF71FE41A6}" destId="{0C089EF0-696F-43C0-A42F-C00953A27D2F}" srcOrd="3" destOrd="0" parTransId="{13D84045-5E14-4EC1-8845-F755C2D7B912}" sibTransId="{124E9F7B-43DD-4555-838E-E13FA1F15B51}"/>
    <dgm:cxn modelId="{4D636933-8594-4AE4-B6E3-C8A941502465}" type="presOf" srcId="{0C089EF0-696F-43C0-A42F-C00953A27D2F}" destId="{22E1382F-6F9D-4B00-A008-052763699946}" srcOrd="0" destOrd="0" presId="urn:microsoft.com/office/officeart/2008/layout/VerticalCurvedList"/>
    <dgm:cxn modelId="{16AC7F3B-C0F9-43BF-8D40-2FDAE5C57613}" srcId="{1B0C0702-B1DB-498A-B3BA-CEAF71FE41A6}" destId="{2A2E98B3-432C-4D12-BE82-6AA58D14E99B}" srcOrd="0" destOrd="0" parTransId="{40C4EF15-967E-491F-AE3A-7623E27D13C7}" sibTransId="{D25D9364-220A-4385-898D-78EA5390BED0}"/>
    <dgm:cxn modelId="{AF97A043-F7CD-4E32-85D8-7DE39402625D}" type="presOf" srcId="{2A2E98B3-432C-4D12-BE82-6AA58D14E99B}" destId="{604880DA-5F27-4A66-89B9-610F933A8C42}" srcOrd="0" destOrd="0" presId="urn:microsoft.com/office/officeart/2008/layout/VerticalCurvedList"/>
    <dgm:cxn modelId="{D3BB1B6A-5D53-4A59-BA2D-17D7F258E085}" type="presOf" srcId="{D25D9364-220A-4385-898D-78EA5390BED0}" destId="{59BAAEEA-AA00-4899-8550-09DE7BC44A05}" srcOrd="0" destOrd="0" presId="urn:microsoft.com/office/officeart/2008/layout/VerticalCurvedList"/>
    <dgm:cxn modelId="{10C33786-549C-4BFC-A251-43A9A4847A98}" srcId="{1B0C0702-B1DB-498A-B3BA-CEAF71FE41A6}" destId="{247C3FAF-1134-44F0-891A-42A730BCA4B8}" srcOrd="1" destOrd="0" parTransId="{DCB344CA-3A34-431F-8959-F37D52DDE78A}" sibTransId="{09FA877E-A163-42F4-B521-8F2023F08F2D}"/>
    <dgm:cxn modelId="{0F693B9D-4146-4856-89F4-5524BC8D1A36}" type="presOf" srcId="{175DBDDA-C6E1-41A0-8943-C9C7EAAA39C1}" destId="{752CD644-84E8-4177-8A85-9A9788FD250E}" srcOrd="0" destOrd="0" presId="urn:microsoft.com/office/officeart/2008/layout/VerticalCurvedList"/>
    <dgm:cxn modelId="{202E9AB5-7897-4887-9B80-06AFC16D6E89}" srcId="{1B0C0702-B1DB-498A-B3BA-CEAF71FE41A6}" destId="{175DBDDA-C6E1-41A0-8943-C9C7EAAA39C1}" srcOrd="2" destOrd="0" parTransId="{E0352F68-0D79-4B6E-A135-3316152A46C6}" sibTransId="{C17A635A-2433-4949-BF23-ECD18E79C054}"/>
    <dgm:cxn modelId="{9D0DF9BF-43CD-4C6B-AC51-D6D47A1E51AB}" type="presOf" srcId="{247C3FAF-1134-44F0-891A-42A730BCA4B8}" destId="{8AB57C62-BAEC-4858-946E-6111098A9A24}" srcOrd="0" destOrd="0" presId="urn:microsoft.com/office/officeart/2008/layout/VerticalCurvedList"/>
    <dgm:cxn modelId="{8F534EC7-7547-417A-80A9-4A8139726CEE}" type="presOf" srcId="{3E8BF332-3618-461A-8275-70C87B901151}" destId="{DEA7B3F6-C6D6-4E21-8066-AF2A2C10A8C6}" srcOrd="0" destOrd="0" presId="urn:microsoft.com/office/officeart/2008/layout/VerticalCurvedList"/>
    <dgm:cxn modelId="{FDC371D9-8733-4E2D-8356-670315F29AF8}" type="presOf" srcId="{1B0C0702-B1DB-498A-B3BA-CEAF71FE41A6}" destId="{69227169-5B98-42F0-B786-052FE186FDDA}" srcOrd="0" destOrd="0" presId="urn:microsoft.com/office/officeart/2008/layout/VerticalCurvedList"/>
    <dgm:cxn modelId="{AFEB58BB-A7E9-40C4-A8BC-80409181889B}" type="presParOf" srcId="{69227169-5B98-42F0-B786-052FE186FDDA}" destId="{9CDCE093-1884-4805-A46D-1EE31CA339AD}" srcOrd="0" destOrd="0" presId="urn:microsoft.com/office/officeart/2008/layout/VerticalCurvedList"/>
    <dgm:cxn modelId="{63BBD342-75A9-4362-95C9-6FEC0D5A4FAC}" type="presParOf" srcId="{9CDCE093-1884-4805-A46D-1EE31CA339AD}" destId="{7ADA1ABB-5C21-4EE7-A075-ABC7FBD9391D}" srcOrd="0" destOrd="0" presId="urn:microsoft.com/office/officeart/2008/layout/VerticalCurvedList"/>
    <dgm:cxn modelId="{7854E90C-5299-40E3-AC78-DB59173528DA}" type="presParOf" srcId="{7ADA1ABB-5C21-4EE7-A075-ABC7FBD9391D}" destId="{CD490A51-01C8-43AD-B29A-926E2FFC2D9B}" srcOrd="0" destOrd="0" presId="urn:microsoft.com/office/officeart/2008/layout/VerticalCurvedList"/>
    <dgm:cxn modelId="{4515EC51-772B-4B2C-A583-0C4AAA28C937}" type="presParOf" srcId="{7ADA1ABB-5C21-4EE7-A075-ABC7FBD9391D}" destId="{59BAAEEA-AA00-4899-8550-09DE7BC44A05}" srcOrd="1" destOrd="0" presId="urn:microsoft.com/office/officeart/2008/layout/VerticalCurvedList"/>
    <dgm:cxn modelId="{D576436C-41BA-40EE-85DA-101A36661889}" type="presParOf" srcId="{7ADA1ABB-5C21-4EE7-A075-ABC7FBD9391D}" destId="{3F778C3D-4EC4-4E5F-9AF7-4B0692A18ABD}" srcOrd="2" destOrd="0" presId="urn:microsoft.com/office/officeart/2008/layout/VerticalCurvedList"/>
    <dgm:cxn modelId="{F12FEEF5-0850-45F5-8E96-97FA8867613D}" type="presParOf" srcId="{7ADA1ABB-5C21-4EE7-A075-ABC7FBD9391D}" destId="{1B45F206-2EDC-4CC4-8755-F16192366D0A}" srcOrd="3" destOrd="0" presId="urn:microsoft.com/office/officeart/2008/layout/VerticalCurvedList"/>
    <dgm:cxn modelId="{9E807453-2286-4902-86DD-78B56F8923A5}" type="presParOf" srcId="{9CDCE093-1884-4805-A46D-1EE31CA339AD}" destId="{604880DA-5F27-4A66-89B9-610F933A8C42}" srcOrd="1" destOrd="0" presId="urn:microsoft.com/office/officeart/2008/layout/VerticalCurvedList"/>
    <dgm:cxn modelId="{A3D327EF-B7AB-4CA7-9982-0F243E79E5F1}" type="presParOf" srcId="{9CDCE093-1884-4805-A46D-1EE31CA339AD}" destId="{4DC09723-BE5A-4BBB-AD43-CAEBDD709175}" srcOrd="2" destOrd="0" presId="urn:microsoft.com/office/officeart/2008/layout/VerticalCurvedList"/>
    <dgm:cxn modelId="{559149A0-531E-4871-AD46-54107650EA77}" type="presParOf" srcId="{4DC09723-BE5A-4BBB-AD43-CAEBDD709175}" destId="{DDF0F8F5-E9DA-4C3E-842B-02AA50F39871}" srcOrd="0" destOrd="0" presId="urn:microsoft.com/office/officeart/2008/layout/VerticalCurvedList"/>
    <dgm:cxn modelId="{21D6F7E2-A8E6-4F75-9C70-03F642AD65EB}" type="presParOf" srcId="{9CDCE093-1884-4805-A46D-1EE31CA339AD}" destId="{8AB57C62-BAEC-4858-946E-6111098A9A24}" srcOrd="3" destOrd="0" presId="urn:microsoft.com/office/officeart/2008/layout/VerticalCurvedList"/>
    <dgm:cxn modelId="{63E25AEE-FA54-4EF5-962C-C9E51566CD68}" type="presParOf" srcId="{9CDCE093-1884-4805-A46D-1EE31CA339AD}" destId="{03066ADF-6894-41DB-A888-08EDDB7F9E0F}" srcOrd="4" destOrd="0" presId="urn:microsoft.com/office/officeart/2008/layout/VerticalCurvedList"/>
    <dgm:cxn modelId="{E5A07847-6BEF-4A5E-8D75-6E4207808139}" type="presParOf" srcId="{03066ADF-6894-41DB-A888-08EDDB7F9E0F}" destId="{EF7A2B27-F634-4622-86C2-5863BEF6DBA6}" srcOrd="0" destOrd="0" presId="urn:microsoft.com/office/officeart/2008/layout/VerticalCurvedList"/>
    <dgm:cxn modelId="{07731E4E-8B98-4420-876B-8966E130E95B}" type="presParOf" srcId="{9CDCE093-1884-4805-A46D-1EE31CA339AD}" destId="{752CD644-84E8-4177-8A85-9A9788FD250E}" srcOrd="5" destOrd="0" presId="urn:microsoft.com/office/officeart/2008/layout/VerticalCurvedList"/>
    <dgm:cxn modelId="{E9F1614B-BD65-4E33-AB3E-D96D65CBF326}" type="presParOf" srcId="{9CDCE093-1884-4805-A46D-1EE31CA339AD}" destId="{2CD8B408-1D5B-4B10-AA30-6404D875A887}" srcOrd="6" destOrd="0" presId="urn:microsoft.com/office/officeart/2008/layout/VerticalCurvedList"/>
    <dgm:cxn modelId="{A711A78F-617E-4D5F-A02E-6593937B92FA}" type="presParOf" srcId="{2CD8B408-1D5B-4B10-AA30-6404D875A887}" destId="{E9D10C36-20A2-4E93-80AA-572538EA6AE5}" srcOrd="0" destOrd="0" presId="urn:microsoft.com/office/officeart/2008/layout/VerticalCurvedList"/>
    <dgm:cxn modelId="{23B65331-6BB2-4C1C-BB82-7F901F1AF5B6}" type="presParOf" srcId="{9CDCE093-1884-4805-A46D-1EE31CA339AD}" destId="{22E1382F-6F9D-4B00-A008-052763699946}" srcOrd="7" destOrd="0" presId="urn:microsoft.com/office/officeart/2008/layout/VerticalCurvedList"/>
    <dgm:cxn modelId="{7DF25DF0-7989-49B9-8653-B3CE97B4C06A}" type="presParOf" srcId="{9CDCE093-1884-4805-A46D-1EE31CA339AD}" destId="{076FFCB0-678C-4AD1-A796-FE622F026425}" srcOrd="8" destOrd="0" presId="urn:microsoft.com/office/officeart/2008/layout/VerticalCurvedList"/>
    <dgm:cxn modelId="{28987F42-3C92-4952-A0B7-01DC6FE88A2F}" type="presParOf" srcId="{076FFCB0-678C-4AD1-A796-FE622F026425}" destId="{E6D15355-C54E-48C4-ADF2-B74B0C7A5E7F}" srcOrd="0" destOrd="0" presId="urn:microsoft.com/office/officeart/2008/layout/VerticalCurvedList"/>
    <dgm:cxn modelId="{F523D737-F2E3-430C-81AB-678A2E672A12}" type="presParOf" srcId="{9CDCE093-1884-4805-A46D-1EE31CA339AD}" destId="{DEA7B3F6-C6D6-4E21-8066-AF2A2C10A8C6}" srcOrd="9" destOrd="0" presId="urn:microsoft.com/office/officeart/2008/layout/VerticalCurvedList"/>
    <dgm:cxn modelId="{82638B35-91C2-4D00-B7B1-88828D302037}" type="presParOf" srcId="{9CDCE093-1884-4805-A46D-1EE31CA339AD}" destId="{3A36E1AA-E78D-4F5E-810D-C81502E8F0FC}" srcOrd="10" destOrd="0" presId="urn:microsoft.com/office/officeart/2008/layout/VerticalCurvedList"/>
    <dgm:cxn modelId="{5434454F-3138-46BF-9A60-CF8AA6ABD572}" type="presParOf" srcId="{3A36E1AA-E78D-4F5E-810D-C81502E8F0FC}" destId="{0A048A46-FC39-4222-8606-DA0D40383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0C0702-B1DB-498A-B3BA-CEAF71FE41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A2E98B3-432C-4D12-BE82-6AA58D14E99B}">
      <dgm:prSet phldrT="[Text]"/>
      <dgm:spPr/>
      <dgm:t>
        <a:bodyPr/>
        <a:lstStyle/>
        <a:p>
          <a:r>
            <a:rPr lang="de-DE" dirty="0" err="1"/>
            <a:t>JaCaMo</a:t>
          </a:r>
          <a:r>
            <a:rPr lang="de-DE" dirty="0"/>
            <a:t> &amp; Allgemeines Vorgehen</a:t>
          </a:r>
        </a:p>
      </dgm:t>
    </dgm:pt>
    <dgm:pt modelId="{40C4EF15-967E-491F-AE3A-7623E27D13C7}" type="parTrans" cxnId="{16AC7F3B-C0F9-43BF-8D40-2FDAE5C57613}">
      <dgm:prSet/>
      <dgm:spPr/>
      <dgm:t>
        <a:bodyPr/>
        <a:lstStyle/>
        <a:p>
          <a:endParaRPr lang="de-DE"/>
        </a:p>
      </dgm:t>
    </dgm:pt>
    <dgm:pt modelId="{D25D9364-220A-4385-898D-78EA5390BED0}" type="sibTrans" cxnId="{16AC7F3B-C0F9-43BF-8D40-2FDAE5C57613}">
      <dgm:prSet/>
      <dgm:spPr/>
      <dgm:t>
        <a:bodyPr/>
        <a:lstStyle/>
        <a:p>
          <a:endParaRPr lang="de-DE"/>
        </a:p>
      </dgm:t>
    </dgm:pt>
    <dgm:pt modelId="{247C3FAF-1134-44F0-891A-42A730BCA4B8}">
      <dgm:prSet phldrT="[Text]"/>
      <dgm:spPr/>
      <dgm:t>
        <a:bodyPr/>
        <a:lstStyle/>
        <a:p>
          <a:r>
            <a:rPr lang="de-DE" dirty="0"/>
            <a:t>Projekt: </a:t>
          </a:r>
          <a:r>
            <a:rPr lang="de-DE" dirty="0" err="1"/>
            <a:t>mas_auction</a:t>
          </a:r>
          <a:endParaRPr lang="de-DE" dirty="0"/>
        </a:p>
      </dgm:t>
    </dgm:pt>
    <dgm:pt modelId="{DCB344CA-3A34-431F-8959-F37D52DDE78A}" type="parTrans" cxnId="{10C33786-549C-4BFC-A251-43A9A4847A98}">
      <dgm:prSet/>
      <dgm:spPr/>
      <dgm:t>
        <a:bodyPr/>
        <a:lstStyle/>
        <a:p>
          <a:endParaRPr lang="de-DE"/>
        </a:p>
      </dgm:t>
    </dgm:pt>
    <dgm:pt modelId="{09FA877E-A163-42F4-B521-8F2023F08F2D}" type="sibTrans" cxnId="{10C33786-549C-4BFC-A251-43A9A4847A98}">
      <dgm:prSet/>
      <dgm:spPr/>
      <dgm:t>
        <a:bodyPr/>
        <a:lstStyle/>
        <a:p>
          <a:endParaRPr lang="de-DE"/>
        </a:p>
      </dgm:t>
    </dgm:pt>
    <dgm:pt modelId="{3E8BF332-3618-461A-8275-70C87B901151}">
      <dgm:prSet phldrT="[Text]"/>
      <dgm:spPr/>
      <dgm:t>
        <a:bodyPr/>
        <a:lstStyle/>
        <a:p>
          <a:r>
            <a:rPr lang="de-DE" dirty="0"/>
            <a:t>Ausblick &amp; Fazit</a:t>
          </a:r>
        </a:p>
      </dgm:t>
    </dgm:pt>
    <dgm:pt modelId="{818B6620-DF31-44EE-99BC-BAD9EA1868A2}" type="parTrans" cxnId="{E1D4DB18-C05C-4ED2-B559-CFD5088F5567}">
      <dgm:prSet/>
      <dgm:spPr/>
      <dgm:t>
        <a:bodyPr/>
        <a:lstStyle/>
        <a:p>
          <a:endParaRPr lang="de-DE"/>
        </a:p>
      </dgm:t>
    </dgm:pt>
    <dgm:pt modelId="{8670DB7C-E3CE-437E-B813-F90B218EDC17}" type="sibTrans" cxnId="{E1D4DB18-C05C-4ED2-B559-CFD5088F5567}">
      <dgm:prSet/>
      <dgm:spPr/>
      <dgm:t>
        <a:bodyPr/>
        <a:lstStyle/>
        <a:p>
          <a:endParaRPr lang="de-DE"/>
        </a:p>
      </dgm:t>
    </dgm:pt>
    <dgm:pt modelId="{175DBDDA-C6E1-41A0-8943-C9C7EAAA39C1}">
      <dgm:prSet/>
      <dgm:spPr/>
      <dgm:t>
        <a:bodyPr/>
        <a:lstStyle/>
        <a:p>
          <a:r>
            <a:rPr lang="de-DE" dirty="0"/>
            <a:t>Live Demo &amp; </a:t>
          </a:r>
          <a:r>
            <a:rPr lang="de-DE" dirty="0" err="1"/>
            <a:t>Testcases</a:t>
          </a:r>
          <a:endParaRPr lang="de-DE" dirty="0"/>
        </a:p>
      </dgm:t>
    </dgm:pt>
    <dgm:pt modelId="{E0352F68-0D79-4B6E-A135-3316152A46C6}" type="parTrans" cxnId="{202E9AB5-7897-4887-9B80-06AFC16D6E89}">
      <dgm:prSet/>
      <dgm:spPr/>
      <dgm:t>
        <a:bodyPr/>
        <a:lstStyle/>
        <a:p>
          <a:endParaRPr lang="de-DE"/>
        </a:p>
      </dgm:t>
    </dgm:pt>
    <dgm:pt modelId="{C17A635A-2433-4949-BF23-ECD18E79C054}" type="sibTrans" cxnId="{202E9AB5-7897-4887-9B80-06AFC16D6E89}">
      <dgm:prSet/>
      <dgm:spPr/>
      <dgm:t>
        <a:bodyPr/>
        <a:lstStyle/>
        <a:p>
          <a:endParaRPr lang="de-DE"/>
        </a:p>
      </dgm:t>
    </dgm:pt>
    <dgm:pt modelId="{0C089EF0-696F-43C0-A42F-C00953A27D2F}">
      <dgm:prSet/>
      <dgm:spPr>
        <a:solidFill>
          <a:srgbClr val="92D050"/>
        </a:solidFill>
      </dgm:spPr>
      <dgm:t>
        <a:bodyPr/>
        <a:lstStyle/>
        <a:p>
          <a:r>
            <a:rPr lang="de-DE" dirty="0"/>
            <a:t>Evaluation</a:t>
          </a:r>
        </a:p>
      </dgm:t>
    </dgm:pt>
    <dgm:pt modelId="{13D84045-5E14-4EC1-8845-F755C2D7B912}" type="parTrans" cxnId="{DBC46E21-1AF3-45AB-9CED-AEE995A2FF07}">
      <dgm:prSet/>
      <dgm:spPr/>
      <dgm:t>
        <a:bodyPr/>
        <a:lstStyle/>
        <a:p>
          <a:endParaRPr lang="de-DE"/>
        </a:p>
      </dgm:t>
    </dgm:pt>
    <dgm:pt modelId="{124E9F7B-43DD-4555-838E-E13FA1F15B51}" type="sibTrans" cxnId="{DBC46E21-1AF3-45AB-9CED-AEE995A2FF07}">
      <dgm:prSet/>
      <dgm:spPr/>
      <dgm:t>
        <a:bodyPr/>
        <a:lstStyle/>
        <a:p>
          <a:endParaRPr lang="de-DE"/>
        </a:p>
      </dgm:t>
    </dgm:pt>
    <dgm:pt modelId="{69227169-5B98-42F0-B786-052FE186FDDA}" type="pres">
      <dgm:prSet presAssocID="{1B0C0702-B1DB-498A-B3BA-CEAF71FE41A6}" presName="Name0" presStyleCnt="0">
        <dgm:presLayoutVars>
          <dgm:chMax val="7"/>
          <dgm:chPref val="7"/>
          <dgm:dir/>
        </dgm:presLayoutVars>
      </dgm:prSet>
      <dgm:spPr/>
    </dgm:pt>
    <dgm:pt modelId="{9CDCE093-1884-4805-A46D-1EE31CA339AD}" type="pres">
      <dgm:prSet presAssocID="{1B0C0702-B1DB-498A-B3BA-CEAF71FE41A6}" presName="Name1" presStyleCnt="0"/>
      <dgm:spPr/>
    </dgm:pt>
    <dgm:pt modelId="{7ADA1ABB-5C21-4EE7-A075-ABC7FBD9391D}" type="pres">
      <dgm:prSet presAssocID="{1B0C0702-B1DB-498A-B3BA-CEAF71FE41A6}" presName="cycle" presStyleCnt="0"/>
      <dgm:spPr/>
    </dgm:pt>
    <dgm:pt modelId="{CD490A51-01C8-43AD-B29A-926E2FFC2D9B}" type="pres">
      <dgm:prSet presAssocID="{1B0C0702-B1DB-498A-B3BA-CEAF71FE41A6}" presName="srcNode" presStyleLbl="node1" presStyleIdx="0" presStyleCnt="5"/>
      <dgm:spPr/>
    </dgm:pt>
    <dgm:pt modelId="{59BAAEEA-AA00-4899-8550-09DE7BC44A05}" type="pres">
      <dgm:prSet presAssocID="{1B0C0702-B1DB-498A-B3BA-CEAF71FE41A6}" presName="conn" presStyleLbl="parChTrans1D2" presStyleIdx="0" presStyleCnt="1"/>
      <dgm:spPr/>
    </dgm:pt>
    <dgm:pt modelId="{3F778C3D-4EC4-4E5F-9AF7-4B0692A18ABD}" type="pres">
      <dgm:prSet presAssocID="{1B0C0702-B1DB-498A-B3BA-CEAF71FE41A6}" presName="extraNode" presStyleLbl="node1" presStyleIdx="0" presStyleCnt="5"/>
      <dgm:spPr/>
    </dgm:pt>
    <dgm:pt modelId="{1B45F206-2EDC-4CC4-8755-F16192366D0A}" type="pres">
      <dgm:prSet presAssocID="{1B0C0702-B1DB-498A-B3BA-CEAF71FE41A6}" presName="dstNode" presStyleLbl="node1" presStyleIdx="0" presStyleCnt="5"/>
      <dgm:spPr/>
    </dgm:pt>
    <dgm:pt modelId="{604880DA-5F27-4A66-89B9-610F933A8C42}" type="pres">
      <dgm:prSet presAssocID="{2A2E98B3-432C-4D12-BE82-6AA58D14E99B}" presName="text_1" presStyleLbl="node1" presStyleIdx="0" presStyleCnt="5">
        <dgm:presLayoutVars>
          <dgm:bulletEnabled val="1"/>
        </dgm:presLayoutVars>
      </dgm:prSet>
      <dgm:spPr/>
    </dgm:pt>
    <dgm:pt modelId="{4DC09723-BE5A-4BBB-AD43-CAEBDD709175}" type="pres">
      <dgm:prSet presAssocID="{2A2E98B3-432C-4D12-BE82-6AA58D14E99B}" presName="accent_1" presStyleCnt="0"/>
      <dgm:spPr/>
    </dgm:pt>
    <dgm:pt modelId="{DDF0F8F5-E9DA-4C3E-842B-02AA50F39871}" type="pres">
      <dgm:prSet presAssocID="{2A2E98B3-432C-4D12-BE82-6AA58D14E99B}" presName="accentRepeatNode" presStyleLbl="solidFgAcc1" presStyleIdx="0" presStyleCnt="5"/>
      <dgm:spPr/>
    </dgm:pt>
    <dgm:pt modelId="{8AB57C62-BAEC-4858-946E-6111098A9A24}" type="pres">
      <dgm:prSet presAssocID="{247C3FAF-1134-44F0-891A-42A730BCA4B8}" presName="text_2" presStyleLbl="node1" presStyleIdx="1" presStyleCnt="5">
        <dgm:presLayoutVars>
          <dgm:bulletEnabled val="1"/>
        </dgm:presLayoutVars>
      </dgm:prSet>
      <dgm:spPr/>
    </dgm:pt>
    <dgm:pt modelId="{03066ADF-6894-41DB-A888-08EDDB7F9E0F}" type="pres">
      <dgm:prSet presAssocID="{247C3FAF-1134-44F0-891A-42A730BCA4B8}" presName="accent_2" presStyleCnt="0"/>
      <dgm:spPr/>
    </dgm:pt>
    <dgm:pt modelId="{EF7A2B27-F634-4622-86C2-5863BEF6DBA6}" type="pres">
      <dgm:prSet presAssocID="{247C3FAF-1134-44F0-891A-42A730BCA4B8}" presName="accentRepeatNode" presStyleLbl="solidFgAcc1" presStyleIdx="1" presStyleCnt="5"/>
      <dgm:spPr/>
    </dgm:pt>
    <dgm:pt modelId="{752CD644-84E8-4177-8A85-9A9788FD250E}" type="pres">
      <dgm:prSet presAssocID="{175DBDDA-C6E1-41A0-8943-C9C7EAAA39C1}" presName="text_3" presStyleLbl="node1" presStyleIdx="2" presStyleCnt="5">
        <dgm:presLayoutVars>
          <dgm:bulletEnabled val="1"/>
        </dgm:presLayoutVars>
      </dgm:prSet>
      <dgm:spPr/>
    </dgm:pt>
    <dgm:pt modelId="{2CD8B408-1D5B-4B10-AA30-6404D875A887}" type="pres">
      <dgm:prSet presAssocID="{175DBDDA-C6E1-41A0-8943-C9C7EAAA39C1}" presName="accent_3" presStyleCnt="0"/>
      <dgm:spPr/>
    </dgm:pt>
    <dgm:pt modelId="{E9D10C36-20A2-4E93-80AA-572538EA6AE5}" type="pres">
      <dgm:prSet presAssocID="{175DBDDA-C6E1-41A0-8943-C9C7EAAA39C1}" presName="accentRepeatNode" presStyleLbl="solidFgAcc1" presStyleIdx="2" presStyleCnt="5"/>
      <dgm:spPr/>
    </dgm:pt>
    <dgm:pt modelId="{22E1382F-6F9D-4B00-A008-052763699946}" type="pres">
      <dgm:prSet presAssocID="{0C089EF0-696F-43C0-A42F-C00953A27D2F}" presName="text_4" presStyleLbl="node1" presStyleIdx="3" presStyleCnt="5">
        <dgm:presLayoutVars>
          <dgm:bulletEnabled val="1"/>
        </dgm:presLayoutVars>
      </dgm:prSet>
      <dgm:spPr/>
    </dgm:pt>
    <dgm:pt modelId="{076FFCB0-678C-4AD1-A796-FE622F026425}" type="pres">
      <dgm:prSet presAssocID="{0C089EF0-696F-43C0-A42F-C00953A27D2F}" presName="accent_4" presStyleCnt="0"/>
      <dgm:spPr/>
    </dgm:pt>
    <dgm:pt modelId="{E6D15355-C54E-48C4-ADF2-B74B0C7A5E7F}" type="pres">
      <dgm:prSet presAssocID="{0C089EF0-696F-43C0-A42F-C00953A27D2F}" presName="accentRepeatNode" presStyleLbl="solidFgAcc1" presStyleIdx="3" presStyleCnt="5"/>
      <dgm:spPr>
        <a:solidFill>
          <a:srgbClr val="00B050"/>
        </a:solidFill>
      </dgm:spPr>
    </dgm:pt>
    <dgm:pt modelId="{DEA7B3F6-C6D6-4E21-8066-AF2A2C10A8C6}" type="pres">
      <dgm:prSet presAssocID="{3E8BF332-3618-461A-8275-70C87B901151}" presName="text_5" presStyleLbl="node1" presStyleIdx="4" presStyleCnt="5">
        <dgm:presLayoutVars>
          <dgm:bulletEnabled val="1"/>
        </dgm:presLayoutVars>
      </dgm:prSet>
      <dgm:spPr/>
    </dgm:pt>
    <dgm:pt modelId="{3A36E1AA-E78D-4F5E-810D-C81502E8F0FC}" type="pres">
      <dgm:prSet presAssocID="{3E8BF332-3618-461A-8275-70C87B901151}" presName="accent_5" presStyleCnt="0"/>
      <dgm:spPr/>
    </dgm:pt>
    <dgm:pt modelId="{0A048A46-FC39-4222-8606-DA0D40383D50}" type="pres">
      <dgm:prSet presAssocID="{3E8BF332-3618-461A-8275-70C87B901151}" presName="accentRepeatNode" presStyleLbl="solidFgAcc1" presStyleIdx="4" presStyleCnt="5"/>
      <dgm:spPr/>
    </dgm:pt>
  </dgm:ptLst>
  <dgm:cxnLst>
    <dgm:cxn modelId="{E1D4DB18-C05C-4ED2-B559-CFD5088F5567}" srcId="{1B0C0702-B1DB-498A-B3BA-CEAF71FE41A6}" destId="{3E8BF332-3618-461A-8275-70C87B901151}" srcOrd="4" destOrd="0" parTransId="{818B6620-DF31-44EE-99BC-BAD9EA1868A2}" sibTransId="{8670DB7C-E3CE-437E-B813-F90B218EDC17}"/>
    <dgm:cxn modelId="{DBC46E21-1AF3-45AB-9CED-AEE995A2FF07}" srcId="{1B0C0702-B1DB-498A-B3BA-CEAF71FE41A6}" destId="{0C089EF0-696F-43C0-A42F-C00953A27D2F}" srcOrd="3" destOrd="0" parTransId="{13D84045-5E14-4EC1-8845-F755C2D7B912}" sibTransId="{124E9F7B-43DD-4555-838E-E13FA1F15B51}"/>
    <dgm:cxn modelId="{4D636933-8594-4AE4-B6E3-C8A941502465}" type="presOf" srcId="{0C089EF0-696F-43C0-A42F-C00953A27D2F}" destId="{22E1382F-6F9D-4B00-A008-052763699946}" srcOrd="0" destOrd="0" presId="urn:microsoft.com/office/officeart/2008/layout/VerticalCurvedList"/>
    <dgm:cxn modelId="{16AC7F3B-C0F9-43BF-8D40-2FDAE5C57613}" srcId="{1B0C0702-B1DB-498A-B3BA-CEAF71FE41A6}" destId="{2A2E98B3-432C-4D12-BE82-6AA58D14E99B}" srcOrd="0" destOrd="0" parTransId="{40C4EF15-967E-491F-AE3A-7623E27D13C7}" sibTransId="{D25D9364-220A-4385-898D-78EA5390BED0}"/>
    <dgm:cxn modelId="{AF97A043-F7CD-4E32-85D8-7DE39402625D}" type="presOf" srcId="{2A2E98B3-432C-4D12-BE82-6AA58D14E99B}" destId="{604880DA-5F27-4A66-89B9-610F933A8C42}" srcOrd="0" destOrd="0" presId="urn:microsoft.com/office/officeart/2008/layout/VerticalCurvedList"/>
    <dgm:cxn modelId="{D3BB1B6A-5D53-4A59-BA2D-17D7F258E085}" type="presOf" srcId="{D25D9364-220A-4385-898D-78EA5390BED0}" destId="{59BAAEEA-AA00-4899-8550-09DE7BC44A05}" srcOrd="0" destOrd="0" presId="urn:microsoft.com/office/officeart/2008/layout/VerticalCurvedList"/>
    <dgm:cxn modelId="{10C33786-549C-4BFC-A251-43A9A4847A98}" srcId="{1B0C0702-B1DB-498A-B3BA-CEAF71FE41A6}" destId="{247C3FAF-1134-44F0-891A-42A730BCA4B8}" srcOrd="1" destOrd="0" parTransId="{DCB344CA-3A34-431F-8959-F37D52DDE78A}" sibTransId="{09FA877E-A163-42F4-B521-8F2023F08F2D}"/>
    <dgm:cxn modelId="{0F693B9D-4146-4856-89F4-5524BC8D1A36}" type="presOf" srcId="{175DBDDA-C6E1-41A0-8943-C9C7EAAA39C1}" destId="{752CD644-84E8-4177-8A85-9A9788FD250E}" srcOrd="0" destOrd="0" presId="urn:microsoft.com/office/officeart/2008/layout/VerticalCurvedList"/>
    <dgm:cxn modelId="{202E9AB5-7897-4887-9B80-06AFC16D6E89}" srcId="{1B0C0702-B1DB-498A-B3BA-CEAF71FE41A6}" destId="{175DBDDA-C6E1-41A0-8943-C9C7EAAA39C1}" srcOrd="2" destOrd="0" parTransId="{E0352F68-0D79-4B6E-A135-3316152A46C6}" sibTransId="{C17A635A-2433-4949-BF23-ECD18E79C054}"/>
    <dgm:cxn modelId="{9D0DF9BF-43CD-4C6B-AC51-D6D47A1E51AB}" type="presOf" srcId="{247C3FAF-1134-44F0-891A-42A730BCA4B8}" destId="{8AB57C62-BAEC-4858-946E-6111098A9A24}" srcOrd="0" destOrd="0" presId="urn:microsoft.com/office/officeart/2008/layout/VerticalCurvedList"/>
    <dgm:cxn modelId="{8F534EC7-7547-417A-80A9-4A8139726CEE}" type="presOf" srcId="{3E8BF332-3618-461A-8275-70C87B901151}" destId="{DEA7B3F6-C6D6-4E21-8066-AF2A2C10A8C6}" srcOrd="0" destOrd="0" presId="urn:microsoft.com/office/officeart/2008/layout/VerticalCurvedList"/>
    <dgm:cxn modelId="{FDC371D9-8733-4E2D-8356-670315F29AF8}" type="presOf" srcId="{1B0C0702-B1DB-498A-B3BA-CEAF71FE41A6}" destId="{69227169-5B98-42F0-B786-052FE186FDDA}" srcOrd="0" destOrd="0" presId="urn:microsoft.com/office/officeart/2008/layout/VerticalCurvedList"/>
    <dgm:cxn modelId="{AFEB58BB-A7E9-40C4-A8BC-80409181889B}" type="presParOf" srcId="{69227169-5B98-42F0-B786-052FE186FDDA}" destId="{9CDCE093-1884-4805-A46D-1EE31CA339AD}" srcOrd="0" destOrd="0" presId="urn:microsoft.com/office/officeart/2008/layout/VerticalCurvedList"/>
    <dgm:cxn modelId="{63BBD342-75A9-4362-95C9-6FEC0D5A4FAC}" type="presParOf" srcId="{9CDCE093-1884-4805-A46D-1EE31CA339AD}" destId="{7ADA1ABB-5C21-4EE7-A075-ABC7FBD9391D}" srcOrd="0" destOrd="0" presId="urn:microsoft.com/office/officeart/2008/layout/VerticalCurvedList"/>
    <dgm:cxn modelId="{7854E90C-5299-40E3-AC78-DB59173528DA}" type="presParOf" srcId="{7ADA1ABB-5C21-4EE7-A075-ABC7FBD9391D}" destId="{CD490A51-01C8-43AD-B29A-926E2FFC2D9B}" srcOrd="0" destOrd="0" presId="urn:microsoft.com/office/officeart/2008/layout/VerticalCurvedList"/>
    <dgm:cxn modelId="{4515EC51-772B-4B2C-A583-0C4AAA28C937}" type="presParOf" srcId="{7ADA1ABB-5C21-4EE7-A075-ABC7FBD9391D}" destId="{59BAAEEA-AA00-4899-8550-09DE7BC44A05}" srcOrd="1" destOrd="0" presId="urn:microsoft.com/office/officeart/2008/layout/VerticalCurvedList"/>
    <dgm:cxn modelId="{D576436C-41BA-40EE-85DA-101A36661889}" type="presParOf" srcId="{7ADA1ABB-5C21-4EE7-A075-ABC7FBD9391D}" destId="{3F778C3D-4EC4-4E5F-9AF7-4B0692A18ABD}" srcOrd="2" destOrd="0" presId="urn:microsoft.com/office/officeart/2008/layout/VerticalCurvedList"/>
    <dgm:cxn modelId="{F12FEEF5-0850-45F5-8E96-97FA8867613D}" type="presParOf" srcId="{7ADA1ABB-5C21-4EE7-A075-ABC7FBD9391D}" destId="{1B45F206-2EDC-4CC4-8755-F16192366D0A}" srcOrd="3" destOrd="0" presId="urn:microsoft.com/office/officeart/2008/layout/VerticalCurvedList"/>
    <dgm:cxn modelId="{9E807453-2286-4902-86DD-78B56F8923A5}" type="presParOf" srcId="{9CDCE093-1884-4805-A46D-1EE31CA339AD}" destId="{604880DA-5F27-4A66-89B9-610F933A8C42}" srcOrd="1" destOrd="0" presId="urn:microsoft.com/office/officeart/2008/layout/VerticalCurvedList"/>
    <dgm:cxn modelId="{A3D327EF-B7AB-4CA7-9982-0F243E79E5F1}" type="presParOf" srcId="{9CDCE093-1884-4805-A46D-1EE31CA339AD}" destId="{4DC09723-BE5A-4BBB-AD43-CAEBDD709175}" srcOrd="2" destOrd="0" presId="urn:microsoft.com/office/officeart/2008/layout/VerticalCurvedList"/>
    <dgm:cxn modelId="{559149A0-531E-4871-AD46-54107650EA77}" type="presParOf" srcId="{4DC09723-BE5A-4BBB-AD43-CAEBDD709175}" destId="{DDF0F8F5-E9DA-4C3E-842B-02AA50F39871}" srcOrd="0" destOrd="0" presId="urn:microsoft.com/office/officeart/2008/layout/VerticalCurvedList"/>
    <dgm:cxn modelId="{21D6F7E2-A8E6-4F75-9C70-03F642AD65EB}" type="presParOf" srcId="{9CDCE093-1884-4805-A46D-1EE31CA339AD}" destId="{8AB57C62-BAEC-4858-946E-6111098A9A24}" srcOrd="3" destOrd="0" presId="urn:microsoft.com/office/officeart/2008/layout/VerticalCurvedList"/>
    <dgm:cxn modelId="{63E25AEE-FA54-4EF5-962C-C9E51566CD68}" type="presParOf" srcId="{9CDCE093-1884-4805-A46D-1EE31CA339AD}" destId="{03066ADF-6894-41DB-A888-08EDDB7F9E0F}" srcOrd="4" destOrd="0" presId="urn:microsoft.com/office/officeart/2008/layout/VerticalCurvedList"/>
    <dgm:cxn modelId="{E5A07847-6BEF-4A5E-8D75-6E4207808139}" type="presParOf" srcId="{03066ADF-6894-41DB-A888-08EDDB7F9E0F}" destId="{EF7A2B27-F634-4622-86C2-5863BEF6DBA6}" srcOrd="0" destOrd="0" presId="urn:microsoft.com/office/officeart/2008/layout/VerticalCurvedList"/>
    <dgm:cxn modelId="{07731E4E-8B98-4420-876B-8966E130E95B}" type="presParOf" srcId="{9CDCE093-1884-4805-A46D-1EE31CA339AD}" destId="{752CD644-84E8-4177-8A85-9A9788FD250E}" srcOrd="5" destOrd="0" presId="urn:microsoft.com/office/officeart/2008/layout/VerticalCurvedList"/>
    <dgm:cxn modelId="{E9F1614B-BD65-4E33-AB3E-D96D65CBF326}" type="presParOf" srcId="{9CDCE093-1884-4805-A46D-1EE31CA339AD}" destId="{2CD8B408-1D5B-4B10-AA30-6404D875A887}" srcOrd="6" destOrd="0" presId="urn:microsoft.com/office/officeart/2008/layout/VerticalCurvedList"/>
    <dgm:cxn modelId="{A711A78F-617E-4D5F-A02E-6593937B92FA}" type="presParOf" srcId="{2CD8B408-1D5B-4B10-AA30-6404D875A887}" destId="{E9D10C36-20A2-4E93-80AA-572538EA6AE5}" srcOrd="0" destOrd="0" presId="urn:microsoft.com/office/officeart/2008/layout/VerticalCurvedList"/>
    <dgm:cxn modelId="{23B65331-6BB2-4C1C-BB82-7F901F1AF5B6}" type="presParOf" srcId="{9CDCE093-1884-4805-A46D-1EE31CA339AD}" destId="{22E1382F-6F9D-4B00-A008-052763699946}" srcOrd="7" destOrd="0" presId="urn:microsoft.com/office/officeart/2008/layout/VerticalCurvedList"/>
    <dgm:cxn modelId="{7DF25DF0-7989-49B9-8653-B3CE97B4C06A}" type="presParOf" srcId="{9CDCE093-1884-4805-A46D-1EE31CA339AD}" destId="{076FFCB0-678C-4AD1-A796-FE622F026425}" srcOrd="8" destOrd="0" presId="urn:microsoft.com/office/officeart/2008/layout/VerticalCurvedList"/>
    <dgm:cxn modelId="{28987F42-3C92-4952-A0B7-01DC6FE88A2F}" type="presParOf" srcId="{076FFCB0-678C-4AD1-A796-FE622F026425}" destId="{E6D15355-C54E-48C4-ADF2-B74B0C7A5E7F}" srcOrd="0" destOrd="0" presId="urn:microsoft.com/office/officeart/2008/layout/VerticalCurvedList"/>
    <dgm:cxn modelId="{F523D737-F2E3-430C-81AB-678A2E672A12}" type="presParOf" srcId="{9CDCE093-1884-4805-A46D-1EE31CA339AD}" destId="{DEA7B3F6-C6D6-4E21-8066-AF2A2C10A8C6}" srcOrd="9" destOrd="0" presId="urn:microsoft.com/office/officeart/2008/layout/VerticalCurvedList"/>
    <dgm:cxn modelId="{82638B35-91C2-4D00-B7B1-88828D302037}" type="presParOf" srcId="{9CDCE093-1884-4805-A46D-1EE31CA339AD}" destId="{3A36E1AA-E78D-4F5E-810D-C81502E8F0FC}" srcOrd="10" destOrd="0" presId="urn:microsoft.com/office/officeart/2008/layout/VerticalCurvedList"/>
    <dgm:cxn modelId="{5434454F-3138-46BF-9A60-CF8AA6ABD572}" type="presParOf" srcId="{3A36E1AA-E78D-4F5E-810D-C81502E8F0FC}" destId="{0A048A46-FC39-4222-8606-DA0D40383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0C0702-B1DB-498A-B3BA-CEAF71FE41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A2E98B3-432C-4D12-BE82-6AA58D14E99B}">
      <dgm:prSet phldrT="[Text]"/>
      <dgm:spPr/>
      <dgm:t>
        <a:bodyPr/>
        <a:lstStyle/>
        <a:p>
          <a:r>
            <a:rPr lang="de-DE" dirty="0" err="1"/>
            <a:t>JaCaMo</a:t>
          </a:r>
          <a:r>
            <a:rPr lang="de-DE" dirty="0"/>
            <a:t> &amp; Allgemeines Vorgehen</a:t>
          </a:r>
        </a:p>
      </dgm:t>
    </dgm:pt>
    <dgm:pt modelId="{40C4EF15-967E-491F-AE3A-7623E27D13C7}" type="parTrans" cxnId="{16AC7F3B-C0F9-43BF-8D40-2FDAE5C57613}">
      <dgm:prSet/>
      <dgm:spPr/>
      <dgm:t>
        <a:bodyPr/>
        <a:lstStyle/>
        <a:p>
          <a:endParaRPr lang="de-DE"/>
        </a:p>
      </dgm:t>
    </dgm:pt>
    <dgm:pt modelId="{D25D9364-220A-4385-898D-78EA5390BED0}" type="sibTrans" cxnId="{16AC7F3B-C0F9-43BF-8D40-2FDAE5C57613}">
      <dgm:prSet/>
      <dgm:spPr/>
      <dgm:t>
        <a:bodyPr/>
        <a:lstStyle/>
        <a:p>
          <a:endParaRPr lang="de-DE"/>
        </a:p>
      </dgm:t>
    </dgm:pt>
    <dgm:pt modelId="{247C3FAF-1134-44F0-891A-42A730BCA4B8}">
      <dgm:prSet phldrT="[Text]"/>
      <dgm:spPr/>
      <dgm:t>
        <a:bodyPr/>
        <a:lstStyle/>
        <a:p>
          <a:r>
            <a:rPr lang="de-DE" dirty="0"/>
            <a:t>Projekt: </a:t>
          </a:r>
          <a:r>
            <a:rPr lang="de-DE" dirty="0" err="1"/>
            <a:t>mas_auction</a:t>
          </a:r>
          <a:endParaRPr lang="de-DE" dirty="0"/>
        </a:p>
      </dgm:t>
    </dgm:pt>
    <dgm:pt modelId="{DCB344CA-3A34-431F-8959-F37D52DDE78A}" type="parTrans" cxnId="{10C33786-549C-4BFC-A251-43A9A4847A98}">
      <dgm:prSet/>
      <dgm:spPr/>
      <dgm:t>
        <a:bodyPr/>
        <a:lstStyle/>
        <a:p>
          <a:endParaRPr lang="de-DE"/>
        </a:p>
      </dgm:t>
    </dgm:pt>
    <dgm:pt modelId="{09FA877E-A163-42F4-B521-8F2023F08F2D}" type="sibTrans" cxnId="{10C33786-549C-4BFC-A251-43A9A4847A98}">
      <dgm:prSet/>
      <dgm:spPr/>
      <dgm:t>
        <a:bodyPr/>
        <a:lstStyle/>
        <a:p>
          <a:endParaRPr lang="de-DE"/>
        </a:p>
      </dgm:t>
    </dgm:pt>
    <dgm:pt modelId="{3E8BF332-3618-461A-8275-70C87B901151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Ausblick &amp; Fazit</a:t>
          </a:r>
        </a:p>
      </dgm:t>
    </dgm:pt>
    <dgm:pt modelId="{818B6620-DF31-44EE-99BC-BAD9EA1868A2}" type="parTrans" cxnId="{E1D4DB18-C05C-4ED2-B559-CFD5088F5567}">
      <dgm:prSet/>
      <dgm:spPr/>
      <dgm:t>
        <a:bodyPr/>
        <a:lstStyle/>
        <a:p>
          <a:endParaRPr lang="de-DE"/>
        </a:p>
      </dgm:t>
    </dgm:pt>
    <dgm:pt modelId="{8670DB7C-E3CE-437E-B813-F90B218EDC17}" type="sibTrans" cxnId="{E1D4DB18-C05C-4ED2-B559-CFD5088F5567}">
      <dgm:prSet/>
      <dgm:spPr/>
      <dgm:t>
        <a:bodyPr/>
        <a:lstStyle/>
        <a:p>
          <a:endParaRPr lang="de-DE"/>
        </a:p>
      </dgm:t>
    </dgm:pt>
    <dgm:pt modelId="{175DBDDA-C6E1-41A0-8943-C9C7EAAA39C1}">
      <dgm:prSet/>
      <dgm:spPr/>
      <dgm:t>
        <a:bodyPr/>
        <a:lstStyle/>
        <a:p>
          <a:r>
            <a:rPr lang="de-DE" dirty="0"/>
            <a:t>Live Demo &amp; </a:t>
          </a:r>
          <a:r>
            <a:rPr lang="de-DE" dirty="0" err="1"/>
            <a:t>Testcases</a:t>
          </a:r>
          <a:endParaRPr lang="de-DE" dirty="0"/>
        </a:p>
      </dgm:t>
    </dgm:pt>
    <dgm:pt modelId="{E0352F68-0D79-4B6E-A135-3316152A46C6}" type="parTrans" cxnId="{202E9AB5-7897-4887-9B80-06AFC16D6E89}">
      <dgm:prSet/>
      <dgm:spPr/>
      <dgm:t>
        <a:bodyPr/>
        <a:lstStyle/>
        <a:p>
          <a:endParaRPr lang="de-DE"/>
        </a:p>
      </dgm:t>
    </dgm:pt>
    <dgm:pt modelId="{C17A635A-2433-4949-BF23-ECD18E79C054}" type="sibTrans" cxnId="{202E9AB5-7897-4887-9B80-06AFC16D6E89}">
      <dgm:prSet/>
      <dgm:spPr/>
      <dgm:t>
        <a:bodyPr/>
        <a:lstStyle/>
        <a:p>
          <a:endParaRPr lang="de-DE"/>
        </a:p>
      </dgm:t>
    </dgm:pt>
    <dgm:pt modelId="{0C089EF0-696F-43C0-A42F-C00953A27D2F}">
      <dgm:prSet/>
      <dgm:spPr/>
      <dgm:t>
        <a:bodyPr/>
        <a:lstStyle/>
        <a:p>
          <a:r>
            <a:rPr lang="de-DE" dirty="0"/>
            <a:t>Evaluation</a:t>
          </a:r>
        </a:p>
      </dgm:t>
    </dgm:pt>
    <dgm:pt modelId="{13D84045-5E14-4EC1-8845-F755C2D7B912}" type="parTrans" cxnId="{DBC46E21-1AF3-45AB-9CED-AEE995A2FF07}">
      <dgm:prSet/>
      <dgm:spPr/>
      <dgm:t>
        <a:bodyPr/>
        <a:lstStyle/>
        <a:p>
          <a:endParaRPr lang="de-DE"/>
        </a:p>
      </dgm:t>
    </dgm:pt>
    <dgm:pt modelId="{124E9F7B-43DD-4555-838E-E13FA1F15B51}" type="sibTrans" cxnId="{DBC46E21-1AF3-45AB-9CED-AEE995A2FF07}">
      <dgm:prSet/>
      <dgm:spPr/>
      <dgm:t>
        <a:bodyPr/>
        <a:lstStyle/>
        <a:p>
          <a:endParaRPr lang="de-DE"/>
        </a:p>
      </dgm:t>
    </dgm:pt>
    <dgm:pt modelId="{69227169-5B98-42F0-B786-052FE186FDDA}" type="pres">
      <dgm:prSet presAssocID="{1B0C0702-B1DB-498A-B3BA-CEAF71FE41A6}" presName="Name0" presStyleCnt="0">
        <dgm:presLayoutVars>
          <dgm:chMax val="7"/>
          <dgm:chPref val="7"/>
          <dgm:dir/>
        </dgm:presLayoutVars>
      </dgm:prSet>
      <dgm:spPr/>
    </dgm:pt>
    <dgm:pt modelId="{9CDCE093-1884-4805-A46D-1EE31CA339AD}" type="pres">
      <dgm:prSet presAssocID="{1B0C0702-B1DB-498A-B3BA-CEAF71FE41A6}" presName="Name1" presStyleCnt="0"/>
      <dgm:spPr/>
    </dgm:pt>
    <dgm:pt modelId="{7ADA1ABB-5C21-4EE7-A075-ABC7FBD9391D}" type="pres">
      <dgm:prSet presAssocID="{1B0C0702-B1DB-498A-B3BA-CEAF71FE41A6}" presName="cycle" presStyleCnt="0"/>
      <dgm:spPr/>
    </dgm:pt>
    <dgm:pt modelId="{CD490A51-01C8-43AD-B29A-926E2FFC2D9B}" type="pres">
      <dgm:prSet presAssocID="{1B0C0702-B1DB-498A-B3BA-CEAF71FE41A6}" presName="srcNode" presStyleLbl="node1" presStyleIdx="0" presStyleCnt="5"/>
      <dgm:spPr/>
    </dgm:pt>
    <dgm:pt modelId="{59BAAEEA-AA00-4899-8550-09DE7BC44A05}" type="pres">
      <dgm:prSet presAssocID="{1B0C0702-B1DB-498A-B3BA-CEAF71FE41A6}" presName="conn" presStyleLbl="parChTrans1D2" presStyleIdx="0" presStyleCnt="1"/>
      <dgm:spPr/>
    </dgm:pt>
    <dgm:pt modelId="{3F778C3D-4EC4-4E5F-9AF7-4B0692A18ABD}" type="pres">
      <dgm:prSet presAssocID="{1B0C0702-B1DB-498A-B3BA-CEAF71FE41A6}" presName="extraNode" presStyleLbl="node1" presStyleIdx="0" presStyleCnt="5"/>
      <dgm:spPr/>
    </dgm:pt>
    <dgm:pt modelId="{1B45F206-2EDC-4CC4-8755-F16192366D0A}" type="pres">
      <dgm:prSet presAssocID="{1B0C0702-B1DB-498A-B3BA-CEAF71FE41A6}" presName="dstNode" presStyleLbl="node1" presStyleIdx="0" presStyleCnt="5"/>
      <dgm:spPr/>
    </dgm:pt>
    <dgm:pt modelId="{604880DA-5F27-4A66-89B9-610F933A8C42}" type="pres">
      <dgm:prSet presAssocID="{2A2E98B3-432C-4D12-BE82-6AA58D14E99B}" presName="text_1" presStyleLbl="node1" presStyleIdx="0" presStyleCnt="5">
        <dgm:presLayoutVars>
          <dgm:bulletEnabled val="1"/>
        </dgm:presLayoutVars>
      </dgm:prSet>
      <dgm:spPr/>
    </dgm:pt>
    <dgm:pt modelId="{4DC09723-BE5A-4BBB-AD43-CAEBDD709175}" type="pres">
      <dgm:prSet presAssocID="{2A2E98B3-432C-4D12-BE82-6AA58D14E99B}" presName="accent_1" presStyleCnt="0"/>
      <dgm:spPr/>
    </dgm:pt>
    <dgm:pt modelId="{DDF0F8F5-E9DA-4C3E-842B-02AA50F39871}" type="pres">
      <dgm:prSet presAssocID="{2A2E98B3-432C-4D12-BE82-6AA58D14E99B}" presName="accentRepeatNode" presStyleLbl="solidFgAcc1" presStyleIdx="0" presStyleCnt="5"/>
      <dgm:spPr/>
    </dgm:pt>
    <dgm:pt modelId="{8AB57C62-BAEC-4858-946E-6111098A9A24}" type="pres">
      <dgm:prSet presAssocID="{247C3FAF-1134-44F0-891A-42A730BCA4B8}" presName="text_2" presStyleLbl="node1" presStyleIdx="1" presStyleCnt="5">
        <dgm:presLayoutVars>
          <dgm:bulletEnabled val="1"/>
        </dgm:presLayoutVars>
      </dgm:prSet>
      <dgm:spPr/>
    </dgm:pt>
    <dgm:pt modelId="{03066ADF-6894-41DB-A888-08EDDB7F9E0F}" type="pres">
      <dgm:prSet presAssocID="{247C3FAF-1134-44F0-891A-42A730BCA4B8}" presName="accent_2" presStyleCnt="0"/>
      <dgm:spPr/>
    </dgm:pt>
    <dgm:pt modelId="{EF7A2B27-F634-4622-86C2-5863BEF6DBA6}" type="pres">
      <dgm:prSet presAssocID="{247C3FAF-1134-44F0-891A-42A730BCA4B8}" presName="accentRepeatNode" presStyleLbl="solidFgAcc1" presStyleIdx="1" presStyleCnt="5"/>
      <dgm:spPr/>
    </dgm:pt>
    <dgm:pt modelId="{752CD644-84E8-4177-8A85-9A9788FD250E}" type="pres">
      <dgm:prSet presAssocID="{175DBDDA-C6E1-41A0-8943-C9C7EAAA39C1}" presName="text_3" presStyleLbl="node1" presStyleIdx="2" presStyleCnt="5">
        <dgm:presLayoutVars>
          <dgm:bulletEnabled val="1"/>
        </dgm:presLayoutVars>
      </dgm:prSet>
      <dgm:spPr/>
    </dgm:pt>
    <dgm:pt modelId="{2CD8B408-1D5B-4B10-AA30-6404D875A887}" type="pres">
      <dgm:prSet presAssocID="{175DBDDA-C6E1-41A0-8943-C9C7EAAA39C1}" presName="accent_3" presStyleCnt="0"/>
      <dgm:spPr/>
    </dgm:pt>
    <dgm:pt modelId="{E9D10C36-20A2-4E93-80AA-572538EA6AE5}" type="pres">
      <dgm:prSet presAssocID="{175DBDDA-C6E1-41A0-8943-C9C7EAAA39C1}" presName="accentRepeatNode" presStyleLbl="solidFgAcc1" presStyleIdx="2" presStyleCnt="5"/>
      <dgm:spPr/>
    </dgm:pt>
    <dgm:pt modelId="{22E1382F-6F9D-4B00-A008-052763699946}" type="pres">
      <dgm:prSet presAssocID="{0C089EF0-696F-43C0-A42F-C00953A27D2F}" presName="text_4" presStyleLbl="node1" presStyleIdx="3" presStyleCnt="5">
        <dgm:presLayoutVars>
          <dgm:bulletEnabled val="1"/>
        </dgm:presLayoutVars>
      </dgm:prSet>
      <dgm:spPr/>
    </dgm:pt>
    <dgm:pt modelId="{076FFCB0-678C-4AD1-A796-FE622F026425}" type="pres">
      <dgm:prSet presAssocID="{0C089EF0-696F-43C0-A42F-C00953A27D2F}" presName="accent_4" presStyleCnt="0"/>
      <dgm:spPr/>
    </dgm:pt>
    <dgm:pt modelId="{E6D15355-C54E-48C4-ADF2-B74B0C7A5E7F}" type="pres">
      <dgm:prSet presAssocID="{0C089EF0-696F-43C0-A42F-C00953A27D2F}" presName="accentRepeatNode" presStyleLbl="solidFgAcc1" presStyleIdx="3" presStyleCnt="5"/>
      <dgm:spPr/>
    </dgm:pt>
    <dgm:pt modelId="{DEA7B3F6-C6D6-4E21-8066-AF2A2C10A8C6}" type="pres">
      <dgm:prSet presAssocID="{3E8BF332-3618-461A-8275-70C87B901151}" presName="text_5" presStyleLbl="node1" presStyleIdx="4" presStyleCnt="5">
        <dgm:presLayoutVars>
          <dgm:bulletEnabled val="1"/>
        </dgm:presLayoutVars>
      </dgm:prSet>
      <dgm:spPr/>
    </dgm:pt>
    <dgm:pt modelId="{3A36E1AA-E78D-4F5E-810D-C81502E8F0FC}" type="pres">
      <dgm:prSet presAssocID="{3E8BF332-3618-461A-8275-70C87B901151}" presName="accent_5" presStyleCnt="0"/>
      <dgm:spPr/>
    </dgm:pt>
    <dgm:pt modelId="{0A048A46-FC39-4222-8606-DA0D40383D50}" type="pres">
      <dgm:prSet presAssocID="{3E8BF332-3618-461A-8275-70C87B901151}" presName="accentRepeatNode" presStyleLbl="solidFgAcc1" presStyleIdx="4" presStyleCnt="5"/>
      <dgm:spPr>
        <a:solidFill>
          <a:srgbClr val="00B050"/>
        </a:solidFill>
      </dgm:spPr>
    </dgm:pt>
  </dgm:ptLst>
  <dgm:cxnLst>
    <dgm:cxn modelId="{E1D4DB18-C05C-4ED2-B559-CFD5088F5567}" srcId="{1B0C0702-B1DB-498A-B3BA-CEAF71FE41A6}" destId="{3E8BF332-3618-461A-8275-70C87B901151}" srcOrd="4" destOrd="0" parTransId="{818B6620-DF31-44EE-99BC-BAD9EA1868A2}" sibTransId="{8670DB7C-E3CE-437E-B813-F90B218EDC17}"/>
    <dgm:cxn modelId="{DBC46E21-1AF3-45AB-9CED-AEE995A2FF07}" srcId="{1B0C0702-B1DB-498A-B3BA-CEAF71FE41A6}" destId="{0C089EF0-696F-43C0-A42F-C00953A27D2F}" srcOrd="3" destOrd="0" parTransId="{13D84045-5E14-4EC1-8845-F755C2D7B912}" sibTransId="{124E9F7B-43DD-4555-838E-E13FA1F15B51}"/>
    <dgm:cxn modelId="{4D636933-8594-4AE4-B6E3-C8A941502465}" type="presOf" srcId="{0C089EF0-696F-43C0-A42F-C00953A27D2F}" destId="{22E1382F-6F9D-4B00-A008-052763699946}" srcOrd="0" destOrd="0" presId="urn:microsoft.com/office/officeart/2008/layout/VerticalCurvedList"/>
    <dgm:cxn modelId="{16AC7F3B-C0F9-43BF-8D40-2FDAE5C57613}" srcId="{1B0C0702-B1DB-498A-B3BA-CEAF71FE41A6}" destId="{2A2E98B3-432C-4D12-BE82-6AA58D14E99B}" srcOrd="0" destOrd="0" parTransId="{40C4EF15-967E-491F-AE3A-7623E27D13C7}" sibTransId="{D25D9364-220A-4385-898D-78EA5390BED0}"/>
    <dgm:cxn modelId="{AF97A043-F7CD-4E32-85D8-7DE39402625D}" type="presOf" srcId="{2A2E98B3-432C-4D12-BE82-6AA58D14E99B}" destId="{604880DA-5F27-4A66-89B9-610F933A8C42}" srcOrd="0" destOrd="0" presId="urn:microsoft.com/office/officeart/2008/layout/VerticalCurvedList"/>
    <dgm:cxn modelId="{D3BB1B6A-5D53-4A59-BA2D-17D7F258E085}" type="presOf" srcId="{D25D9364-220A-4385-898D-78EA5390BED0}" destId="{59BAAEEA-AA00-4899-8550-09DE7BC44A05}" srcOrd="0" destOrd="0" presId="urn:microsoft.com/office/officeart/2008/layout/VerticalCurvedList"/>
    <dgm:cxn modelId="{10C33786-549C-4BFC-A251-43A9A4847A98}" srcId="{1B0C0702-B1DB-498A-B3BA-CEAF71FE41A6}" destId="{247C3FAF-1134-44F0-891A-42A730BCA4B8}" srcOrd="1" destOrd="0" parTransId="{DCB344CA-3A34-431F-8959-F37D52DDE78A}" sibTransId="{09FA877E-A163-42F4-B521-8F2023F08F2D}"/>
    <dgm:cxn modelId="{0F693B9D-4146-4856-89F4-5524BC8D1A36}" type="presOf" srcId="{175DBDDA-C6E1-41A0-8943-C9C7EAAA39C1}" destId="{752CD644-84E8-4177-8A85-9A9788FD250E}" srcOrd="0" destOrd="0" presId="urn:microsoft.com/office/officeart/2008/layout/VerticalCurvedList"/>
    <dgm:cxn modelId="{202E9AB5-7897-4887-9B80-06AFC16D6E89}" srcId="{1B0C0702-B1DB-498A-B3BA-CEAF71FE41A6}" destId="{175DBDDA-C6E1-41A0-8943-C9C7EAAA39C1}" srcOrd="2" destOrd="0" parTransId="{E0352F68-0D79-4B6E-A135-3316152A46C6}" sibTransId="{C17A635A-2433-4949-BF23-ECD18E79C054}"/>
    <dgm:cxn modelId="{9D0DF9BF-43CD-4C6B-AC51-D6D47A1E51AB}" type="presOf" srcId="{247C3FAF-1134-44F0-891A-42A730BCA4B8}" destId="{8AB57C62-BAEC-4858-946E-6111098A9A24}" srcOrd="0" destOrd="0" presId="urn:microsoft.com/office/officeart/2008/layout/VerticalCurvedList"/>
    <dgm:cxn modelId="{8F534EC7-7547-417A-80A9-4A8139726CEE}" type="presOf" srcId="{3E8BF332-3618-461A-8275-70C87B901151}" destId="{DEA7B3F6-C6D6-4E21-8066-AF2A2C10A8C6}" srcOrd="0" destOrd="0" presId="urn:microsoft.com/office/officeart/2008/layout/VerticalCurvedList"/>
    <dgm:cxn modelId="{FDC371D9-8733-4E2D-8356-670315F29AF8}" type="presOf" srcId="{1B0C0702-B1DB-498A-B3BA-CEAF71FE41A6}" destId="{69227169-5B98-42F0-B786-052FE186FDDA}" srcOrd="0" destOrd="0" presId="urn:microsoft.com/office/officeart/2008/layout/VerticalCurvedList"/>
    <dgm:cxn modelId="{AFEB58BB-A7E9-40C4-A8BC-80409181889B}" type="presParOf" srcId="{69227169-5B98-42F0-B786-052FE186FDDA}" destId="{9CDCE093-1884-4805-A46D-1EE31CA339AD}" srcOrd="0" destOrd="0" presId="urn:microsoft.com/office/officeart/2008/layout/VerticalCurvedList"/>
    <dgm:cxn modelId="{63BBD342-75A9-4362-95C9-6FEC0D5A4FAC}" type="presParOf" srcId="{9CDCE093-1884-4805-A46D-1EE31CA339AD}" destId="{7ADA1ABB-5C21-4EE7-A075-ABC7FBD9391D}" srcOrd="0" destOrd="0" presId="urn:microsoft.com/office/officeart/2008/layout/VerticalCurvedList"/>
    <dgm:cxn modelId="{7854E90C-5299-40E3-AC78-DB59173528DA}" type="presParOf" srcId="{7ADA1ABB-5C21-4EE7-A075-ABC7FBD9391D}" destId="{CD490A51-01C8-43AD-B29A-926E2FFC2D9B}" srcOrd="0" destOrd="0" presId="urn:microsoft.com/office/officeart/2008/layout/VerticalCurvedList"/>
    <dgm:cxn modelId="{4515EC51-772B-4B2C-A583-0C4AAA28C937}" type="presParOf" srcId="{7ADA1ABB-5C21-4EE7-A075-ABC7FBD9391D}" destId="{59BAAEEA-AA00-4899-8550-09DE7BC44A05}" srcOrd="1" destOrd="0" presId="urn:microsoft.com/office/officeart/2008/layout/VerticalCurvedList"/>
    <dgm:cxn modelId="{D576436C-41BA-40EE-85DA-101A36661889}" type="presParOf" srcId="{7ADA1ABB-5C21-4EE7-A075-ABC7FBD9391D}" destId="{3F778C3D-4EC4-4E5F-9AF7-4B0692A18ABD}" srcOrd="2" destOrd="0" presId="urn:microsoft.com/office/officeart/2008/layout/VerticalCurvedList"/>
    <dgm:cxn modelId="{F12FEEF5-0850-45F5-8E96-97FA8867613D}" type="presParOf" srcId="{7ADA1ABB-5C21-4EE7-A075-ABC7FBD9391D}" destId="{1B45F206-2EDC-4CC4-8755-F16192366D0A}" srcOrd="3" destOrd="0" presId="urn:microsoft.com/office/officeart/2008/layout/VerticalCurvedList"/>
    <dgm:cxn modelId="{9E807453-2286-4902-86DD-78B56F8923A5}" type="presParOf" srcId="{9CDCE093-1884-4805-A46D-1EE31CA339AD}" destId="{604880DA-5F27-4A66-89B9-610F933A8C42}" srcOrd="1" destOrd="0" presId="urn:microsoft.com/office/officeart/2008/layout/VerticalCurvedList"/>
    <dgm:cxn modelId="{A3D327EF-B7AB-4CA7-9982-0F243E79E5F1}" type="presParOf" srcId="{9CDCE093-1884-4805-A46D-1EE31CA339AD}" destId="{4DC09723-BE5A-4BBB-AD43-CAEBDD709175}" srcOrd="2" destOrd="0" presId="urn:microsoft.com/office/officeart/2008/layout/VerticalCurvedList"/>
    <dgm:cxn modelId="{559149A0-531E-4871-AD46-54107650EA77}" type="presParOf" srcId="{4DC09723-BE5A-4BBB-AD43-CAEBDD709175}" destId="{DDF0F8F5-E9DA-4C3E-842B-02AA50F39871}" srcOrd="0" destOrd="0" presId="urn:microsoft.com/office/officeart/2008/layout/VerticalCurvedList"/>
    <dgm:cxn modelId="{21D6F7E2-A8E6-4F75-9C70-03F642AD65EB}" type="presParOf" srcId="{9CDCE093-1884-4805-A46D-1EE31CA339AD}" destId="{8AB57C62-BAEC-4858-946E-6111098A9A24}" srcOrd="3" destOrd="0" presId="urn:microsoft.com/office/officeart/2008/layout/VerticalCurvedList"/>
    <dgm:cxn modelId="{63E25AEE-FA54-4EF5-962C-C9E51566CD68}" type="presParOf" srcId="{9CDCE093-1884-4805-A46D-1EE31CA339AD}" destId="{03066ADF-6894-41DB-A888-08EDDB7F9E0F}" srcOrd="4" destOrd="0" presId="urn:microsoft.com/office/officeart/2008/layout/VerticalCurvedList"/>
    <dgm:cxn modelId="{E5A07847-6BEF-4A5E-8D75-6E4207808139}" type="presParOf" srcId="{03066ADF-6894-41DB-A888-08EDDB7F9E0F}" destId="{EF7A2B27-F634-4622-86C2-5863BEF6DBA6}" srcOrd="0" destOrd="0" presId="urn:microsoft.com/office/officeart/2008/layout/VerticalCurvedList"/>
    <dgm:cxn modelId="{07731E4E-8B98-4420-876B-8966E130E95B}" type="presParOf" srcId="{9CDCE093-1884-4805-A46D-1EE31CA339AD}" destId="{752CD644-84E8-4177-8A85-9A9788FD250E}" srcOrd="5" destOrd="0" presId="urn:microsoft.com/office/officeart/2008/layout/VerticalCurvedList"/>
    <dgm:cxn modelId="{E9F1614B-BD65-4E33-AB3E-D96D65CBF326}" type="presParOf" srcId="{9CDCE093-1884-4805-A46D-1EE31CA339AD}" destId="{2CD8B408-1D5B-4B10-AA30-6404D875A887}" srcOrd="6" destOrd="0" presId="urn:microsoft.com/office/officeart/2008/layout/VerticalCurvedList"/>
    <dgm:cxn modelId="{A711A78F-617E-4D5F-A02E-6593937B92FA}" type="presParOf" srcId="{2CD8B408-1D5B-4B10-AA30-6404D875A887}" destId="{E9D10C36-20A2-4E93-80AA-572538EA6AE5}" srcOrd="0" destOrd="0" presId="urn:microsoft.com/office/officeart/2008/layout/VerticalCurvedList"/>
    <dgm:cxn modelId="{23B65331-6BB2-4C1C-BB82-7F901F1AF5B6}" type="presParOf" srcId="{9CDCE093-1884-4805-A46D-1EE31CA339AD}" destId="{22E1382F-6F9D-4B00-A008-052763699946}" srcOrd="7" destOrd="0" presId="urn:microsoft.com/office/officeart/2008/layout/VerticalCurvedList"/>
    <dgm:cxn modelId="{7DF25DF0-7989-49B9-8653-B3CE97B4C06A}" type="presParOf" srcId="{9CDCE093-1884-4805-A46D-1EE31CA339AD}" destId="{076FFCB0-678C-4AD1-A796-FE622F026425}" srcOrd="8" destOrd="0" presId="urn:microsoft.com/office/officeart/2008/layout/VerticalCurvedList"/>
    <dgm:cxn modelId="{28987F42-3C92-4952-A0B7-01DC6FE88A2F}" type="presParOf" srcId="{076FFCB0-678C-4AD1-A796-FE622F026425}" destId="{E6D15355-C54E-48C4-ADF2-B74B0C7A5E7F}" srcOrd="0" destOrd="0" presId="urn:microsoft.com/office/officeart/2008/layout/VerticalCurvedList"/>
    <dgm:cxn modelId="{F523D737-F2E3-430C-81AB-678A2E672A12}" type="presParOf" srcId="{9CDCE093-1884-4805-A46D-1EE31CA339AD}" destId="{DEA7B3F6-C6D6-4E21-8066-AF2A2C10A8C6}" srcOrd="9" destOrd="0" presId="urn:microsoft.com/office/officeart/2008/layout/VerticalCurvedList"/>
    <dgm:cxn modelId="{82638B35-91C2-4D00-B7B1-88828D302037}" type="presParOf" srcId="{9CDCE093-1884-4805-A46D-1EE31CA339AD}" destId="{3A36E1AA-E78D-4F5E-810D-C81502E8F0FC}" srcOrd="10" destOrd="0" presId="urn:microsoft.com/office/officeart/2008/layout/VerticalCurvedList"/>
    <dgm:cxn modelId="{5434454F-3138-46BF-9A60-CF8AA6ABD572}" type="presParOf" srcId="{3A36E1AA-E78D-4F5E-810D-C81502E8F0FC}" destId="{0A048A46-FC39-4222-8606-DA0D40383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AEEA-AA00-4899-8550-09DE7BC44A05}">
      <dsp:nvSpPr>
        <dsp:cNvPr id="0" name=""/>
        <dsp:cNvSpPr/>
      </dsp:nvSpPr>
      <dsp:spPr>
        <a:xfrm>
          <a:off x="-5026206" y="-770063"/>
          <a:ext cx="5985847" cy="5985847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80DA-5F27-4A66-89B9-610F933A8C42}">
      <dsp:nvSpPr>
        <dsp:cNvPr id="0" name=""/>
        <dsp:cNvSpPr/>
      </dsp:nvSpPr>
      <dsp:spPr>
        <a:xfrm>
          <a:off x="419811" y="277768"/>
          <a:ext cx="7477304" cy="5558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4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JaCaMo</a:t>
          </a:r>
          <a:r>
            <a:rPr lang="de-DE" sz="3000" kern="1200" dirty="0"/>
            <a:t> &amp; Allgemeines Vorgehen</a:t>
          </a:r>
        </a:p>
      </dsp:txBody>
      <dsp:txXfrm>
        <a:off x="419811" y="277768"/>
        <a:ext cx="7477304" cy="555892"/>
      </dsp:txXfrm>
    </dsp:sp>
    <dsp:sp modelId="{DDF0F8F5-E9DA-4C3E-842B-02AA50F39871}">
      <dsp:nvSpPr>
        <dsp:cNvPr id="0" name=""/>
        <dsp:cNvSpPr/>
      </dsp:nvSpPr>
      <dsp:spPr>
        <a:xfrm>
          <a:off x="72378" y="208281"/>
          <a:ext cx="694866" cy="6948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7C62-BAEC-4858-946E-6111098A9A24}">
      <dsp:nvSpPr>
        <dsp:cNvPr id="0" name=""/>
        <dsp:cNvSpPr/>
      </dsp:nvSpPr>
      <dsp:spPr>
        <a:xfrm>
          <a:off x="818147" y="1111341"/>
          <a:ext cx="7078967" cy="5558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4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Projekt: </a:t>
          </a:r>
          <a:r>
            <a:rPr lang="de-DE" sz="3000" kern="1200" dirty="0" err="1"/>
            <a:t>mas_auction</a:t>
          </a:r>
          <a:endParaRPr lang="de-DE" sz="3000" kern="1200" dirty="0"/>
        </a:p>
      </dsp:txBody>
      <dsp:txXfrm>
        <a:off x="818147" y="1111341"/>
        <a:ext cx="7078967" cy="555892"/>
      </dsp:txXfrm>
    </dsp:sp>
    <dsp:sp modelId="{EF7A2B27-F634-4622-86C2-5863BEF6DBA6}">
      <dsp:nvSpPr>
        <dsp:cNvPr id="0" name=""/>
        <dsp:cNvSpPr/>
      </dsp:nvSpPr>
      <dsp:spPr>
        <a:xfrm>
          <a:off x="470714" y="1041854"/>
          <a:ext cx="694866" cy="6948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D644-84E8-4177-8A85-9A9788FD250E}">
      <dsp:nvSpPr>
        <dsp:cNvPr id="0" name=""/>
        <dsp:cNvSpPr/>
      </dsp:nvSpPr>
      <dsp:spPr>
        <a:xfrm>
          <a:off x="940405" y="1944913"/>
          <a:ext cx="6956710" cy="5558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4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Live Demo &amp; </a:t>
          </a:r>
          <a:r>
            <a:rPr lang="de-DE" sz="3000" kern="1200" dirty="0" err="1"/>
            <a:t>Testcases</a:t>
          </a:r>
          <a:endParaRPr lang="de-DE" sz="3000" kern="1200" dirty="0"/>
        </a:p>
      </dsp:txBody>
      <dsp:txXfrm>
        <a:off x="940405" y="1944913"/>
        <a:ext cx="6956710" cy="555892"/>
      </dsp:txXfrm>
    </dsp:sp>
    <dsp:sp modelId="{E9D10C36-20A2-4E93-80AA-572538EA6AE5}">
      <dsp:nvSpPr>
        <dsp:cNvPr id="0" name=""/>
        <dsp:cNvSpPr/>
      </dsp:nvSpPr>
      <dsp:spPr>
        <a:xfrm>
          <a:off x="592972" y="1875426"/>
          <a:ext cx="694866" cy="6948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382F-6F9D-4B00-A008-052763699946}">
      <dsp:nvSpPr>
        <dsp:cNvPr id="0" name=""/>
        <dsp:cNvSpPr/>
      </dsp:nvSpPr>
      <dsp:spPr>
        <a:xfrm>
          <a:off x="818147" y="2778486"/>
          <a:ext cx="7078967" cy="5558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4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Evaluation</a:t>
          </a:r>
        </a:p>
      </dsp:txBody>
      <dsp:txXfrm>
        <a:off x="818147" y="2778486"/>
        <a:ext cx="7078967" cy="555892"/>
      </dsp:txXfrm>
    </dsp:sp>
    <dsp:sp modelId="{E6D15355-C54E-48C4-ADF2-B74B0C7A5E7F}">
      <dsp:nvSpPr>
        <dsp:cNvPr id="0" name=""/>
        <dsp:cNvSpPr/>
      </dsp:nvSpPr>
      <dsp:spPr>
        <a:xfrm>
          <a:off x="470714" y="2708999"/>
          <a:ext cx="694866" cy="6948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7B3F6-C6D6-4E21-8066-AF2A2C10A8C6}">
      <dsp:nvSpPr>
        <dsp:cNvPr id="0" name=""/>
        <dsp:cNvSpPr/>
      </dsp:nvSpPr>
      <dsp:spPr>
        <a:xfrm>
          <a:off x="419811" y="3612058"/>
          <a:ext cx="7477304" cy="5558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4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Ausblick &amp; Fazit</a:t>
          </a:r>
        </a:p>
      </dsp:txBody>
      <dsp:txXfrm>
        <a:off x="419811" y="3612058"/>
        <a:ext cx="7477304" cy="555892"/>
      </dsp:txXfrm>
    </dsp:sp>
    <dsp:sp modelId="{0A048A46-FC39-4222-8606-DA0D40383D50}">
      <dsp:nvSpPr>
        <dsp:cNvPr id="0" name=""/>
        <dsp:cNvSpPr/>
      </dsp:nvSpPr>
      <dsp:spPr>
        <a:xfrm>
          <a:off x="72378" y="3542571"/>
          <a:ext cx="694866" cy="6948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AEEA-AA00-4899-8550-09DE7BC44A05}">
      <dsp:nvSpPr>
        <dsp:cNvPr id="0" name=""/>
        <dsp:cNvSpPr/>
      </dsp:nvSpPr>
      <dsp:spPr>
        <a:xfrm>
          <a:off x="-6273042" y="-959615"/>
          <a:ext cx="7466998" cy="7466998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80DA-5F27-4A66-89B9-610F933A8C42}">
      <dsp:nvSpPr>
        <dsp:cNvPr id="0" name=""/>
        <dsp:cNvSpPr/>
      </dsp:nvSpPr>
      <dsp:spPr>
        <a:xfrm>
          <a:off x="521647" y="346624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 err="1"/>
            <a:t>JaCaMo</a:t>
          </a:r>
          <a:r>
            <a:rPr lang="de-DE" sz="3800" kern="1200" dirty="0"/>
            <a:t> &amp; Allgemeines Vorgehen</a:t>
          </a:r>
        </a:p>
      </dsp:txBody>
      <dsp:txXfrm>
        <a:off x="521647" y="346624"/>
        <a:ext cx="9718785" cy="693692"/>
      </dsp:txXfrm>
    </dsp:sp>
    <dsp:sp modelId="{DDF0F8F5-E9DA-4C3E-842B-02AA50F39871}">
      <dsp:nvSpPr>
        <dsp:cNvPr id="0" name=""/>
        <dsp:cNvSpPr/>
      </dsp:nvSpPr>
      <dsp:spPr>
        <a:xfrm>
          <a:off x="88089" y="259912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7C62-BAEC-4858-946E-6111098A9A24}">
      <dsp:nvSpPr>
        <dsp:cNvPr id="0" name=""/>
        <dsp:cNvSpPr/>
      </dsp:nvSpPr>
      <dsp:spPr>
        <a:xfrm>
          <a:off x="1018727" y="1386830"/>
          <a:ext cx="9221705" cy="693692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Projekt: </a:t>
          </a:r>
          <a:r>
            <a:rPr lang="de-DE" sz="3800" kern="1200" dirty="0" err="1"/>
            <a:t>mas_auction</a:t>
          </a:r>
          <a:endParaRPr lang="de-DE" sz="3800" kern="1200" dirty="0"/>
        </a:p>
      </dsp:txBody>
      <dsp:txXfrm>
        <a:off x="1018727" y="1386830"/>
        <a:ext cx="9221705" cy="693692"/>
      </dsp:txXfrm>
    </dsp:sp>
    <dsp:sp modelId="{EF7A2B27-F634-4622-86C2-5863BEF6DBA6}">
      <dsp:nvSpPr>
        <dsp:cNvPr id="0" name=""/>
        <dsp:cNvSpPr/>
      </dsp:nvSpPr>
      <dsp:spPr>
        <a:xfrm>
          <a:off x="585169" y="1300119"/>
          <a:ext cx="867115" cy="867115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D644-84E8-4177-8A85-9A9788FD250E}">
      <dsp:nvSpPr>
        <dsp:cNvPr id="0" name=""/>
        <dsp:cNvSpPr/>
      </dsp:nvSpPr>
      <dsp:spPr>
        <a:xfrm>
          <a:off x="1171290" y="2427037"/>
          <a:ext cx="9069142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Live Demo &amp; </a:t>
          </a:r>
          <a:r>
            <a:rPr lang="de-DE" sz="3800" kern="1200" dirty="0" err="1"/>
            <a:t>Testcases</a:t>
          </a:r>
          <a:endParaRPr lang="de-DE" sz="3800" kern="1200" dirty="0"/>
        </a:p>
      </dsp:txBody>
      <dsp:txXfrm>
        <a:off x="1171290" y="2427037"/>
        <a:ext cx="9069142" cy="693692"/>
      </dsp:txXfrm>
    </dsp:sp>
    <dsp:sp modelId="{E9D10C36-20A2-4E93-80AA-572538EA6AE5}">
      <dsp:nvSpPr>
        <dsp:cNvPr id="0" name=""/>
        <dsp:cNvSpPr/>
      </dsp:nvSpPr>
      <dsp:spPr>
        <a:xfrm>
          <a:off x="737732" y="2340325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382F-6F9D-4B00-A008-052763699946}">
      <dsp:nvSpPr>
        <dsp:cNvPr id="0" name=""/>
        <dsp:cNvSpPr/>
      </dsp:nvSpPr>
      <dsp:spPr>
        <a:xfrm>
          <a:off x="1018727" y="3467243"/>
          <a:ext cx="922170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Evaluation</a:t>
          </a:r>
        </a:p>
      </dsp:txBody>
      <dsp:txXfrm>
        <a:off x="1018727" y="3467243"/>
        <a:ext cx="9221705" cy="693692"/>
      </dsp:txXfrm>
    </dsp:sp>
    <dsp:sp modelId="{E6D15355-C54E-48C4-ADF2-B74B0C7A5E7F}">
      <dsp:nvSpPr>
        <dsp:cNvPr id="0" name=""/>
        <dsp:cNvSpPr/>
      </dsp:nvSpPr>
      <dsp:spPr>
        <a:xfrm>
          <a:off x="585169" y="3380531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7B3F6-C6D6-4E21-8066-AF2A2C10A8C6}">
      <dsp:nvSpPr>
        <dsp:cNvPr id="0" name=""/>
        <dsp:cNvSpPr/>
      </dsp:nvSpPr>
      <dsp:spPr>
        <a:xfrm>
          <a:off x="521647" y="4507449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Ausblick &amp; Fazit</a:t>
          </a:r>
        </a:p>
      </dsp:txBody>
      <dsp:txXfrm>
        <a:off x="521647" y="4507449"/>
        <a:ext cx="9718785" cy="693692"/>
      </dsp:txXfrm>
    </dsp:sp>
    <dsp:sp modelId="{0A048A46-FC39-4222-8606-DA0D40383D50}">
      <dsp:nvSpPr>
        <dsp:cNvPr id="0" name=""/>
        <dsp:cNvSpPr/>
      </dsp:nvSpPr>
      <dsp:spPr>
        <a:xfrm>
          <a:off x="88089" y="4420738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AEEA-AA00-4899-8550-09DE7BC44A05}">
      <dsp:nvSpPr>
        <dsp:cNvPr id="0" name=""/>
        <dsp:cNvSpPr/>
      </dsp:nvSpPr>
      <dsp:spPr>
        <a:xfrm>
          <a:off x="-6273042" y="-959615"/>
          <a:ext cx="7466998" cy="7466998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80DA-5F27-4A66-89B9-610F933A8C42}">
      <dsp:nvSpPr>
        <dsp:cNvPr id="0" name=""/>
        <dsp:cNvSpPr/>
      </dsp:nvSpPr>
      <dsp:spPr>
        <a:xfrm>
          <a:off x="521647" y="346624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 err="1"/>
            <a:t>JaCaMo</a:t>
          </a:r>
          <a:r>
            <a:rPr lang="de-DE" sz="3800" kern="1200" dirty="0"/>
            <a:t> &amp; Allgemeines Vorgehen</a:t>
          </a:r>
        </a:p>
      </dsp:txBody>
      <dsp:txXfrm>
        <a:off x="521647" y="346624"/>
        <a:ext cx="9718785" cy="693692"/>
      </dsp:txXfrm>
    </dsp:sp>
    <dsp:sp modelId="{DDF0F8F5-E9DA-4C3E-842B-02AA50F39871}">
      <dsp:nvSpPr>
        <dsp:cNvPr id="0" name=""/>
        <dsp:cNvSpPr/>
      </dsp:nvSpPr>
      <dsp:spPr>
        <a:xfrm>
          <a:off x="88089" y="259912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7C62-BAEC-4858-946E-6111098A9A24}">
      <dsp:nvSpPr>
        <dsp:cNvPr id="0" name=""/>
        <dsp:cNvSpPr/>
      </dsp:nvSpPr>
      <dsp:spPr>
        <a:xfrm>
          <a:off x="1018727" y="1386830"/>
          <a:ext cx="922170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Projekt: </a:t>
          </a:r>
          <a:r>
            <a:rPr lang="de-DE" sz="3800" kern="1200" dirty="0" err="1"/>
            <a:t>mas_auction</a:t>
          </a:r>
          <a:endParaRPr lang="de-DE" sz="3800" kern="1200" dirty="0"/>
        </a:p>
      </dsp:txBody>
      <dsp:txXfrm>
        <a:off x="1018727" y="1386830"/>
        <a:ext cx="9221705" cy="693692"/>
      </dsp:txXfrm>
    </dsp:sp>
    <dsp:sp modelId="{EF7A2B27-F634-4622-86C2-5863BEF6DBA6}">
      <dsp:nvSpPr>
        <dsp:cNvPr id="0" name=""/>
        <dsp:cNvSpPr/>
      </dsp:nvSpPr>
      <dsp:spPr>
        <a:xfrm>
          <a:off x="585169" y="1300119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D644-84E8-4177-8A85-9A9788FD250E}">
      <dsp:nvSpPr>
        <dsp:cNvPr id="0" name=""/>
        <dsp:cNvSpPr/>
      </dsp:nvSpPr>
      <dsp:spPr>
        <a:xfrm>
          <a:off x="1171290" y="2427037"/>
          <a:ext cx="9069142" cy="693692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Live Demo &amp; </a:t>
          </a:r>
          <a:r>
            <a:rPr lang="de-DE" sz="3800" kern="1200" dirty="0" err="1"/>
            <a:t>Testcases</a:t>
          </a:r>
          <a:endParaRPr lang="de-DE" sz="3800" kern="1200" dirty="0"/>
        </a:p>
      </dsp:txBody>
      <dsp:txXfrm>
        <a:off x="1171290" y="2427037"/>
        <a:ext cx="9069142" cy="693692"/>
      </dsp:txXfrm>
    </dsp:sp>
    <dsp:sp modelId="{E9D10C36-20A2-4E93-80AA-572538EA6AE5}">
      <dsp:nvSpPr>
        <dsp:cNvPr id="0" name=""/>
        <dsp:cNvSpPr/>
      </dsp:nvSpPr>
      <dsp:spPr>
        <a:xfrm>
          <a:off x="737732" y="2340325"/>
          <a:ext cx="867115" cy="867115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382F-6F9D-4B00-A008-052763699946}">
      <dsp:nvSpPr>
        <dsp:cNvPr id="0" name=""/>
        <dsp:cNvSpPr/>
      </dsp:nvSpPr>
      <dsp:spPr>
        <a:xfrm>
          <a:off x="1018727" y="3467243"/>
          <a:ext cx="922170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Evaluation</a:t>
          </a:r>
        </a:p>
      </dsp:txBody>
      <dsp:txXfrm>
        <a:off x="1018727" y="3467243"/>
        <a:ext cx="9221705" cy="693692"/>
      </dsp:txXfrm>
    </dsp:sp>
    <dsp:sp modelId="{E6D15355-C54E-48C4-ADF2-B74B0C7A5E7F}">
      <dsp:nvSpPr>
        <dsp:cNvPr id="0" name=""/>
        <dsp:cNvSpPr/>
      </dsp:nvSpPr>
      <dsp:spPr>
        <a:xfrm>
          <a:off x="585169" y="3380531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7B3F6-C6D6-4E21-8066-AF2A2C10A8C6}">
      <dsp:nvSpPr>
        <dsp:cNvPr id="0" name=""/>
        <dsp:cNvSpPr/>
      </dsp:nvSpPr>
      <dsp:spPr>
        <a:xfrm>
          <a:off x="521647" y="4507449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Ausblick &amp; Fazit</a:t>
          </a:r>
        </a:p>
      </dsp:txBody>
      <dsp:txXfrm>
        <a:off x="521647" y="4507449"/>
        <a:ext cx="9718785" cy="693692"/>
      </dsp:txXfrm>
    </dsp:sp>
    <dsp:sp modelId="{0A048A46-FC39-4222-8606-DA0D40383D50}">
      <dsp:nvSpPr>
        <dsp:cNvPr id="0" name=""/>
        <dsp:cNvSpPr/>
      </dsp:nvSpPr>
      <dsp:spPr>
        <a:xfrm>
          <a:off x="88089" y="4420738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AEEA-AA00-4899-8550-09DE7BC44A05}">
      <dsp:nvSpPr>
        <dsp:cNvPr id="0" name=""/>
        <dsp:cNvSpPr/>
      </dsp:nvSpPr>
      <dsp:spPr>
        <a:xfrm>
          <a:off x="-6273042" y="-959615"/>
          <a:ext cx="7466998" cy="7466998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80DA-5F27-4A66-89B9-610F933A8C42}">
      <dsp:nvSpPr>
        <dsp:cNvPr id="0" name=""/>
        <dsp:cNvSpPr/>
      </dsp:nvSpPr>
      <dsp:spPr>
        <a:xfrm>
          <a:off x="521647" y="346624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 err="1"/>
            <a:t>JaCaMo</a:t>
          </a:r>
          <a:r>
            <a:rPr lang="de-DE" sz="3800" kern="1200" dirty="0"/>
            <a:t> &amp; Allgemeines Vorgehen</a:t>
          </a:r>
        </a:p>
      </dsp:txBody>
      <dsp:txXfrm>
        <a:off x="521647" y="346624"/>
        <a:ext cx="9718785" cy="693692"/>
      </dsp:txXfrm>
    </dsp:sp>
    <dsp:sp modelId="{DDF0F8F5-E9DA-4C3E-842B-02AA50F39871}">
      <dsp:nvSpPr>
        <dsp:cNvPr id="0" name=""/>
        <dsp:cNvSpPr/>
      </dsp:nvSpPr>
      <dsp:spPr>
        <a:xfrm>
          <a:off x="88089" y="259912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7C62-BAEC-4858-946E-6111098A9A24}">
      <dsp:nvSpPr>
        <dsp:cNvPr id="0" name=""/>
        <dsp:cNvSpPr/>
      </dsp:nvSpPr>
      <dsp:spPr>
        <a:xfrm>
          <a:off x="1018727" y="1386830"/>
          <a:ext cx="922170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Projekt: </a:t>
          </a:r>
          <a:r>
            <a:rPr lang="de-DE" sz="3800" kern="1200" dirty="0" err="1"/>
            <a:t>mas_auction</a:t>
          </a:r>
          <a:endParaRPr lang="de-DE" sz="3800" kern="1200" dirty="0"/>
        </a:p>
      </dsp:txBody>
      <dsp:txXfrm>
        <a:off x="1018727" y="1386830"/>
        <a:ext cx="9221705" cy="693692"/>
      </dsp:txXfrm>
    </dsp:sp>
    <dsp:sp modelId="{EF7A2B27-F634-4622-86C2-5863BEF6DBA6}">
      <dsp:nvSpPr>
        <dsp:cNvPr id="0" name=""/>
        <dsp:cNvSpPr/>
      </dsp:nvSpPr>
      <dsp:spPr>
        <a:xfrm>
          <a:off x="585169" y="1300119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D644-84E8-4177-8A85-9A9788FD250E}">
      <dsp:nvSpPr>
        <dsp:cNvPr id="0" name=""/>
        <dsp:cNvSpPr/>
      </dsp:nvSpPr>
      <dsp:spPr>
        <a:xfrm>
          <a:off x="1171290" y="2427037"/>
          <a:ext cx="9069142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Live Demo &amp; </a:t>
          </a:r>
          <a:r>
            <a:rPr lang="de-DE" sz="3800" kern="1200" dirty="0" err="1"/>
            <a:t>Testcases</a:t>
          </a:r>
          <a:endParaRPr lang="de-DE" sz="3800" kern="1200" dirty="0"/>
        </a:p>
      </dsp:txBody>
      <dsp:txXfrm>
        <a:off x="1171290" y="2427037"/>
        <a:ext cx="9069142" cy="693692"/>
      </dsp:txXfrm>
    </dsp:sp>
    <dsp:sp modelId="{E9D10C36-20A2-4E93-80AA-572538EA6AE5}">
      <dsp:nvSpPr>
        <dsp:cNvPr id="0" name=""/>
        <dsp:cNvSpPr/>
      </dsp:nvSpPr>
      <dsp:spPr>
        <a:xfrm>
          <a:off x="737732" y="2340325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382F-6F9D-4B00-A008-052763699946}">
      <dsp:nvSpPr>
        <dsp:cNvPr id="0" name=""/>
        <dsp:cNvSpPr/>
      </dsp:nvSpPr>
      <dsp:spPr>
        <a:xfrm>
          <a:off x="1018727" y="3467243"/>
          <a:ext cx="9221705" cy="693692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Evaluation</a:t>
          </a:r>
        </a:p>
      </dsp:txBody>
      <dsp:txXfrm>
        <a:off x="1018727" y="3467243"/>
        <a:ext cx="9221705" cy="693692"/>
      </dsp:txXfrm>
    </dsp:sp>
    <dsp:sp modelId="{E6D15355-C54E-48C4-ADF2-B74B0C7A5E7F}">
      <dsp:nvSpPr>
        <dsp:cNvPr id="0" name=""/>
        <dsp:cNvSpPr/>
      </dsp:nvSpPr>
      <dsp:spPr>
        <a:xfrm>
          <a:off x="585169" y="3380531"/>
          <a:ext cx="867115" cy="867115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7B3F6-C6D6-4E21-8066-AF2A2C10A8C6}">
      <dsp:nvSpPr>
        <dsp:cNvPr id="0" name=""/>
        <dsp:cNvSpPr/>
      </dsp:nvSpPr>
      <dsp:spPr>
        <a:xfrm>
          <a:off x="521647" y="4507449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Ausblick &amp; Fazit</a:t>
          </a:r>
        </a:p>
      </dsp:txBody>
      <dsp:txXfrm>
        <a:off x="521647" y="4507449"/>
        <a:ext cx="9718785" cy="693692"/>
      </dsp:txXfrm>
    </dsp:sp>
    <dsp:sp modelId="{0A048A46-FC39-4222-8606-DA0D40383D50}">
      <dsp:nvSpPr>
        <dsp:cNvPr id="0" name=""/>
        <dsp:cNvSpPr/>
      </dsp:nvSpPr>
      <dsp:spPr>
        <a:xfrm>
          <a:off x="88089" y="4420738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AEEA-AA00-4899-8550-09DE7BC44A05}">
      <dsp:nvSpPr>
        <dsp:cNvPr id="0" name=""/>
        <dsp:cNvSpPr/>
      </dsp:nvSpPr>
      <dsp:spPr>
        <a:xfrm>
          <a:off x="-6273042" y="-959615"/>
          <a:ext cx="7466998" cy="7466998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80DA-5F27-4A66-89B9-610F933A8C42}">
      <dsp:nvSpPr>
        <dsp:cNvPr id="0" name=""/>
        <dsp:cNvSpPr/>
      </dsp:nvSpPr>
      <dsp:spPr>
        <a:xfrm>
          <a:off x="521647" y="346624"/>
          <a:ext cx="971878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 err="1"/>
            <a:t>JaCaMo</a:t>
          </a:r>
          <a:r>
            <a:rPr lang="de-DE" sz="3800" kern="1200" dirty="0"/>
            <a:t> &amp; Allgemeines Vorgehen</a:t>
          </a:r>
        </a:p>
      </dsp:txBody>
      <dsp:txXfrm>
        <a:off x="521647" y="346624"/>
        <a:ext cx="9718785" cy="693692"/>
      </dsp:txXfrm>
    </dsp:sp>
    <dsp:sp modelId="{DDF0F8F5-E9DA-4C3E-842B-02AA50F39871}">
      <dsp:nvSpPr>
        <dsp:cNvPr id="0" name=""/>
        <dsp:cNvSpPr/>
      </dsp:nvSpPr>
      <dsp:spPr>
        <a:xfrm>
          <a:off x="88089" y="259912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7C62-BAEC-4858-946E-6111098A9A24}">
      <dsp:nvSpPr>
        <dsp:cNvPr id="0" name=""/>
        <dsp:cNvSpPr/>
      </dsp:nvSpPr>
      <dsp:spPr>
        <a:xfrm>
          <a:off x="1018727" y="1386830"/>
          <a:ext cx="922170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Projekt: </a:t>
          </a:r>
          <a:r>
            <a:rPr lang="de-DE" sz="3800" kern="1200" dirty="0" err="1"/>
            <a:t>mas_auction</a:t>
          </a:r>
          <a:endParaRPr lang="de-DE" sz="3800" kern="1200" dirty="0"/>
        </a:p>
      </dsp:txBody>
      <dsp:txXfrm>
        <a:off x="1018727" y="1386830"/>
        <a:ext cx="9221705" cy="693692"/>
      </dsp:txXfrm>
    </dsp:sp>
    <dsp:sp modelId="{EF7A2B27-F634-4622-86C2-5863BEF6DBA6}">
      <dsp:nvSpPr>
        <dsp:cNvPr id="0" name=""/>
        <dsp:cNvSpPr/>
      </dsp:nvSpPr>
      <dsp:spPr>
        <a:xfrm>
          <a:off x="585169" y="1300119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D644-84E8-4177-8A85-9A9788FD250E}">
      <dsp:nvSpPr>
        <dsp:cNvPr id="0" name=""/>
        <dsp:cNvSpPr/>
      </dsp:nvSpPr>
      <dsp:spPr>
        <a:xfrm>
          <a:off x="1171290" y="2427037"/>
          <a:ext cx="9069142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Live Demo &amp; </a:t>
          </a:r>
          <a:r>
            <a:rPr lang="de-DE" sz="3800" kern="1200" dirty="0" err="1"/>
            <a:t>Testcases</a:t>
          </a:r>
          <a:endParaRPr lang="de-DE" sz="3800" kern="1200" dirty="0"/>
        </a:p>
      </dsp:txBody>
      <dsp:txXfrm>
        <a:off x="1171290" y="2427037"/>
        <a:ext cx="9069142" cy="693692"/>
      </dsp:txXfrm>
    </dsp:sp>
    <dsp:sp modelId="{E9D10C36-20A2-4E93-80AA-572538EA6AE5}">
      <dsp:nvSpPr>
        <dsp:cNvPr id="0" name=""/>
        <dsp:cNvSpPr/>
      </dsp:nvSpPr>
      <dsp:spPr>
        <a:xfrm>
          <a:off x="737732" y="2340325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382F-6F9D-4B00-A008-052763699946}">
      <dsp:nvSpPr>
        <dsp:cNvPr id="0" name=""/>
        <dsp:cNvSpPr/>
      </dsp:nvSpPr>
      <dsp:spPr>
        <a:xfrm>
          <a:off x="1018727" y="3467243"/>
          <a:ext cx="9221705" cy="6936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Evaluation</a:t>
          </a:r>
        </a:p>
      </dsp:txBody>
      <dsp:txXfrm>
        <a:off x="1018727" y="3467243"/>
        <a:ext cx="9221705" cy="693692"/>
      </dsp:txXfrm>
    </dsp:sp>
    <dsp:sp modelId="{E6D15355-C54E-48C4-ADF2-B74B0C7A5E7F}">
      <dsp:nvSpPr>
        <dsp:cNvPr id="0" name=""/>
        <dsp:cNvSpPr/>
      </dsp:nvSpPr>
      <dsp:spPr>
        <a:xfrm>
          <a:off x="585169" y="3380531"/>
          <a:ext cx="867115" cy="86711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7B3F6-C6D6-4E21-8066-AF2A2C10A8C6}">
      <dsp:nvSpPr>
        <dsp:cNvPr id="0" name=""/>
        <dsp:cNvSpPr/>
      </dsp:nvSpPr>
      <dsp:spPr>
        <a:xfrm>
          <a:off x="521647" y="4507449"/>
          <a:ext cx="9718785" cy="693692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619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Ausblick &amp; Fazit</a:t>
          </a:r>
        </a:p>
      </dsp:txBody>
      <dsp:txXfrm>
        <a:off x="521647" y="4507449"/>
        <a:ext cx="9718785" cy="693692"/>
      </dsp:txXfrm>
    </dsp:sp>
    <dsp:sp modelId="{0A048A46-FC39-4222-8606-DA0D40383D50}">
      <dsp:nvSpPr>
        <dsp:cNvPr id="0" name=""/>
        <dsp:cNvSpPr/>
      </dsp:nvSpPr>
      <dsp:spPr>
        <a:xfrm>
          <a:off x="88089" y="4420738"/>
          <a:ext cx="867115" cy="867115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02.05.2022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02.05.2022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39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40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25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69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0E33E8-CD07-4F47-914E-1421055862E0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4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0FF45C-A83B-43B3-999A-7762BC89C7FD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31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919394-0467-4164-8E73-CFBD695FF8BC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726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DEA39-4E8A-4EA4-8B76-3C8C8815C1A7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F31394-6BF1-4A46-8586-4734628FDAB6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1813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85C9E5-5FFF-4403-A05A-0AA3BD1360CC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4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602507-3EFA-41FE-95BD-3D16EBBEB0D3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20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63EE7-29C8-44BE-8D2E-F0D55AD83CC6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A03B90-430E-4D8D-B82A-4FE16ABFBC04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706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831806-7108-45B5-8376-81E4DB0091F7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168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BBF9AA-0E5E-4709-A70A-8BF0CD564867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887F68CD-CD24-4AB4-9675-4665DB204B2F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56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52445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3" y="3428998"/>
            <a:ext cx="8709305" cy="1160213"/>
          </a:xfrm>
        </p:spPr>
        <p:txBody>
          <a:bodyPr rtlCol="0">
            <a:normAutofit/>
          </a:bodyPr>
          <a:lstStyle/>
          <a:p>
            <a:r>
              <a:rPr lang="de-DE" sz="4600" dirty="0"/>
              <a:t>Multiagentensystem - Auktion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3783" y="4478751"/>
            <a:ext cx="5187575" cy="1160213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/>
              <a:t>Dennis Zimmer, Tim Uhlemann, Erik Damm, Sebastian Kirchner, Maximilian Hönig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F425C-D6DD-9131-D0DF-0A2BA3C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Definierte </a:t>
            </a:r>
            <a:r>
              <a:rPr lang="de-DE" dirty="0" err="1"/>
              <a:t>Testcases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C8CF5-8585-9323-F484-9700F91E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CA756-88D6-A378-59BF-7ADFE94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F01012-8FA0-4C76-BEDA-4BE5EDF64B08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78E7A8-D49F-5109-12B2-667A0F8A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54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C05BD-60E9-5DF5-CC00-F9F21EA5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163" y="2292002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Live Demo</a:t>
            </a:r>
            <a:br>
              <a:rPr lang="en-US" sz="6000" dirty="0"/>
            </a:br>
            <a:r>
              <a:rPr lang="en-US" sz="6000" dirty="0"/>
              <a:t>	</a:t>
            </a:r>
            <a:r>
              <a:rPr lang="de-DE" sz="2000" dirty="0"/>
              <a:t>Vorführen</a:t>
            </a:r>
            <a:r>
              <a:rPr lang="en-US" sz="2000" dirty="0"/>
              <a:t> des Systems </a:t>
            </a:r>
            <a:r>
              <a:rPr lang="de-DE" sz="2000" dirty="0"/>
              <a:t>anhand</a:t>
            </a:r>
            <a:r>
              <a:rPr lang="en-US" sz="2000" dirty="0"/>
              <a:t> der Testcases</a:t>
            </a:r>
            <a:endParaRPr lang="en-US" sz="6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3087F-CCA8-E11E-64CC-BC8E2D28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500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9E506-7BC1-2F84-8663-D6F181D1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DEA39-4E8A-4EA4-8B76-3C8C8815C1A7}" type="datetime1">
              <a:rPr lang="de-DE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02.05.2022</a:t>
            </a:fld>
            <a:endParaRPr lang="de-DE" noProof="0"/>
          </a:p>
        </p:txBody>
      </p:sp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DD5711A6-C525-1220-CA70-1577D83C0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2E566D5-EAF2-CC18-5E13-030FFD5B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262762"/>
              </p:ext>
            </p:extLst>
          </p:nvPr>
        </p:nvGraphicFramePr>
        <p:xfrm>
          <a:off x="944303" y="726392"/>
          <a:ext cx="10319054" cy="554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BAB7A6-5158-2FA7-F002-79759279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26C6B-44B1-4698-B2E3-2E2251C8D4B4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10357-5C8C-F945-4A91-0A2DF24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073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396BA-2D07-E0AE-70B7-40CF9A69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27649-D027-F7EE-B810-59744749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0F6DC-BBBD-986D-1ED1-ED99252C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512EE9-567B-4938-8510-9B81459D5C56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78E8E-0134-E455-5165-B51A46F4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017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2E566D5-EAF2-CC18-5E13-030FFD5B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759477"/>
              </p:ext>
            </p:extLst>
          </p:nvPr>
        </p:nvGraphicFramePr>
        <p:xfrm>
          <a:off x="944303" y="726392"/>
          <a:ext cx="10319054" cy="554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A793C3-E822-596B-F025-479B0E70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1D7B6E-7AAB-4CB8-9BD2-4D2957DA08A1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463D8-CE0A-1727-5314-13C46902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000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BCD56-628A-A181-2D9A-9A484154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Ausblick &amp;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45435-C5EB-AAD2-1293-37CA9ADE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22269-FD54-6915-46C0-010E799A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016AFC-D114-425E-8890-9F693E72DEA3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2A89B-A70B-D62F-D098-F06088D1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901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l"/>
            <a:r>
              <a:rPr lang="de-DE" dirty="0"/>
              <a:t>Gliederung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2E566D5-EAF2-CC18-5E13-030FFD5B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553017"/>
              </p:ext>
            </p:extLst>
          </p:nvPr>
        </p:nvGraphicFramePr>
        <p:xfrm>
          <a:off x="952849" y="1807819"/>
          <a:ext cx="7958331" cy="444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792C9D-EBF5-47D9-EA6C-37CEAF51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1ACCB0-BE53-408F-AAEC-12BEB8BF15CD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1C97482-B9A3-85C9-0661-B7F8E1B4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59FBB-7E84-B34E-7808-2A370C3B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cap="none" dirty="0" err="1"/>
              <a:t>JaCaMo</a:t>
            </a:r>
            <a:endParaRPr lang="de-DE" cap="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62E5E-11AC-0E85-9893-F81499FB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5C54D-D034-073F-D6D7-32FCF44A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92FFAC-BC63-4A34-8F88-ED4362E8F4F6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6CD55-95F1-8405-978F-A3623750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468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9E152-54EE-D397-F8B8-39247421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Allgemeines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1EC6-6BAC-42EC-2BC9-36C0513B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03DFF-8A3E-102E-20DD-6B67B996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DEA39-4E8A-4EA4-8B76-3C8C8815C1A7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BDBEB9-3D73-0FCF-964F-60C4B0C7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18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2E566D5-EAF2-CC18-5E13-030FFD5B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48522"/>
              </p:ext>
            </p:extLst>
          </p:nvPr>
        </p:nvGraphicFramePr>
        <p:xfrm>
          <a:off x="944303" y="726392"/>
          <a:ext cx="10319054" cy="554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7C7C5-8BA5-594E-1F1F-19193641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376360-F3FA-49C2-AA3D-35C525AB9CEF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FA0BFD-DA2D-50A7-645A-2CEEDE5C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892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8CE6FE1-4952-DB2D-90C3-FD060D8C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Project: </a:t>
            </a:r>
            <a:r>
              <a:rPr lang="de-DE" dirty="0" err="1"/>
              <a:t>mas_auction</a:t>
            </a:r>
            <a:br>
              <a:rPr lang="de-DE" dirty="0"/>
            </a:br>
            <a:r>
              <a:rPr lang="de-DE" sz="2000" dirty="0"/>
              <a:t>Beschreibung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7DDD8C1-A1FA-1C69-29C2-D8ABD2A4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B7510-E271-A9AD-1887-9BA47F0D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F31394-6BF1-4A46-8586-4734628FDAB6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9ACC1D-FF0B-9554-B1CD-A92BC1B4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082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33249-A21E-999B-2F01-61129E1E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Projekt: </a:t>
            </a:r>
            <a:r>
              <a:rPr lang="de-DE" dirty="0" err="1"/>
              <a:t>mas_auction</a:t>
            </a:r>
            <a:br>
              <a:rPr lang="de-DE" dirty="0"/>
            </a:br>
            <a:r>
              <a:rPr lang="de-DE" sz="2000" dirty="0"/>
              <a:t>Kernaspekte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B5037-198F-1A01-BFBE-F051CAE0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A20F7-218B-2B07-8D11-6B487364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DEA39-4E8A-4EA4-8B76-3C8C8815C1A7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B07BD4-DE43-A807-2586-26806240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9839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18D61-0855-8610-22C3-B12ACA76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20" y="873375"/>
            <a:ext cx="42814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mas_auction</a:t>
            </a:r>
            <a:br>
              <a:rPr lang="en-US" sz="3200" dirty="0"/>
            </a:br>
            <a:r>
              <a:rPr lang="en-US" sz="2000" dirty="0"/>
              <a:t>Aufbau</a:t>
            </a:r>
            <a:endParaRPr lang="en-US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0978E0-6824-9454-81C3-5F716FBA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500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DC0C9-F17C-4519-0B2B-3406DF33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24FFC2E-817D-4693-9B1C-FFB4E6F785E8}" type="datetime1">
              <a:rPr lang="de-DE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02.05.2022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2FA804-1EC3-E941-C5D5-943B746CA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873375"/>
            <a:ext cx="5297322" cy="511191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3050A7-5076-8F4D-3B6E-CFB533B3C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429" y="4355850"/>
            <a:ext cx="1266825" cy="162877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D3BF2D2-B69C-5B8A-AD37-D42BA0A862BF}"/>
              </a:ext>
            </a:extLst>
          </p:cNvPr>
          <p:cNvSpPr txBox="1"/>
          <p:nvPr/>
        </p:nvSpPr>
        <p:spPr>
          <a:xfrm>
            <a:off x="1189050" y="39838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Legende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534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2E566D5-EAF2-CC18-5E13-030FFD5B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833646"/>
              </p:ext>
            </p:extLst>
          </p:nvPr>
        </p:nvGraphicFramePr>
        <p:xfrm>
          <a:off x="944303" y="726392"/>
          <a:ext cx="10319054" cy="554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9F2A8D-C06A-2953-2F7D-6E4F37FA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B12A5F-94C0-49F3-B31D-4CB597D6922C}" type="datetime1">
              <a:rPr lang="de-DE" noProof="0" smtClean="0"/>
              <a:t>02.05.2022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9D6B50-AB40-E884-14D7-E0DDAA0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7635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181</Words>
  <Application>Microsoft Office PowerPoint</Application>
  <PresentationFormat>Breitbild</PresentationFormat>
  <Paragraphs>74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Multiagentensystem - Auktion</vt:lpstr>
      <vt:lpstr>Gliederung</vt:lpstr>
      <vt:lpstr>JaCaMo</vt:lpstr>
      <vt:lpstr>Allgemeines Vorgehen</vt:lpstr>
      <vt:lpstr>PowerPoint-Präsentation</vt:lpstr>
      <vt:lpstr>Project: mas_auction Beschreibung</vt:lpstr>
      <vt:lpstr>Projekt: mas_auction Kernaspekte </vt:lpstr>
      <vt:lpstr>Projekt: mas_auction Aufbau</vt:lpstr>
      <vt:lpstr>PowerPoint-Präsentation</vt:lpstr>
      <vt:lpstr>Definierte Testcases</vt:lpstr>
      <vt:lpstr>Live Demo  Vorführen des Systems anhand der Testcases</vt:lpstr>
      <vt:lpstr>PowerPoint-Präsentation</vt:lpstr>
      <vt:lpstr>Evaluation</vt:lpstr>
      <vt:lpstr>PowerPoint-Präsentation</vt:lpstr>
      <vt:lpstr>Ausblick &amp;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Multiagentensystem - auktion</dc:title>
  <dc:creator>Dennis Zimmer</dc:creator>
  <cp:lastModifiedBy>Dennis Zimmer</cp:lastModifiedBy>
  <cp:revision>3</cp:revision>
  <dcterms:created xsi:type="dcterms:W3CDTF">2022-05-02T16:38:59Z</dcterms:created>
  <dcterms:modified xsi:type="dcterms:W3CDTF">2022-05-02T18:05:38Z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