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30d79384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30d79384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30d79384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30d79384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30d79384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30d79384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30d79384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30d79384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b79666a6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b79666a6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30d7938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30d7938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30d79384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30d79384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30d79384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30d79384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30d79384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30d79384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b79666a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b79666a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30d79384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30d79384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b79666a6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b79666a6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30d79384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30d79384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Hair Catalog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A Collection Assessment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Publication Date by Hair Color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725" y="1159450"/>
            <a:ext cx="635655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Publication Date by General Form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875" y="1159450"/>
            <a:ext cx="7720247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1625" y="1180800"/>
            <a:ext cx="5520746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Average Number of Pages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by Hair Color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975" y="1180825"/>
            <a:ext cx="709803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Top Subjects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by Hair Color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Subjects Used by All General Forms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3" name="Google Shape;1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925" y="1138500"/>
            <a:ext cx="637416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Total Number of Hairs by Color 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350" y="1135050"/>
            <a:ext cx="666528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Total Number of Hairs by Thickness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363" y="1170125"/>
            <a:ext cx="666528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Thickness by Hair Color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925" y="1148750"/>
            <a:ext cx="637416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Total Number of Hairs by General Form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363" y="1158425"/>
            <a:ext cx="666528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General Form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by Hair Color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313" y="1133600"/>
            <a:ext cx="628136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Total Number of Hairs by Tip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963" y="1146750"/>
            <a:ext cx="570806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Tip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by Hair Color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650" y="1138500"/>
            <a:ext cx="683470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Total Number of Hairs by Length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300" y="1135050"/>
            <a:ext cx="621338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