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S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D9D4FB-7888-4F60-BF3C-8EDBD26F5F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7005ABC-6530-4209-8633-572EDE51D2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DAF4BF8-5459-4440-A87F-C6CFACED63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A6C943-BAE9-4BD1-A0B9-3CB872ADF6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8BA87B2-944A-488C-9924-EC7BD323FE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F5EFA17-EA1E-470A-AECA-AAA8306880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FE9041B-CD53-4AD5-9626-9FDAD6ACCE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AD3823B-EFE4-44E4-8289-68494E4331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5F6A4A0-D709-468C-83A9-C6BAAE9D55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97FD868-B708-4DA2-8B19-A151FA7842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7DE2498-EDFB-42B2-9E24-3CB9EEEB8B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S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72E0648-AAA2-4236-B624-83AA2CFA5904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995F817-953E-445F-B437-4C97B903C774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0F4147-CC71-4C45-85C1-5CB188F0A5B0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2D8C307-7899-4BBD-AE9C-18399BE6221A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423322E-BE44-43CB-8811-B739D9EF4C18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AE5839-80BD-47EF-9A39-F66F71F3F0A1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46CDBFD-D481-41DA-B271-D403F945CA3A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8FD0ACC-CB4A-4F92-85FE-E50F500DDA9A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68D1F1F-4CC1-410F-9C0B-91F1A652F678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D52870F-0FAE-404B-BE8D-1C0CB392D0D6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S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SG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S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49ECA39-8201-4732-B17E-3C34710AA6E2}" type="slidenum">
              <a:rPr b="0" lang="en-SG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SG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Aptos Display"/>
            </a:endParaRPr>
          </a:p>
        </p:txBody>
      </p:sp>
      <p:pic>
        <p:nvPicPr>
          <p:cNvPr id="66" name="Content Placeholder 14" descr="A green arrow pointing to the left&#10;&#10;AI-generated content may be incorrect."/>
          <p:cNvPicPr/>
          <p:nvPr/>
        </p:nvPicPr>
        <p:blipFill>
          <a:blip r:embed="rId1"/>
          <a:stretch/>
        </p:blipFill>
        <p:spPr>
          <a:xfrm>
            <a:off x="4381560" y="2610720"/>
            <a:ext cx="3428640" cy="2781000"/>
          </a:xfrm>
          <a:prstGeom prst="rect">
            <a:avLst/>
          </a:prstGeom>
          <a:ln w="0">
            <a:noFill/>
          </a:ln>
        </p:spPr>
      </p:pic>
      <p:pic>
        <p:nvPicPr>
          <p:cNvPr id="67" name="Picture 4" descr=""/>
          <p:cNvPicPr/>
          <p:nvPr/>
        </p:nvPicPr>
        <p:blipFill>
          <a:blip r:embed="rId2"/>
          <a:srcRect l="0" t="13465" r="14411" b="0"/>
          <a:stretch/>
        </p:blipFill>
        <p:spPr>
          <a:xfrm>
            <a:off x="-79200" y="-17280"/>
            <a:ext cx="12270600" cy="6953040"/>
          </a:xfrm>
          <a:prstGeom prst="rect">
            <a:avLst/>
          </a:prstGeom>
          <a:ln w="0">
            <a:noFill/>
          </a:ln>
        </p:spPr>
      </p:pic>
      <p:sp>
        <p:nvSpPr>
          <p:cNvPr id="68" name="TextBox 3"/>
          <p:cNvSpPr/>
          <p:nvPr/>
        </p:nvSpPr>
        <p:spPr>
          <a:xfrm>
            <a:off x="360000" y="330120"/>
            <a:ext cx="601812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9600" spc="-1" strike="noStrike">
                <a:solidFill>
                  <a:schemeClr val="lt1"/>
                </a:solidFill>
                <a:latin typeface="Eras Bold ITC"/>
              </a:rPr>
              <a:t>SELAMAT</a:t>
            </a:r>
            <a:endParaRPr b="0" lang="en-SG" sz="9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Box 8"/>
          <p:cNvSpPr/>
          <p:nvPr/>
        </p:nvSpPr>
        <p:spPr>
          <a:xfrm>
            <a:off x="428760" y="2641320"/>
            <a:ext cx="6059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Eras Bold ITC"/>
              </a:rPr>
              <a:t>ENJOY YOUR NTUC E-VOUCHER BY </a:t>
            </a:r>
            <a:r>
              <a:rPr b="0" lang="en-US" sz="1800" spc="-1" strike="noStrike">
                <a:solidFill>
                  <a:schemeClr val="accent2">
                    <a:lumMod val="60000"/>
                    <a:lumOff val="40000"/>
                  </a:schemeClr>
                </a:solidFill>
                <a:latin typeface="Eras Bold ITC"/>
              </a:rPr>
              <a:t>JANUARY 2026</a:t>
            </a:r>
            <a:r>
              <a:rPr b="0" lang="en-US" sz="1800" spc="-1" strike="noStrike">
                <a:solidFill>
                  <a:schemeClr val="lt1"/>
                </a:solidFill>
                <a:latin typeface="Eras Bold ITC"/>
              </a:rPr>
              <a:t>! 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Box 12"/>
          <p:cNvSpPr/>
          <p:nvPr/>
        </p:nvSpPr>
        <p:spPr>
          <a:xfrm>
            <a:off x="-298080" y="1366920"/>
            <a:ext cx="8047080" cy="14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800" spc="-1" strike="noStrike">
                <a:solidFill>
                  <a:schemeClr val="accent3">
                    <a:lumMod val="60000"/>
                    <a:lumOff val="40000"/>
                  </a:schemeClr>
                </a:solidFill>
                <a:latin typeface="Eras Bold ITC"/>
              </a:rPr>
              <a:t>HARI RAYA!</a:t>
            </a:r>
            <a:endParaRPr b="0" lang="en-SG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13"/>
          <p:cNvSpPr/>
          <p:nvPr/>
        </p:nvSpPr>
        <p:spPr>
          <a:xfrm>
            <a:off x="145440" y="5240160"/>
            <a:ext cx="3065040" cy="18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1500" spc="-1" strike="noStrike">
                <a:solidFill>
                  <a:schemeClr val="accent3">
                    <a:lumMod val="60000"/>
                    <a:lumOff val="40000"/>
                  </a:schemeClr>
                </a:solidFill>
                <a:latin typeface="Eras Bold ITC"/>
              </a:rPr>
              <a:t>$10</a:t>
            </a:r>
            <a:endParaRPr b="0" lang="en-SG" sz="1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20"/>
          <p:cNvSpPr/>
          <p:nvPr/>
        </p:nvSpPr>
        <p:spPr>
          <a:xfrm>
            <a:off x="329760" y="121320"/>
            <a:ext cx="1016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lt1"/>
                </a:solidFill>
                <a:latin typeface="Eras Bold ITC"/>
              </a:rPr>
              <a:t>DEAR</a:t>
            </a:r>
            <a:endParaRPr b="0" lang="en-SG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21"/>
          <p:cNvSpPr/>
          <p:nvPr/>
        </p:nvSpPr>
        <p:spPr>
          <a:xfrm>
            <a:off x="1311120" y="121680"/>
            <a:ext cx="2037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lt1"/>
                </a:solidFill>
                <a:latin typeface="Eras Bold ITC"/>
              </a:rPr>
              <a:t>NAME</a:t>
            </a:r>
            <a:endParaRPr b="0" lang="en-SG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ectangle 38"/>
          <p:cNvSpPr/>
          <p:nvPr/>
        </p:nvSpPr>
        <p:spPr>
          <a:xfrm flipV="1">
            <a:off x="291240" y="3040560"/>
            <a:ext cx="7074000" cy="24181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SG" sz="1800" spc="-1" strike="noStrike">
              <a:solidFill>
                <a:schemeClr val="lt1"/>
              </a:solidFill>
              <a:latin typeface="Aptos"/>
            </a:endParaRPr>
          </a:p>
        </p:txBody>
      </p:sp>
      <p:pic>
        <p:nvPicPr>
          <p:cNvPr id="75" name="Picture 6" descr="Black Arrow PNG: Free Transparent Pics"/>
          <p:cNvPicPr/>
          <p:nvPr/>
        </p:nvPicPr>
        <p:blipFill>
          <a:blip r:embed="rId3"/>
          <a:stretch/>
        </p:blipFill>
        <p:spPr>
          <a:xfrm flipH="1" rot="11232000">
            <a:off x="359280" y="3751560"/>
            <a:ext cx="709560" cy="333360"/>
          </a:xfrm>
          <a:prstGeom prst="rect">
            <a:avLst/>
          </a:prstGeom>
          <a:ln w="0">
            <a:noFill/>
          </a:ln>
        </p:spPr>
      </p:pic>
      <p:sp>
        <p:nvSpPr>
          <p:cNvPr id="76" name="TextBox 7"/>
          <p:cNvSpPr/>
          <p:nvPr/>
        </p:nvSpPr>
        <p:spPr>
          <a:xfrm>
            <a:off x="5248800" y="3374280"/>
            <a:ext cx="2011680" cy="2009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Eras Bold ITC"/>
              </a:rPr>
              <a:t>QR Code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SG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SG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SG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9"/>
          <p:cNvSpPr/>
          <p:nvPr/>
        </p:nvSpPr>
        <p:spPr>
          <a:xfrm>
            <a:off x="5243760" y="3072600"/>
            <a:ext cx="20268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Eras Bold ITC"/>
              </a:rPr>
              <a:t>Use In-store by scanning</a:t>
            </a:r>
            <a:endParaRPr b="0" lang="en-SG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17"/>
          <p:cNvSpPr/>
          <p:nvPr/>
        </p:nvSpPr>
        <p:spPr>
          <a:xfrm>
            <a:off x="341640" y="4208760"/>
            <a:ext cx="3821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Eras Bold ITC"/>
              </a:rPr>
              <a:t>Online check-out using voucher code</a:t>
            </a:r>
            <a:endParaRPr b="0" lang="en-SG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18"/>
          <p:cNvSpPr/>
          <p:nvPr/>
        </p:nvSpPr>
        <p:spPr>
          <a:xfrm>
            <a:off x="346320" y="3539880"/>
            <a:ext cx="659988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Eras Bold ITC"/>
              </a:rPr>
              <a:t>Redemption instructions can be found in this link!</a:t>
            </a:r>
            <a:endParaRPr b="0" lang="en-SG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5"/>
          <p:cNvSpPr/>
          <p:nvPr/>
        </p:nvSpPr>
        <p:spPr>
          <a:xfrm>
            <a:off x="956520" y="3798720"/>
            <a:ext cx="41227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Bahnschrift SemiLight"/>
              </a:rPr>
              <a:t>Voucher Link</a:t>
            </a:r>
            <a:endParaRPr b="0" lang="en-SG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37"/>
          <p:cNvSpPr/>
          <p:nvPr/>
        </p:nvSpPr>
        <p:spPr>
          <a:xfrm>
            <a:off x="327600" y="3043440"/>
            <a:ext cx="2150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Eras Bold ITC"/>
              </a:rPr>
              <a:t>INSTRUCTIONS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Picture 6" descr="Black Arrow PNG: Free Transparent Pics"/>
          <p:cNvPicPr/>
          <p:nvPr/>
        </p:nvPicPr>
        <p:blipFill>
          <a:blip r:embed="rId4"/>
          <a:stretch/>
        </p:blipFill>
        <p:spPr>
          <a:xfrm flipH="1" rot="11232000">
            <a:off x="341640" y="4462920"/>
            <a:ext cx="709560" cy="333360"/>
          </a:xfrm>
          <a:prstGeom prst="rect">
            <a:avLst/>
          </a:prstGeom>
          <a:ln w="0">
            <a:noFill/>
          </a:ln>
        </p:spPr>
      </p:pic>
      <p:sp>
        <p:nvSpPr>
          <p:cNvPr id="83" name="TextBox 6"/>
          <p:cNvSpPr/>
          <p:nvPr/>
        </p:nvSpPr>
        <p:spPr>
          <a:xfrm>
            <a:off x="902520" y="4529160"/>
            <a:ext cx="32601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Bahnschrift SemiLight"/>
              </a:rPr>
              <a:t>Voucher Code</a:t>
            </a:r>
            <a:endParaRPr b="0" lang="en-SG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ctangle 42"/>
          <p:cNvSpPr/>
          <p:nvPr/>
        </p:nvSpPr>
        <p:spPr>
          <a:xfrm>
            <a:off x="411120" y="3376440"/>
            <a:ext cx="4753440" cy="4536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720" bIns="72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SG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5" name="TextBox 43"/>
          <p:cNvSpPr/>
          <p:nvPr/>
        </p:nvSpPr>
        <p:spPr>
          <a:xfrm>
            <a:off x="457920" y="4947840"/>
            <a:ext cx="2148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Eras Bold ITC"/>
              </a:rPr>
              <a:t>FROM SWB 2025!</a:t>
            </a:r>
            <a:endParaRPr b="0" lang="en-SG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Application>LibreOffice/24.2.5.2$Windows_X86_64 LibreOffice_project/bffef4ea93e59bebbeaf7f431bb02b1a39ee8a59</Application>
  <AppVersion>15.0000</AppVersion>
  <Words>45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2025-02-03T12:20:54Z</dcterms:created>
  <dc:creator>David Chua</dc:creator>
  <dc:description/>
  <dc:language>en-SG</dc:language>
  <cp:lastModifiedBy/>
  <dcterms:modified xsi:type="dcterms:W3CDTF">2025-02-17T23:39:20Z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