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DA4718-FA23-4C54-BACA-904C4BF5BE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3FC5CA5-FB6F-4966-A5F8-CEC97A0E46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39BB12EC-2A77-4146-B2FD-FB57D7FDE9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8C0703-9A8F-47D2-8FA3-EAD531AFC9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E88D8B-32F8-4E79-8B91-E9BFA6F467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A470F14-A346-4450-ABCD-3875F1ADFF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A43E91A-3EF7-403F-B464-AB3694212A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2584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D84B768-6B68-4D3B-A29D-9D64123DE5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1A36F1C-99E0-4672-A227-EEDA2DE72F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47D20D9-7145-468F-96F0-CB1042CBCF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4A09F81-DA63-4CDC-BB1C-52EFF4AED6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3472A97-0450-4F76-9485-27880916A640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69F42B9-CEF9-4B89-BF55-E621C36E9F22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F519C40-8AD4-4571-9573-7C9DD432B512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9AD2945-75AF-4F57-910B-A7DA35C4EA28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7E50024-5C56-49D6-8FAB-DF18C9EB313C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0D76BAB-CB25-4C9C-9F02-541E2B102E98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AB62264-28E5-4C9E-8EB2-06DCCCFFB514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C1CB4F8-D3AF-48FA-9034-FF53FCF13898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08BD3A9-9485-4259-8DFC-4790B5EB53D3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DDE48D4-1011-47D6-8130-61588D2A8878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5782D81-83A6-4D02-B651-9102AD1207DA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"/>
          <p:cNvPicPr/>
          <p:nvPr/>
        </p:nvPicPr>
        <p:blipFill>
          <a:blip r:embed="rId1"/>
          <a:stretch/>
        </p:blipFill>
        <p:spPr>
          <a:xfrm>
            <a:off x="-79200" y="-20520"/>
            <a:ext cx="12411360" cy="6955200"/>
          </a:xfrm>
          <a:prstGeom prst="rect">
            <a:avLst/>
          </a:prstGeom>
          <a:ln w="0">
            <a:noFill/>
          </a:ln>
        </p:spPr>
      </p:pic>
      <p:sp>
        <p:nvSpPr>
          <p:cNvPr id="49" name="TextBox 3"/>
          <p:cNvSpPr/>
          <p:nvPr/>
        </p:nvSpPr>
        <p:spPr>
          <a:xfrm>
            <a:off x="325800" y="265680"/>
            <a:ext cx="382680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6000" spc="-1" strike="noStrike">
                <a:solidFill>
                  <a:schemeClr val="lt1"/>
                </a:solidFill>
                <a:latin typeface="Eras Bold ITC"/>
              </a:rPr>
              <a:t>SELAMAT</a:t>
            </a:r>
            <a:endParaRPr b="0" lang="en-SG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Box 5"/>
          <p:cNvSpPr/>
          <p:nvPr/>
        </p:nvSpPr>
        <p:spPr>
          <a:xfrm>
            <a:off x="614880" y="4816440"/>
            <a:ext cx="55108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Bahnschrift SemiLight"/>
              </a:rPr>
              <a:t>Voucher Link</a:t>
            </a:r>
            <a:endParaRPr b="0" lang="en-SG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extBox 6"/>
          <p:cNvSpPr/>
          <p:nvPr/>
        </p:nvSpPr>
        <p:spPr>
          <a:xfrm>
            <a:off x="2460600" y="2444400"/>
            <a:ext cx="1737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Eras Bold ITC"/>
              </a:rPr>
              <a:t>Voucher Code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Box 7"/>
          <p:cNvSpPr/>
          <p:nvPr/>
        </p:nvSpPr>
        <p:spPr>
          <a:xfrm>
            <a:off x="2355480" y="2807280"/>
            <a:ext cx="1883160" cy="2009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Eras Bold ITC"/>
              </a:rPr>
              <a:t>QR Code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SG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SG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SG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Box 8"/>
          <p:cNvSpPr/>
          <p:nvPr/>
        </p:nvSpPr>
        <p:spPr>
          <a:xfrm>
            <a:off x="433080" y="1442520"/>
            <a:ext cx="635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Eras Bold ITC"/>
              </a:rPr>
              <a:t>ENJOY YOUR NTUC GIFT VOUCHER BY </a:t>
            </a:r>
            <a:r>
              <a:rPr b="0" lang="en-US" sz="1800" spc="-1" strike="noStrike">
                <a:solidFill>
                  <a:schemeClr val="accent2">
                    <a:lumMod val="60000"/>
                    <a:lumOff val="40000"/>
                  </a:schemeClr>
                </a:solidFill>
                <a:latin typeface="Eras Bold ITC"/>
              </a:rPr>
              <a:t>JANUARY 2026</a:t>
            </a:r>
            <a:r>
              <a:rPr b="0" lang="en-US" sz="1800" spc="-1" strike="noStrike">
                <a:solidFill>
                  <a:schemeClr val="lt1"/>
                </a:solidFill>
                <a:latin typeface="Eras Bold ITC"/>
              </a:rPr>
              <a:t>!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Box 12"/>
          <p:cNvSpPr/>
          <p:nvPr/>
        </p:nvSpPr>
        <p:spPr>
          <a:xfrm>
            <a:off x="4092120" y="335160"/>
            <a:ext cx="1265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accent3">
                    <a:lumMod val="60000"/>
                    <a:lumOff val="40000"/>
                  </a:schemeClr>
                </a:solidFill>
                <a:latin typeface="Eras Bold ITC"/>
              </a:rPr>
              <a:t>HARI </a:t>
            </a:r>
            <a:endParaRPr b="0" lang="en-SG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accent3">
                    <a:lumMod val="60000"/>
                    <a:lumOff val="40000"/>
                  </a:schemeClr>
                </a:solidFill>
                <a:latin typeface="Eras Bold ITC"/>
              </a:rPr>
              <a:t>RAYA!</a:t>
            </a:r>
            <a:endParaRPr b="0" lang="en-SG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Box 13"/>
          <p:cNvSpPr/>
          <p:nvPr/>
        </p:nvSpPr>
        <p:spPr>
          <a:xfrm>
            <a:off x="284760" y="4968720"/>
            <a:ext cx="2635200" cy="18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1500" spc="-1" strike="noStrike">
                <a:solidFill>
                  <a:srgbClr val="ffc000"/>
                </a:solidFill>
                <a:latin typeface="Eras Bold ITC"/>
              </a:rPr>
              <a:t>$10</a:t>
            </a:r>
            <a:endParaRPr b="0" lang="en-SG" sz="1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Application>LibreOffice/24.2.5.2$Windows_X86_64 LibreOffice_project/bffef4ea93e59bebbeaf7f431bb02b1a39ee8a59</Application>
  <AppVersion>15.0000</AppVersion>
  <Words>466</Words>
  <Paragraphs>196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2025-02-03T12:20:54Z</dcterms:created>
  <dc:creator>David Chua</dc:creator>
  <dc:description/>
  <dc:language>en-SG</dc:language>
  <cp:lastModifiedBy/>
  <dcterms:modified xsi:type="dcterms:W3CDTF">2025-02-16T21:46:07Z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22</vt:i4>
  </property>
</Properties>
</file>