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D73014-4A62-4525-AB0A-F2AD59BE19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E235816-600B-487D-A68D-E7A864748B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C2E89A6-E9A1-402D-AE0B-71F191EBA0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C0B4F1E-50B2-4A47-B674-30785AF1F7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B5807B-C291-41A2-B7ED-C6ACFF2605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49C8350-0BEA-438F-A95E-A939123282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FD29EB3-23D8-4391-8486-0EB18BCB8B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S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C06EEF6-6B08-4B99-BA9B-6A2547EE15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4CDDC70-C2B4-46CB-8159-D959E6AEF1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24480EF-6BCD-4FE3-AB6F-7A263D9E00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83EC951-8640-41A1-AA6D-B6A9258F3C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3C6DB30-507B-4FA6-ADF4-E66CC9485DD3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CD878D-FE76-45EB-8DE4-4722A9F9EA78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B2A0C7-319D-4C3D-BD01-57618BE2C4E8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FF355E-6556-4A32-997B-5D8FB3C56533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7D3427-AC88-4534-A75C-582115ADB024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622A0A6-9856-433E-84FF-20E904340844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B6FF43-F8EC-48A3-9E94-A9C51F4971B6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16A5CEE-2350-4C7D-A4AC-5C6B2DE6FB69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2B41DB-9DBD-4FDF-B398-32BE752FC407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SG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01892C-2D59-4575-977D-A743A0FB51D1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19669E-2668-438E-AD07-B2935D3AFE41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"/>
          <p:cNvPicPr/>
          <p:nvPr/>
        </p:nvPicPr>
        <p:blipFill>
          <a:blip r:embed="rId1"/>
          <a:stretch/>
        </p:blipFill>
        <p:spPr>
          <a:xfrm>
            <a:off x="-79200" y="-20520"/>
            <a:ext cx="12411720" cy="6955560"/>
          </a:xfrm>
          <a:prstGeom prst="rect">
            <a:avLst/>
          </a:prstGeom>
          <a:ln w="0">
            <a:noFill/>
          </a:ln>
        </p:spPr>
      </p:pic>
      <p:sp>
        <p:nvSpPr>
          <p:cNvPr id="49" name="TextBox 3"/>
          <p:cNvSpPr/>
          <p:nvPr/>
        </p:nvSpPr>
        <p:spPr>
          <a:xfrm>
            <a:off x="325800" y="265680"/>
            <a:ext cx="38271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6000" spc="-1" strike="noStrike">
                <a:solidFill>
                  <a:schemeClr val="lt1"/>
                </a:solidFill>
                <a:latin typeface="Eras Bold ITC"/>
              </a:rPr>
              <a:t>SELAMAT</a:t>
            </a:r>
            <a:endParaRPr b="0" lang="en-SG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Box 5"/>
          <p:cNvSpPr/>
          <p:nvPr/>
        </p:nvSpPr>
        <p:spPr>
          <a:xfrm>
            <a:off x="614880" y="4816440"/>
            <a:ext cx="5511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lt1"/>
                </a:solidFill>
                <a:latin typeface="Bahnschrift SemiLight"/>
              </a:rPr>
              <a:t>Voucher Link</a:t>
            </a:r>
            <a:endParaRPr b="0" lang="en-SG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Box 6"/>
          <p:cNvSpPr/>
          <p:nvPr/>
        </p:nvSpPr>
        <p:spPr>
          <a:xfrm>
            <a:off x="2460600" y="2444400"/>
            <a:ext cx="1737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Eras Bold ITC"/>
              </a:rPr>
              <a:t>Voucher Code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7"/>
          <p:cNvSpPr/>
          <p:nvPr/>
        </p:nvSpPr>
        <p:spPr>
          <a:xfrm>
            <a:off x="2355480" y="2807280"/>
            <a:ext cx="1883520" cy="2009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Eras Bold ITC"/>
              </a:rPr>
              <a:t>QR Code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SG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SG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SG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8"/>
          <p:cNvSpPr/>
          <p:nvPr/>
        </p:nvSpPr>
        <p:spPr>
          <a:xfrm>
            <a:off x="433080" y="1442520"/>
            <a:ext cx="635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Eras Bold ITC"/>
              </a:rPr>
              <a:t>ENJOY YOUR NTUC GIFT VOUCHER BY </a:t>
            </a:r>
            <a:r>
              <a:rPr b="0" lang="en-US" sz="18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Eras Bold ITC"/>
              </a:rPr>
              <a:t>JANUARY 2026</a:t>
            </a:r>
            <a:r>
              <a:rPr b="0" lang="en-US" sz="1800" spc="-1" strike="noStrike">
                <a:solidFill>
                  <a:schemeClr val="lt1"/>
                </a:solidFill>
                <a:latin typeface="Eras Bold ITC"/>
              </a:rPr>
              <a:t>!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12"/>
          <p:cNvSpPr/>
          <p:nvPr/>
        </p:nvSpPr>
        <p:spPr>
          <a:xfrm>
            <a:off x="4092120" y="335160"/>
            <a:ext cx="12654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accent3">
                    <a:lumMod val="60000"/>
                    <a:lumOff val="40000"/>
                  </a:schemeClr>
                </a:solidFill>
                <a:latin typeface="Eras Bold ITC"/>
              </a:rPr>
              <a:t>HARI </a:t>
            </a:r>
            <a:endParaRPr b="0" lang="en-SG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accent3">
                    <a:lumMod val="60000"/>
                    <a:lumOff val="40000"/>
                  </a:schemeClr>
                </a:solidFill>
                <a:latin typeface="Eras Bold ITC"/>
              </a:rPr>
              <a:t>RAYA!</a:t>
            </a:r>
            <a:endParaRPr b="0" lang="en-SG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Box 13"/>
          <p:cNvSpPr/>
          <p:nvPr/>
        </p:nvSpPr>
        <p:spPr>
          <a:xfrm>
            <a:off x="284760" y="4968720"/>
            <a:ext cx="2635560" cy="18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500" spc="-1" strike="noStrike">
                <a:solidFill>
                  <a:srgbClr val="ffc000"/>
                </a:solidFill>
                <a:latin typeface="Eras Bold ITC"/>
              </a:rPr>
              <a:t>$10</a:t>
            </a:r>
            <a:endParaRPr b="0" lang="en-SG" sz="1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Application>LibreOffice/24.2.5.2$Windows_X86_64 LibreOffice_project/bffef4ea93e59bebbeaf7f431bb02b1a39ee8a59</Application>
  <AppVersion>15.0000</AppVersion>
  <Words>466</Words>
  <Paragraphs>196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2025-02-03T12:20:54Z</dcterms:created>
  <dc:creator>David Chua</dc:creator>
  <dc:description/>
  <dc:language>en-SG</dc:language>
  <cp:lastModifiedBy/>
  <dcterms:modified xsi:type="dcterms:W3CDTF">2025-02-16T18:21:39Z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22</vt:i4>
  </property>
</Properties>
</file>