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6"/>
  </p:notesMasterIdLst>
  <p:sldIdLst>
    <p:sldId id="307" r:id="rId2"/>
    <p:sldId id="256" r:id="rId3"/>
    <p:sldId id="259" r:id="rId4"/>
    <p:sldId id="258" r:id="rId5"/>
    <p:sldId id="290" r:id="rId6"/>
    <p:sldId id="291" r:id="rId7"/>
    <p:sldId id="292" r:id="rId8"/>
    <p:sldId id="293" r:id="rId9"/>
    <p:sldId id="294" r:id="rId10"/>
    <p:sldId id="297" r:id="rId11"/>
    <p:sldId id="296" r:id="rId12"/>
    <p:sldId id="295" r:id="rId13"/>
    <p:sldId id="298" r:id="rId14"/>
    <p:sldId id="299" r:id="rId15"/>
    <p:sldId id="300" r:id="rId16"/>
    <p:sldId id="301" r:id="rId17"/>
    <p:sldId id="302" r:id="rId18"/>
    <p:sldId id="303" r:id="rId19"/>
    <p:sldId id="304" r:id="rId20"/>
    <p:sldId id="305" r:id="rId21"/>
    <p:sldId id="306" r:id="rId22"/>
    <p:sldId id="262" r:id="rId23"/>
    <p:sldId id="288" r:id="rId24"/>
    <p:sldId id="265" r:id="rId25"/>
  </p:sldIdLst>
  <p:sldSz cx="9144000" cy="5143500" type="screen16x9"/>
  <p:notesSz cx="6858000" cy="9144000"/>
  <p:embeddedFontLst>
    <p:embeddedFont>
      <p:font typeface="Arial Black" panose="020B0A04020102020204" pitchFamily="34" charset="0"/>
      <p:regular r:id="rId27"/>
      <p:bold r:id="rId28"/>
    </p:embeddedFont>
    <p:embeddedFont>
      <p:font typeface="Muli" panose="020B0604020202020204"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57A91-3D0A-4839-8865-AE6372B7FEB7}">
  <a:tblStyle styleId="{ED257A91-3D0A-4839-8865-AE6372B7FE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77" autoAdjust="0"/>
    <p:restoredTop sz="90588" autoAdjust="0"/>
  </p:normalViewPr>
  <p:slideViewPr>
    <p:cSldViewPr snapToGrid="0">
      <p:cViewPr varScale="1">
        <p:scale>
          <a:sx n="99" d="100"/>
          <a:sy n="99"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O DANG QUANG" userId="949fa111551b0887" providerId="LiveId" clId="{F5152717-AABE-4059-A6A2-7BD5707EB870}"/>
    <pc:docChg chg="custSel modSld">
      <pc:chgData name="DAO DANG QUANG" userId="949fa111551b0887" providerId="LiveId" clId="{F5152717-AABE-4059-A6A2-7BD5707EB870}" dt="2021-07-14T16:06:32.455" v="141" actId="1036"/>
      <pc:docMkLst>
        <pc:docMk/>
      </pc:docMkLst>
      <pc:sldChg chg="modNotesTx">
        <pc:chgData name="DAO DANG QUANG" userId="949fa111551b0887" providerId="LiveId" clId="{F5152717-AABE-4059-A6A2-7BD5707EB870}" dt="2021-07-14T15:08:36.866" v="3" actId="20577"/>
        <pc:sldMkLst>
          <pc:docMk/>
          <pc:sldMk cId="0" sldId="265"/>
        </pc:sldMkLst>
      </pc:sldChg>
      <pc:sldChg chg="modSp mod">
        <pc:chgData name="DAO DANG QUANG" userId="949fa111551b0887" providerId="LiveId" clId="{F5152717-AABE-4059-A6A2-7BD5707EB870}" dt="2021-07-14T15:18:39.381" v="5" actId="20577"/>
        <pc:sldMkLst>
          <pc:docMk/>
          <pc:sldMk cId="1264364824" sldId="292"/>
        </pc:sldMkLst>
        <pc:spChg chg="mod">
          <ac:chgData name="DAO DANG QUANG" userId="949fa111551b0887" providerId="LiveId" clId="{F5152717-AABE-4059-A6A2-7BD5707EB870}" dt="2021-07-14T15:18:39.381" v="5" actId="20577"/>
          <ac:spMkLst>
            <pc:docMk/>
            <pc:sldMk cId="1264364824" sldId="292"/>
            <ac:spMk id="7" creationId="{8A9BB17B-1715-4991-B982-6FA968E0EE42}"/>
          </ac:spMkLst>
        </pc:spChg>
      </pc:sldChg>
      <pc:sldChg chg="addSp delSp modSp mod">
        <pc:chgData name="DAO DANG QUANG" userId="949fa111551b0887" providerId="LiveId" clId="{F5152717-AABE-4059-A6A2-7BD5707EB870}" dt="2021-07-14T16:04:05.740" v="125" actId="1036"/>
        <pc:sldMkLst>
          <pc:docMk/>
          <pc:sldMk cId="3383775387" sldId="295"/>
        </pc:sldMkLst>
        <pc:picChg chg="add mod">
          <ac:chgData name="DAO DANG QUANG" userId="949fa111551b0887" providerId="LiveId" clId="{F5152717-AABE-4059-A6A2-7BD5707EB870}" dt="2021-07-14T16:04:05.740" v="125" actId="1036"/>
          <ac:picMkLst>
            <pc:docMk/>
            <pc:sldMk cId="3383775387" sldId="295"/>
            <ac:picMk id="5" creationId="{15F690C7-A89B-4817-AFFE-0F47CDAEF7F2}"/>
          </ac:picMkLst>
        </pc:picChg>
        <pc:picChg chg="del">
          <ac:chgData name="DAO DANG QUANG" userId="949fa111551b0887" providerId="LiveId" clId="{F5152717-AABE-4059-A6A2-7BD5707EB870}" dt="2021-07-14T16:03:20.609" v="112" actId="21"/>
          <ac:picMkLst>
            <pc:docMk/>
            <pc:sldMk cId="3383775387" sldId="295"/>
            <ac:picMk id="8" creationId="{2F369F2C-7B1E-4A5B-867C-7B16C63957C3}"/>
          </ac:picMkLst>
        </pc:picChg>
      </pc:sldChg>
      <pc:sldChg chg="addSp delSp modSp mod">
        <pc:chgData name="DAO DANG QUANG" userId="949fa111551b0887" providerId="LiveId" clId="{F5152717-AABE-4059-A6A2-7BD5707EB870}" dt="2021-07-14T16:03:43.101" v="118" actId="21"/>
        <pc:sldMkLst>
          <pc:docMk/>
          <pc:sldMk cId="883053374" sldId="296"/>
        </pc:sldMkLst>
        <pc:picChg chg="add del mod">
          <ac:chgData name="DAO DANG QUANG" userId="949fa111551b0887" providerId="LiveId" clId="{F5152717-AABE-4059-A6A2-7BD5707EB870}" dt="2021-07-14T16:02:59.657" v="107" actId="21"/>
          <ac:picMkLst>
            <pc:docMk/>
            <pc:sldMk cId="883053374" sldId="296"/>
            <ac:picMk id="5" creationId="{6C4BB91C-3CC4-441E-8BCD-5EFD816935CA}"/>
          </ac:picMkLst>
        </pc:picChg>
        <pc:picChg chg="add del mod">
          <ac:chgData name="DAO DANG QUANG" userId="949fa111551b0887" providerId="LiveId" clId="{F5152717-AABE-4059-A6A2-7BD5707EB870}" dt="2021-07-14T16:03:43.101" v="118" actId="21"/>
          <ac:picMkLst>
            <pc:docMk/>
            <pc:sldMk cId="883053374" sldId="296"/>
            <ac:picMk id="6" creationId="{B92F40D5-8A39-4699-87C6-0F9636EAB89C}"/>
          </ac:picMkLst>
        </pc:picChg>
      </pc:sldChg>
      <pc:sldChg chg="addSp delSp modSp mod">
        <pc:chgData name="DAO DANG QUANG" userId="949fa111551b0887" providerId="LiveId" clId="{F5152717-AABE-4059-A6A2-7BD5707EB870}" dt="2021-07-14T16:03:17.003" v="111" actId="1035"/>
        <pc:sldMkLst>
          <pc:docMk/>
          <pc:sldMk cId="1375243067" sldId="297"/>
        </pc:sldMkLst>
        <pc:picChg chg="add mod">
          <ac:chgData name="DAO DANG QUANG" userId="949fa111551b0887" providerId="LiveId" clId="{F5152717-AABE-4059-A6A2-7BD5707EB870}" dt="2021-07-14T16:03:17.003" v="111" actId="1035"/>
          <ac:picMkLst>
            <pc:docMk/>
            <pc:sldMk cId="1375243067" sldId="297"/>
            <ac:picMk id="5" creationId="{BE1B24C6-582F-43D9-B578-6E17E08D2E29}"/>
          </ac:picMkLst>
        </pc:picChg>
        <pc:picChg chg="del">
          <ac:chgData name="DAO DANG QUANG" userId="949fa111551b0887" providerId="LiveId" clId="{F5152717-AABE-4059-A6A2-7BD5707EB870}" dt="2021-07-14T16:02:37.317" v="101" actId="21"/>
          <ac:picMkLst>
            <pc:docMk/>
            <pc:sldMk cId="1375243067" sldId="297"/>
            <ac:picMk id="9" creationId="{A450E59C-83C7-44B3-8926-F3848B86D977}"/>
          </ac:picMkLst>
        </pc:picChg>
      </pc:sldChg>
      <pc:sldChg chg="addSp delSp modSp mod">
        <pc:chgData name="DAO DANG QUANG" userId="949fa111551b0887" providerId="LiveId" clId="{F5152717-AABE-4059-A6A2-7BD5707EB870}" dt="2021-07-14T15:57:28.123" v="29" actId="21"/>
        <pc:sldMkLst>
          <pc:docMk/>
          <pc:sldMk cId="1331760737" sldId="300"/>
        </pc:sldMkLst>
        <pc:picChg chg="add del mod">
          <ac:chgData name="DAO DANG QUANG" userId="949fa111551b0887" providerId="LiveId" clId="{F5152717-AABE-4059-A6A2-7BD5707EB870}" dt="2021-07-14T15:56:27.199" v="15" actId="21"/>
          <ac:picMkLst>
            <pc:docMk/>
            <pc:sldMk cId="1331760737" sldId="300"/>
            <ac:picMk id="7" creationId="{A88386C3-A858-49EA-805B-0E4B3E9E2063}"/>
          </ac:picMkLst>
        </pc:picChg>
        <pc:picChg chg="add del mod">
          <ac:chgData name="DAO DANG QUANG" userId="949fa111551b0887" providerId="LiveId" clId="{F5152717-AABE-4059-A6A2-7BD5707EB870}" dt="2021-07-14T15:57:28.123" v="29" actId="21"/>
          <ac:picMkLst>
            <pc:docMk/>
            <pc:sldMk cId="1331760737" sldId="300"/>
            <ac:picMk id="8" creationId="{B6FCFBD2-F26C-4DC5-A858-27915612C246}"/>
          </ac:picMkLst>
        </pc:picChg>
      </pc:sldChg>
      <pc:sldChg chg="addSp delSp modSp mod">
        <pc:chgData name="DAO DANG QUANG" userId="949fa111551b0887" providerId="LiveId" clId="{F5152717-AABE-4059-A6A2-7BD5707EB870}" dt="2021-07-14T16:06:20.983" v="137" actId="21"/>
        <pc:sldMkLst>
          <pc:docMk/>
          <pc:sldMk cId="2366349635" sldId="301"/>
        </pc:sldMkLst>
        <pc:picChg chg="del">
          <ac:chgData name="DAO DANG QUANG" userId="949fa111551b0887" providerId="LiveId" clId="{F5152717-AABE-4059-A6A2-7BD5707EB870}" dt="2021-07-14T15:56:30.938" v="16" actId="478"/>
          <ac:picMkLst>
            <pc:docMk/>
            <pc:sldMk cId="2366349635" sldId="301"/>
            <ac:picMk id="6" creationId="{28A13F4A-1363-483F-8414-63665CE1B655}"/>
          </ac:picMkLst>
        </pc:picChg>
        <pc:picChg chg="add mod">
          <ac:chgData name="DAO DANG QUANG" userId="949fa111551b0887" providerId="LiveId" clId="{F5152717-AABE-4059-A6A2-7BD5707EB870}" dt="2021-07-14T15:56:44.946" v="22" actId="1035"/>
          <ac:picMkLst>
            <pc:docMk/>
            <pc:sldMk cId="2366349635" sldId="301"/>
            <ac:picMk id="7" creationId="{09C2D2DD-77A7-42C6-91D3-D6C21332EE59}"/>
          </ac:picMkLst>
        </pc:picChg>
        <pc:picChg chg="add del mod">
          <ac:chgData name="DAO DANG QUANG" userId="949fa111551b0887" providerId="LiveId" clId="{F5152717-AABE-4059-A6A2-7BD5707EB870}" dt="2021-07-14T16:06:20.983" v="137" actId="21"/>
          <ac:picMkLst>
            <pc:docMk/>
            <pc:sldMk cId="2366349635" sldId="301"/>
            <ac:picMk id="8" creationId="{B9D92BD3-D287-41FC-8839-B42991217F92}"/>
          </ac:picMkLst>
        </pc:picChg>
      </pc:sldChg>
      <pc:sldChg chg="addSp delSp modSp mod">
        <pc:chgData name="DAO DANG QUANG" userId="949fa111551b0887" providerId="LiveId" clId="{F5152717-AABE-4059-A6A2-7BD5707EB870}" dt="2021-07-14T16:06:32.455" v="141" actId="1036"/>
        <pc:sldMkLst>
          <pc:docMk/>
          <pc:sldMk cId="3909662652" sldId="302"/>
        </pc:sldMkLst>
        <pc:picChg chg="del">
          <ac:chgData name="DAO DANG QUANG" userId="949fa111551b0887" providerId="LiveId" clId="{F5152717-AABE-4059-A6A2-7BD5707EB870}" dt="2021-07-14T15:57:33.362" v="30" actId="478"/>
          <ac:picMkLst>
            <pc:docMk/>
            <pc:sldMk cId="3909662652" sldId="302"/>
            <ac:picMk id="6" creationId="{EB699484-2CF9-438D-87E8-E0CE311181C0}"/>
          </ac:picMkLst>
        </pc:picChg>
        <pc:picChg chg="add del mod">
          <ac:chgData name="DAO DANG QUANG" userId="949fa111551b0887" providerId="LiveId" clId="{F5152717-AABE-4059-A6A2-7BD5707EB870}" dt="2021-07-14T16:05:48.963" v="129" actId="21"/>
          <ac:picMkLst>
            <pc:docMk/>
            <pc:sldMk cId="3909662652" sldId="302"/>
            <ac:picMk id="7" creationId="{6DCD5CAE-1558-47B6-B3BC-DA2FA4FB2502}"/>
          </ac:picMkLst>
        </pc:picChg>
        <pc:picChg chg="add del mod">
          <ac:chgData name="DAO DANG QUANG" userId="949fa111551b0887" providerId="LiveId" clId="{F5152717-AABE-4059-A6A2-7BD5707EB870}" dt="2021-07-14T15:58:27.590" v="44" actId="21"/>
          <ac:picMkLst>
            <pc:docMk/>
            <pc:sldMk cId="3909662652" sldId="302"/>
            <ac:picMk id="8" creationId="{498E4A3D-5FF7-45F8-90B8-17B154947066}"/>
          </ac:picMkLst>
        </pc:picChg>
        <pc:picChg chg="add mod">
          <ac:chgData name="DAO DANG QUANG" userId="949fa111551b0887" providerId="LiveId" clId="{F5152717-AABE-4059-A6A2-7BD5707EB870}" dt="2021-07-14T16:06:32.455" v="141" actId="1036"/>
          <ac:picMkLst>
            <pc:docMk/>
            <pc:sldMk cId="3909662652" sldId="302"/>
            <ac:picMk id="9" creationId="{3989A771-3140-4AA4-8FAD-E8BB462CF90D}"/>
          </ac:picMkLst>
        </pc:picChg>
      </pc:sldChg>
      <pc:sldChg chg="addSp delSp modSp mod">
        <pc:chgData name="DAO DANG QUANG" userId="949fa111551b0887" providerId="LiveId" clId="{F5152717-AABE-4059-A6A2-7BD5707EB870}" dt="2021-07-14T15:59:27.151" v="61" actId="21"/>
        <pc:sldMkLst>
          <pc:docMk/>
          <pc:sldMk cId="3152424516" sldId="303"/>
        </pc:sldMkLst>
        <pc:picChg chg="del">
          <ac:chgData name="DAO DANG QUANG" userId="949fa111551b0887" providerId="LiveId" clId="{F5152717-AABE-4059-A6A2-7BD5707EB870}" dt="2021-07-14T15:57:59.498" v="36" actId="21"/>
          <ac:picMkLst>
            <pc:docMk/>
            <pc:sldMk cId="3152424516" sldId="303"/>
            <ac:picMk id="9" creationId="{DAB4D871-761C-4312-9A14-FF531991CB61}"/>
          </ac:picMkLst>
        </pc:picChg>
        <pc:picChg chg="add mod">
          <ac:chgData name="DAO DANG QUANG" userId="949fa111551b0887" providerId="LiveId" clId="{F5152717-AABE-4059-A6A2-7BD5707EB870}" dt="2021-07-14T15:58:56.188" v="53" actId="1036"/>
          <ac:picMkLst>
            <pc:docMk/>
            <pc:sldMk cId="3152424516" sldId="303"/>
            <ac:picMk id="10" creationId="{1F74E738-3784-43E3-8547-51BB76707430}"/>
          </ac:picMkLst>
        </pc:picChg>
        <pc:picChg chg="add del mod">
          <ac:chgData name="DAO DANG QUANG" userId="949fa111551b0887" providerId="LiveId" clId="{F5152717-AABE-4059-A6A2-7BD5707EB870}" dt="2021-07-14T15:59:27.151" v="61" actId="21"/>
          <ac:picMkLst>
            <pc:docMk/>
            <pc:sldMk cId="3152424516" sldId="303"/>
            <ac:picMk id="11" creationId="{4F9C2AE6-1AFF-438E-A053-4BAB7EA8C8D6}"/>
          </ac:picMkLst>
        </pc:picChg>
      </pc:sldChg>
      <pc:sldChg chg="addSp delSp modSp mod">
        <pc:chgData name="DAO DANG QUANG" userId="949fa111551b0887" providerId="LiveId" clId="{F5152717-AABE-4059-A6A2-7BD5707EB870}" dt="2021-07-14T16:00:14.771" v="72" actId="21"/>
        <pc:sldMkLst>
          <pc:docMk/>
          <pc:sldMk cId="3834115771" sldId="304"/>
        </pc:sldMkLst>
        <pc:picChg chg="add mod">
          <ac:chgData name="DAO DANG QUANG" userId="949fa111551b0887" providerId="LiveId" clId="{F5152717-AABE-4059-A6A2-7BD5707EB870}" dt="2021-07-14T15:59:39.359" v="64" actId="1076"/>
          <ac:picMkLst>
            <pc:docMk/>
            <pc:sldMk cId="3834115771" sldId="304"/>
            <ac:picMk id="9" creationId="{9E279DE1-3170-49A3-BEB4-E28D67606894}"/>
          </ac:picMkLst>
        </pc:picChg>
        <pc:picChg chg="del">
          <ac:chgData name="DAO DANG QUANG" userId="949fa111551b0887" providerId="LiveId" clId="{F5152717-AABE-4059-A6A2-7BD5707EB870}" dt="2021-07-14T15:59:02.637" v="54" actId="21"/>
          <ac:picMkLst>
            <pc:docMk/>
            <pc:sldMk cId="3834115771" sldId="304"/>
            <ac:picMk id="10" creationId="{4DA70CD4-4968-4A5A-992C-3371F29A89EC}"/>
          </ac:picMkLst>
        </pc:picChg>
        <pc:picChg chg="add del mod">
          <ac:chgData name="DAO DANG QUANG" userId="949fa111551b0887" providerId="LiveId" clId="{F5152717-AABE-4059-A6A2-7BD5707EB870}" dt="2021-07-14T16:00:14.771" v="72" actId="21"/>
          <ac:picMkLst>
            <pc:docMk/>
            <pc:sldMk cId="3834115771" sldId="304"/>
            <ac:picMk id="11" creationId="{FFF53D0E-A271-4542-A777-9CFED3658FB1}"/>
          </ac:picMkLst>
        </pc:picChg>
      </pc:sldChg>
      <pc:sldChg chg="addSp delSp modSp mod">
        <pc:chgData name="DAO DANG QUANG" userId="949fa111551b0887" providerId="LiveId" clId="{F5152717-AABE-4059-A6A2-7BD5707EB870}" dt="2021-07-14T16:01:49.270" v="94" actId="21"/>
        <pc:sldMkLst>
          <pc:docMk/>
          <pc:sldMk cId="2363158505" sldId="305"/>
        </pc:sldMkLst>
        <pc:picChg chg="add mod">
          <ac:chgData name="DAO DANG QUANG" userId="949fa111551b0887" providerId="LiveId" clId="{F5152717-AABE-4059-A6A2-7BD5707EB870}" dt="2021-07-14T16:00:29.236" v="77" actId="1036"/>
          <ac:picMkLst>
            <pc:docMk/>
            <pc:sldMk cId="2363158505" sldId="305"/>
            <ac:picMk id="9" creationId="{E5E6DBC6-793E-4ECF-A44F-53DD3751FB07}"/>
          </ac:picMkLst>
        </pc:picChg>
        <pc:picChg chg="del">
          <ac:chgData name="DAO DANG QUANG" userId="949fa111551b0887" providerId="LiveId" clId="{F5152717-AABE-4059-A6A2-7BD5707EB870}" dt="2021-07-14T15:59:48.128" v="65" actId="21"/>
          <ac:picMkLst>
            <pc:docMk/>
            <pc:sldMk cId="2363158505" sldId="305"/>
            <ac:picMk id="10" creationId="{925357F9-70D6-4537-98B2-9550D3812867}"/>
          </ac:picMkLst>
        </pc:picChg>
        <pc:picChg chg="add del mod">
          <ac:chgData name="DAO DANG QUANG" userId="949fa111551b0887" providerId="LiveId" clId="{F5152717-AABE-4059-A6A2-7BD5707EB870}" dt="2021-07-14T16:01:49.270" v="94" actId="21"/>
          <ac:picMkLst>
            <pc:docMk/>
            <pc:sldMk cId="2363158505" sldId="305"/>
            <ac:picMk id="11" creationId="{0A69EDF9-78D3-4B03-9A6C-4F584C65B18D}"/>
          </ac:picMkLst>
        </pc:picChg>
      </pc:sldChg>
      <pc:sldChg chg="addSp delSp modSp mod">
        <pc:chgData name="DAO DANG QUANG" userId="949fa111551b0887" providerId="LiveId" clId="{F5152717-AABE-4059-A6A2-7BD5707EB870}" dt="2021-07-14T16:01:59.785" v="100" actId="1035"/>
        <pc:sldMkLst>
          <pc:docMk/>
          <pc:sldMk cId="1662376176" sldId="306"/>
        </pc:sldMkLst>
        <pc:picChg chg="add mod">
          <ac:chgData name="DAO DANG QUANG" userId="949fa111551b0887" providerId="LiveId" clId="{F5152717-AABE-4059-A6A2-7BD5707EB870}" dt="2021-07-14T16:01:59.785" v="100" actId="1035"/>
          <ac:picMkLst>
            <pc:docMk/>
            <pc:sldMk cId="1662376176" sldId="306"/>
            <ac:picMk id="9" creationId="{489F3F11-D57B-44A7-B5DB-936675DC27EF}"/>
          </ac:picMkLst>
        </pc:picChg>
        <pc:picChg chg="del">
          <ac:chgData name="DAO DANG QUANG" userId="949fa111551b0887" providerId="LiveId" clId="{F5152717-AABE-4059-A6A2-7BD5707EB870}" dt="2021-07-14T16:00:35.493" v="78" actId="21"/>
          <ac:picMkLst>
            <pc:docMk/>
            <pc:sldMk cId="1662376176" sldId="306"/>
            <ac:picMk id="10" creationId="{DE5584FD-619B-4556-AD4C-4FB7D2BCC0E9}"/>
          </ac:picMkLst>
        </pc:picChg>
      </pc:sldChg>
    </pc:docChg>
  </pc:docChgLst>
  <pc:docChgLst>
    <pc:chgData name="DAO DANG QUANG" userId="949fa111551b0887" providerId="LiveId" clId="{46443AFD-E121-42F8-91F7-8A1D297A276B}"/>
    <pc:docChg chg="custSel modSld">
      <pc:chgData name="DAO DANG QUANG" userId="949fa111551b0887" providerId="LiveId" clId="{46443AFD-E121-42F8-91F7-8A1D297A276B}" dt="2021-07-14T16:30:01.427" v="90" actId="1076"/>
      <pc:docMkLst>
        <pc:docMk/>
      </pc:docMkLst>
      <pc:sldChg chg="modSp mod">
        <pc:chgData name="DAO DANG QUANG" userId="949fa111551b0887" providerId="LiveId" clId="{46443AFD-E121-42F8-91F7-8A1D297A276B}" dt="2021-07-14T16:29:37.850" v="89" actId="1076"/>
        <pc:sldMkLst>
          <pc:docMk/>
          <pc:sldMk cId="3383775387" sldId="295"/>
        </pc:sldMkLst>
        <pc:spChg chg="mod">
          <ac:chgData name="DAO DANG QUANG" userId="949fa111551b0887" providerId="LiveId" clId="{46443AFD-E121-42F8-91F7-8A1D297A276B}" dt="2021-07-14T16:27:47.570" v="82" actId="14100"/>
          <ac:spMkLst>
            <pc:docMk/>
            <pc:sldMk cId="3383775387" sldId="295"/>
            <ac:spMk id="7" creationId="{60EA8EAD-1D6B-4777-971D-D143C975FF36}"/>
          </ac:spMkLst>
        </pc:spChg>
        <pc:picChg chg="mod">
          <ac:chgData name="DAO DANG QUANG" userId="949fa111551b0887" providerId="LiveId" clId="{46443AFD-E121-42F8-91F7-8A1D297A276B}" dt="2021-07-14T16:29:37.850" v="89" actId="1076"/>
          <ac:picMkLst>
            <pc:docMk/>
            <pc:sldMk cId="3383775387" sldId="295"/>
            <ac:picMk id="5" creationId="{15F690C7-A89B-4817-AFFE-0F47CDAEF7F2}"/>
          </ac:picMkLst>
        </pc:picChg>
      </pc:sldChg>
      <pc:sldChg chg="modSp mod">
        <pc:chgData name="DAO DANG QUANG" userId="949fa111551b0887" providerId="LiveId" clId="{46443AFD-E121-42F8-91F7-8A1D297A276B}" dt="2021-07-14T16:30:01.427" v="90" actId="1076"/>
        <pc:sldMkLst>
          <pc:docMk/>
          <pc:sldMk cId="883053374" sldId="296"/>
        </pc:sldMkLst>
        <pc:spChg chg="mod">
          <ac:chgData name="DAO DANG QUANG" userId="949fa111551b0887" providerId="LiveId" clId="{46443AFD-E121-42F8-91F7-8A1D297A276B}" dt="2021-07-14T16:27:56.594" v="83" actId="14100"/>
          <ac:spMkLst>
            <pc:docMk/>
            <pc:sldMk cId="883053374" sldId="296"/>
            <ac:spMk id="9" creationId="{C8AB10BC-0055-4552-8F92-18DD0119B706}"/>
          </ac:spMkLst>
        </pc:spChg>
        <pc:picChg chg="mod">
          <ac:chgData name="DAO DANG QUANG" userId="949fa111551b0887" providerId="LiveId" clId="{46443AFD-E121-42F8-91F7-8A1D297A276B}" dt="2021-07-14T16:30:01.427" v="90" actId="1076"/>
          <ac:picMkLst>
            <pc:docMk/>
            <pc:sldMk cId="883053374" sldId="296"/>
            <ac:picMk id="10" creationId="{80163FE8-B432-413E-9B09-A74E637CC61C}"/>
          </ac:picMkLst>
        </pc:picChg>
      </pc:sldChg>
      <pc:sldChg chg="modSp mod">
        <pc:chgData name="DAO DANG QUANG" userId="949fa111551b0887" providerId="LiveId" clId="{46443AFD-E121-42F8-91F7-8A1D297A276B}" dt="2021-07-14T16:29:29.947" v="88" actId="1076"/>
        <pc:sldMkLst>
          <pc:docMk/>
          <pc:sldMk cId="1375243067" sldId="297"/>
        </pc:sldMkLst>
        <pc:spChg chg="mod">
          <ac:chgData name="DAO DANG QUANG" userId="949fa111551b0887" providerId="LiveId" clId="{46443AFD-E121-42F8-91F7-8A1D297A276B}" dt="2021-07-14T16:28:05.170" v="84" actId="14100"/>
          <ac:spMkLst>
            <pc:docMk/>
            <pc:sldMk cId="1375243067" sldId="297"/>
            <ac:spMk id="8" creationId="{8ADFE37F-D56B-4999-B606-8E8E1060D80B}"/>
          </ac:spMkLst>
        </pc:spChg>
        <pc:picChg chg="mod">
          <ac:chgData name="DAO DANG QUANG" userId="949fa111551b0887" providerId="LiveId" clId="{46443AFD-E121-42F8-91F7-8A1D297A276B}" dt="2021-07-14T16:29:29.947" v="88" actId="1076"/>
          <ac:picMkLst>
            <pc:docMk/>
            <pc:sldMk cId="1375243067" sldId="297"/>
            <ac:picMk id="5" creationId="{BE1B24C6-582F-43D9-B578-6E17E08D2E29}"/>
          </ac:picMkLst>
        </pc:picChg>
      </pc:sldChg>
      <pc:sldChg chg="modSp mod">
        <pc:chgData name="DAO DANG QUANG" userId="949fa111551b0887" providerId="LiveId" clId="{46443AFD-E121-42F8-91F7-8A1D297A276B}" dt="2021-07-14T16:26:09.571" v="71" actId="14100"/>
        <pc:sldMkLst>
          <pc:docMk/>
          <pc:sldMk cId="1331760737" sldId="300"/>
        </pc:sldMkLst>
        <pc:spChg chg="mod">
          <ac:chgData name="DAO DANG QUANG" userId="949fa111551b0887" providerId="LiveId" clId="{46443AFD-E121-42F8-91F7-8A1D297A276B}" dt="2021-07-14T16:26:06.243" v="70" actId="14100"/>
          <ac:spMkLst>
            <pc:docMk/>
            <pc:sldMk cId="1331760737" sldId="300"/>
            <ac:spMk id="3" creationId="{8BD2A335-2526-4A84-8853-C7D6D5767DE0}"/>
          </ac:spMkLst>
        </pc:spChg>
        <pc:picChg chg="mod">
          <ac:chgData name="DAO DANG QUANG" userId="949fa111551b0887" providerId="LiveId" clId="{46443AFD-E121-42F8-91F7-8A1D297A276B}" dt="2021-07-14T16:26:09.571" v="71" actId="14100"/>
          <ac:picMkLst>
            <pc:docMk/>
            <pc:sldMk cId="1331760737" sldId="300"/>
            <ac:picMk id="6" creationId="{A4555CD2-C466-447A-B9F5-DCA85DE177D2}"/>
          </ac:picMkLst>
        </pc:picChg>
      </pc:sldChg>
      <pc:sldChg chg="modSp mod">
        <pc:chgData name="DAO DANG QUANG" userId="949fa111551b0887" providerId="LiveId" clId="{46443AFD-E121-42F8-91F7-8A1D297A276B}" dt="2021-07-14T16:25:53.074" v="69" actId="14100"/>
        <pc:sldMkLst>
          <pc:docMk/>
          <pc:sldMk cId="2366349635" sldId="301"/>
        </pc:sldMkLst>
        <pc:spChg chg="mod">
          <ac:chgData name="DAO DANG QUANG" userId="949fa111551b0887" providerId="LiveId" clId="{46443AFD-E121-42F8-91F7-8A1D297A276B}" dt="2021-07-14T16:25:45.946" v="68" actId="14100"/>
          <ac:spMkLst>
            <pc:docMk/>
            <pc:sldMk cId="2366349635" sldId="301"/>
            <ac:spMk id="3" creationId="{5D7E56DA-16DD-440F-86ED-CB74F8BFDD2E}"/>
          </ac:spMkLst>
        </pc:spChg>
        <pc:picChg chg="mod">
          <ac:chgData name="DAO DANG QUANG" userId="949fa111551b0887" providerId="LiveId" clId="{46443AFD-E121-42F8-91F7-8A1D297A276B}" dt="2021-07-14T16:25:53.074" v="69" actId="14100"/>
          <ac:picMkLst>
            <pc:docMk/>
            <pc:sldMk cId="2366349635" sldId="301"/>
            <ac:picMk id="7" creationId="{09C2D2DD-77A7-42C6-91D3-D6C21332EE59}"/>
          </ac:picMkLst>
        </pc:picChg>
      </pc:sldChg>
      <pc:sldChg chg="addSp delSp modSp mod">
        <pc:chgData name="DAO DANG QUANG" userId="949fa111551b0887" providerId="LiveId" clId="{46443AFD-E121-42F8-91F7-8A1D297A276B}" dt="2021-07-14T16:26:24.513" v="73" actId="14100"/>
        <pc:sldMkLst>
          <pc:docMk/>
          <pc:sldMk cId="3909662652" sldId="302"/>
        </pc:sldMkLst>
        <pc:spChg chg="mod">
          <ac:chgData name="DAO DANG QUANG" userId="949fa111551b0887" providerId="LiveId" clId="{46443AFD-E121-42F8-91F7-8A1D297A276B}" dt="2021-07-14T16:26:21.826" v="72" actId="14100"/>
          <ac:spMkLst>
            <pc:docMk/>
            <pc:sldMk cId="3909662652" sldId="302"/>
            <ac:spMk id="3" creationId="{BA3A986F-17C8-4C39-A636-F5DECEDACDDC}"/>
          </ac:spMkLst>
        </pc:spChg>
        <pc:picChg chg="add del mod">
          <ac:chgData name="DAO DANG QUANG" userId="949fa111551b0887" providerId="LiveId" clId="{46443AFD-E121-42F8-91F7-8A1D297A276B}" dt="2021-07-14T16:21:49.175" v="32" actId="21"/>
          <ac:picMkLst>
            <pc:docMk/>
            <pc:sldMk cId="3909662652" sldId="302"/>
            <ac:picMk id="6" creationId="{FE3FE29B-58A0-4CB1-AF32-133BF93BD2BE}"/>
          </ac:picMkLst>
        </pc:picChg>
        <pc:picChg chg="add mod">
          <ac:chgData name="DAO DANG QUANG" userId="949fa111551b0887" providerId="LiveId" clId="{46443AFD-E121-42F8-91F7-8A1D297A276B}" dt="2021-07-14T16:26:24.513" v="73" actId="14100"/>
          <ac:picMkLst>
            <pc:docMk/>
            <pc:sldMk cId="3909662652" sldId="302"/>
            <ac:picMk id="7" creationId="{62B39BD2-40CE-4564-8378-58DA9A9BFAB4}"/>
          </ac:picMkLst>
        </pc:picChg>
        <pc:picChg chg="del mod">
          <ac:chgData name="DAO DANG QUANG" userId="949fa111551b0887" providerId="LiveId" clId="{46443AFD-E121-42F8-91F7-8A1D297A276B}" dt="2021-07-14T16:24:27.183" v="49" actId="478"/>
          <ac:picMkLst>
            <pc:docMk/>
            <pc:sldMk cId="3909662652" sldId="302"/>
            <ac:picMk id="9" creationId="{3989A771-3140-4AA4-8FAD-E8BB462CF90D}"/>
          </ac:picMkLst>
        </pc:picChg>
      </pc:sldChg>
      <pc:sldChg chg="addSp delSp modSp mod">
        <pc:chgData name="DAO DANG QUANG" userId="949fa111551b0887" providerId="LiveId" clId="{46443AFD-E121-42F8-91F7-8A1D297A276B}" dt="2021-07-14T16:26:36.538" v="75" actId="14100"/>
        <pc:sldMkLst>
          <pc:docMk/>
          <pc:sldMk cId="3152424516" sldId="303"/>
        </pc:sldMkLst>
        <pc:spChg chg="mod">
          <ac:chgData name="DAO DANG QUANG" userId="949fa111551b0887" providerId="LiveId" clId="{46443AFD-E121-42F8-91F7-8A1D297A276B}" dt="2021-07-14T16:26:33.170" v="74" actId="14100"/>
          <ac:spMkLst>
            <pc:docMk/>
            <pc:sldMk cId="3152424516" sldId="303"/>
            <ac:spMk id="7" creationId="{9B1049A4-5594-4077-9895-F166360FA9D1}"/>
          </ac:spMkLst>
        </pc:spChg>
        <pc:picChg chg="add del mod">
          <ac:chgData name="DAO DANG QUANG" userId="949fa111551b0887" providerId="LiveId" clId="{46443AFD-E121-42F8-91F7-8A1D297A276B}" dt="2021-07-14T16:20:56.085" v="20" actId="21"/>
          <ac:picMkLst>
            <pc:docMk/>
            <pc:sldMk cId="3152424516" sldId="303"/>
            <ac:picMk id="9" creationId="{996174A7-1E6E-4776-96F8-356BB4FDDC63}"/>
          </ac:picMkLst>
        </pc:picChg>
        <pc:picChg chg="del mod">
          <ac:chgData name="DAO DANG QUANG" userId="949fa111551b0887" providerId="LiveId" clId="{46443AFD-E121-42F8-91F7-8A1D297A276B}" dt="2021-07-14T16:19:48.029" v="9" actId="478"/>
          <ac:picMkLst>
            <pc:docMk/>
            <pc:sldMk cId="3152424516" sldId="303"/>
            <ac:picMk id="10" creationId="{1F74E738-3784-43E3-8547-51BB76707430}"/>
          </ac:picMkLst>
        </pc:picChg>
        <pc:picChg chg="add mod">
          <ac:chgData name="DAO DANG QUANG" userId="949fa111551b0887" providerId="LiveId" clId="{46443AFD-E121-42F8-91F7-8A1D297A276B}" dt="2021-07-14T16:26:36.538" v="75" actId="14100"/>
          <ac:picMkLst>
            <pc:docMk/>
            <pc:sldMk cId="3152424516" sldId="303"/>
            <ac:picMk id="11" creationId="{6F613F19-B981-4290-9DFE-C780688C408D}"/>
          </ac:picMkLst>
        </pc:picChg>
      </pc:sldChg>
      <pc:sldChg chg="modSp mod">
        <pc:chgData name="DAO DANG QUANG" userId="949fa111551b0887" providerId="LiveId" clId="{46443AFD-E121-42F8-91F7-8A1D297A276B}" dt="2021-07-14T16:26:45.761" v="77" actId="14100"/>
        <pc:sldMkLst>
          <pc:docMk/>
          <pc:sldMk cId="3834115771" sldId="304"/>
        </pc:sldMkLst>
        <pc:spChg chg="mod">
          <ac:chgData name="DAO DANG QUANG" userId="949fa111551b0887" providerId="LiveId" clId="{46443AFD-E121-42F8-91F7-8A1D297A276B}" dt="2021-07-14T16:26:42.706" v="76" actId="14100"/>
          <ac:spMkLst>
            <pc:docMk/>
            <pc:sldMk cId="3834115771" sldId="304"/>
            <ac:spMk id="7" creationId="{481FA098-8FFB-480C-ABEE-1AABA65D8360}"/>
          </ac:spMkLst>
        </pc:spChg>
        <pc:picChg chg="mod">
          <ac:chgData name="DAO DANG QUANG" userId="949fa111551b0887" providerId="LiveId" clId="{46443AFD-E121-42F8-91F7-8A1D297A276B}" dt="2021-07-14T16:26:45.761" v="77" actId="14100"/>
          <ac:picMkLst>
            <pc:docMk/>
            <pc:sldMk cId="3834115771" sldId="304"/>
            <ac:picMk id="9" creationId="{9E279DE1-3170-49A3-BEB4-E28D67606894}"/>
          </ac:picMkLst>
        </pc:picChg>
      </pc:sldChg>
      <pc:sldChg chg="modSp mod">
        <pc:chgData name="DAO DANG QUANG" userId="949fa111551b0887" providerId="LiveId" clId="{46443AFD-E121-42F8-91F7-8A1D297A276B}" dt="2021-07-14T16:26:57.522" v="79" actId="14100"/>
        <pc:sldMkLst>
          <pc:docMk/>
          <pc:sldMk cId="2363158505" sldId="305"/>
        </pc:sldMkLst>
        <pc:spChg chg="mod">
          <ac:chgData name="DAO DANG QUANG" userId="949fa111551b0887" providerId="LiveId" clId="{46443AFD-E121-42F8-91F7-8A1D297A276B}" dt="2021-07-14T16:26:53.539" v="78" actId="14100"/>
          <ac:spMkLst>
            <pc:docMk/>
            <pc:sldMk cId="2363158505" sldId="305"/>
            <ac:spMk id="7" creationId="{C6D8A5BA-8C71-4F79-A1E1-DD07EA3B7795}"/>
          </ac:spMkLst>
        </pc:spChg>
        <pc:picChg chg="mod">
          <ac:chgData name="DAO DANG QUANG" userId="949fa111551b0887" providerId="LiveId" clId="{46443AFD-E121-42F8-91F7-8A1D297A276B}" dt="2021-07-14T16:26:57.522" v="79" actId="14100"/>
          <ac:picMkLst>
            <pc:docMk/>
            <pc:sldMk cId="2363158505" sldId="305"/>
            <ac:picMk id="9" creationId="{E5E6DBC6-793E-4ECF-A44F-53DD3751FB07}"/>
          </ac:picMkLst>
        </pc:picChg>
      </pc:sldChg>
      <pc:sldChg chg="modSp mod">
        <pc:chgData name="DAO DANG QUANG" userId="949fa111551b0887" providerId="LiveId" clId="{46443AFD-E121-42F8-91F7-8A1D297A276B}" dt="2021-07-14T16:27:15.026" v="81" actId="14100"/>
        <pc:sldMkLst>
          <pc:docMk/>
          <pc:sldMk cId="1662376176" sldId="306"/>
        </pc:sldMkLst>
        <pc:spChg chg="mod">
          <ac:chgData name="DAO DANG QUANG" userId="949fa111551b0887" providerId="LiveId" clId="{46443AFD-E121-42F8-91F7-8A1D297A276B}" dt="2021-07-14T16:27:11.058" v="80" actId="14100"/>
          <ac:spMkLst>
            <pc:docMk/>
            <pc:sldMk cId="1662376176" sldId="306"/>
            <ac:spMk id="7" creationId="{837B7918-2876-4D46-97B6-332EDF483D59}"/>
          </ac:spMkLst>
        </pc:spChg>
        <pc:picChg chg="mod">
          <ac:chgData name="DAO DANG QUANG" userId="949fa111551b0887" providerId="LiveId" clId="{46443AFD-E121-42F8-91F7-8A1D297A276B}" dt="2021-07-14T16:27:15.026" v="81" actId="14100"/>
          <ac:picMkLst>
            <pc:docMk/>
            <pc:sldMk cId="1662376176" sldId="306"/>
            <ac:picMk id="9" creationId="{489F3F11-D57B-44A7-B5DB-936675DC27E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vi-VN" sz="1100" dirty="0">
                <a:latin typeface="Times New Roman" panose="02020603050405020304" pitchFamily="18" charset="0"/>
                <a:cs typeface="Times New Roman" panose="02020603050405020304" pitchFamily="18" charset="0"/>
              </a:rPr>
              <a:t>Kính thưa thầy Nguyễn Hồng Giang, trưởng tiểu ban 3 chấm bảo vệ đồ án tốt nghiệp, kính thưa các thầy trong tiểu ban bảo vệ đồ án tốt nghiệp.</a:t>
            </a:r>
          </a:p>
          <a:p>
            <a:pPr marL="158750" indent="0">
              <a:buNone/>
            </a:pPr>
            <a:r>
              <a:rPr lang="vi-VN" sz="1100" dirty="0">
                <a:latin typeface="Times New Roman" panose="02020603050405020304" pitchFamily="18" charset="0"/>
                <a:cs typeface="Times New Roman" panose="02020603050405020304" pitchFamily="18" charset="0"/>
              </a:rPr>
              <a:t>Em là Đào Đăng Quang sinh viên lớp DHCN4B xin phép báo cáo đồ án tốt nghiệp của em có tên là </a:t>
            </a:r>
            <a:r>
              <a:rPr lang="vi-VN" sz="1100" spc="-30" dirty="0">
                <a:solidFill>
                  <a:srgbClr val="FF0000"/>
                </a:solidFill>
                <a:effectLst/>
                <a:latin typeface="Times New Roman" panose="02020603050405020304" pitchFamily="18" charset="0"/>
                <a:ea typeface=".VnTime" panose="020B7200000000000000" pitchFamily="34" charset="0"/>
              </a:rPr>
              <a:t>NGHIÊN CỨU CÔNG NGHỆ ASP.NET ỨNG DỤNG XÂY DỰNG WEBSITE MÔI GIỚI VIỆC LÀM CHO SINH VIÊN CÁC TRƯỜNG ĐẠI HỌC TRÊN ĐỊA BÀN TỈNH KHÁNH HÒA.</a:t>
            </a:r>
          </a:p>
          <a:p>
            <a:pPr marL="158750" indent="0">
              <a:buNone/>
            </a:pPr>
            <a:r>
              <a:rPr lang="vi-VN" altLang="vi-VN" sz="1100" b="0" dirty="0">
                <a:latin typeface="Times New Roman" panose="02020603050405020304" pitchFamily="18" charset="0"/>
                <a:cs typeface="Times New Roman" panose="02020603050405020304" pitchFamily="18" charset="0"/>
              </a:rPr>
              <a:t>Đề tài do thầy: Trương Phi Hồ hướng dẫn thực hiện.</a:t>
            </a:r>
          </a:p>
          <a:p>
            <a:pPr marL="158750" indent="0">
              <a:buNone/>
            </a:pPr>
            <a:r>
              <a:rPr lang="vi-VN" altLang="vi-VN" sz="1100" b="0" dirty="0">
                <a:latin typeface="Times New Roman" panose="02020603050405020304" pitchFamily="18" charset="0"/>
                <a:cs typeface="Times New Roman" panose="02020603050405020304" pitchFamily="18" charset="0"/>
              </a:rPr>
              <a:t>Thời gian thực hiện từ tháng 3/2021 đến tháng 6/2021. Sau đây em xin phép đi vào nội dung chính của báo cáo.</a:t>
            </a:r>
          </a:p>
          <a:p>
            <a:pPr marL="158750" indent="0">
              <a:buNone/>
            </a:pPr>
            <a:r>
              <a:rPr lang="vi-VN" sz="1100" b="0" dirty="0">
                <a:latin typeface="Times New Roman" panose="02020603050405020304" pitchFamily="18" charset="0"/>
                <a:cs typeface="Times New Roman" panose="02020603050405020304" pitchFamily="18" charset="0"/>
              </a:rPr>
              <a:t>Như chúng ta đã biết:</a:t>
            </a:r>
          </a:p>
          <a:p>
            <a:pPr marL="0" indent="0" algn="just">
              <a:lnSpc>
                <a:spcPct val="80000"/>
              </a:lnSpc>
              <a:buNone/>
            </a:pPr>
            <a:r>
              <a:rPr lang="vi-VN" sz="1800" b="0" i="0" dirty="0">
                <a:solidFill>
                  <a:srgbClr val="333333"/>
                </a:solidFill>
                <a:effectLst/>
                <a:latin typeface="Open Sans" panose="020B0606030504020204" pitchFamily="34" charset="0"/>
              </a:rPr>
              <a:t> -</a:t>
            </a:r>
            <a:r>
              <a:rPr lang="vi-VN" sz="1800" b="0" i="0" u="none" strike="noStrike" dirty="0">
                <a:solidFill>
                  <a:srgbClr val="333333"/>
                </a:solidFill>
                <a:effectLst/>
                <a:latin typeface="Open Sans" panose="020B0606030504020204" pitchFamily="34" charset="0"/>
              </a:rPr>
              <a:t>website tuyển dụng</a:t>
            </a:r>
            <a:r>
              <a:rPr lang="vi-VN" sz="1800" b="0" i="0" dirty="0">
                <a:solidFill>
                  <a:srgbClr val="333333"/>
                </a:solidFill>
                <a:effectLst/>
                <a:latin typeface="Open Sans" panose="020B0606030504020204" pitchFamily="34" charset="0"/>
              </a:rPr>
              <a:t> giúp cho nhiều công ty tìm được các ứng viên phù hợp và giúp các ứng viên tìm được công việc như mong muốn.</a:t>
            </a:r>
          </a:p>
          <a:p>
            <a:pPr marL="0" indent="0" algn="just">
              <a:lnSpc>
                <a:spcPct val="80000"/>
              </a:lnSpc>
              <a:buNone/>
            </a:pPr>
            <a:r>
              <a:rPr lang="vi-VN" sz="3200" b="0" i="0" dirty="0">
                <a:solidFill>
                  <a:srgbClr val="333333"/>
                </a:solidFill>
                <a:effectLst/>
                <a:latin typeface="Open Sans" panose="020B0606030504020204" pitchFamily="34" charset="0"/>
              </a:rPr>
              <a:t>-quá trình tuyển dụng thì việc sàng lọc và tìm nguồn website đăng tuyển thuộc loại quan trọng bậc nhất mà các nhà tuyển dụng cần lưu tâm.</a:t>
            </a:r>
            <a:endParaRPr lang="vi-VN" sz="1800" b="0" i="0" dirty="0">
              <a:solidFill>
                <a:srgbClr val="333333"/>
              </a:solidFill>
              <a:effectLst/>
              <a:latin typeface="Open Sans" panose="020B0606030504020204" pitchFamily="34" charset="0"/>
            </a:endParaRPr>
          </a:p>
          <a:p>
            <a:pPr marL="0" indent="0" algn="just">
              <a:lnSpc>
                <a:spcPct val="80000"/>
              </a:lnSpc>
              <a:buNone/>
            </a:pPr>
            <a:r>
              <a:rPr lang="vi-VN" altLang="vi-VN" sz="1100" b="0" dirty="0">
                <a:latin typeface="Times New Roman" panose="02020603050405020304" pitchFamily="18" charset="0"/>
                <a:cs typeface="Times New Roman" panose="02020603050405020304" pitchFamily="18" charset="0"/>
              </a:rPr>
              <a:t> (chuyển slide)</a:t>
            </a:r>
            <a:endParaRPr lang="vi-VN" altLang="vi-VN" sz="1100" dirty="0">
              <a:latin typeface="Times New Roman" panose="02020603050405020304" pitchFamily="18" charset="0"/>
              <a:cs typeface="Times New Roman" panose="02020603050405020304" pitchFamily="18" charset="0"/>
            </a:endParaRPr>
          </a:p>
          <a:p>
            <a:pPr marL="158750" indent="0">
              <a:buNone/>
            </a:pPr>
            <a:endParaRPr lang="vi-V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vi-V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da-GL" dirty="0"/>
              <a:t>Hai . Phân tích dữ liệu nghiệp vụ</a:t>
            </a:r>
          </a:p>
          <a:p>
            <a:pPr marL="158750" indent="0">
              <a:buNone/>
            </a:pPr>
            <a:r>
              <a:rPr lang="da-GL" dirty="0"/>
              <a:t>Một . Mô hình thực thể liên kết gồm có 5 bảng liên kết là : Người dùng,hồ sơ tìm việc,công việc ,công ty và chi tiết công việc.</a:t>
            </a:r>
          </a:p>
          <a:p>
            <a:pPr marL="158750" indent="0">
              <a:buNone/>
            </a:pPr>
            <a:r>
              <a:rPr lang="da-GL" dirty="0"/>
              <a:t>Mối liên kết thực thể chính là quan hệ một-nhiều và một-một</a:t>
            </a:r>
          </a:p>
          <a:p>
            <a:pPr marL="158750" indent="0">
              <a:buNone/>
            </a:pPr>
            <a:r>
              <a:rPr lang="da-GL" dirty="0"/>
              <a:t>(chuyển slide)</a:t>
            </a:r>
            <a:endParaRPr lang="en-US" dirty="0"/>
          </a:p>
          <a:p>
            <a:endParaRPr lang="en-US" dirty="0"/>
          </a:p>
        </p:txBody>
      </p:sp>
    </p:spTree>
    <p:extLst>
      <p:ext uri="{BB962C8B-B14F-4D97-AF65-F5344CB8AC3E}">
        <p14:creationId xmlns:p14="http://schemas.microsoft.com/office/powerpoint/2010/main" val="4194422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da-GL" dirty="0"/>
              <a:t>Hai . Sơ đồ quan hệ trên sql</a:t>
            </a:r>
          </a:p>
          <a:p>
            <a:pPr marL="139700" indent="0">
              <a:buNone/>
            </a:pPr>
            <a:r>
              <a:rPr lang="en-US" dirty="0"/>
              <a:t>V</a:t>
            </a:r>
            <a:r>
              <a:rPr lang="da-GL" dirty="0"/>
              <a:t>à chuyển slide.</a:t>
            </a:r>
            <a:endParaRPr lang="en-US" dirty="0"/>
          </a:p>
        </p:txBody>
      </p:sp>
    </p:spTree>
    <p:extLst>
      <p:ext uri="{BB962C8B-B14F-4D97-AF65-F5344CB8AC3E}">
        <p14:creationId xmlns:p14="http://schemas.microsoft.com/office/powerpoint/2010/main" val="1158079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B</a:t>
            </a:r>
            <a:r>
              <a:rPr lang="da-GL" dirty="0"/>
              <a:t>a . Thiết kế hệ thống kiểm soát : dành cho người dùng và quản trị viên.</a:t>
            </a:r>
          </a:p>
          <a:p>
            <a:pPr marL="158750" indent="0">
              <a:buNone/>
            </a:pPr>
            <a:r>
              <a:rPr lang="da-GL" dirty="0"/>
              <a:t>-Người dùng  :đăng ký/đăng nhập hệ thống,xem danh sách và tìm kiếm công việc,gửi hồ sơ tìm việc online.</a:t>
            </a:r>
          </a:p>
          <a:p>
            <a:pPr marL="158750" indent="0">
              <a:buNone/>
            </a:pPr>
            <a:r>
              <a:rPr lang="da-GL" dirty="0"/>
              <a:t>-Đối với Quản trị viên: đăng nhập vào trang quản trị và thêm /sửa/xóa thông tin.</a:t>
            </a:r>
          </a:p>
          <a:p>
            <a:pPr marL="158750" indent="0">
              <a:buNone/>
            </a:pPr>
            <a:r>
              <a:rPr lang="en-US" dirty="0"/>
              <a:t>V</a:t>
            </a:r>
            <a:r>
              <a:rPr lang="da-GL" dirty="0"/>
              <a:t>à chuyển slide.</a:t>
            </a:r>
            <a:endParaRPr lang="en-US" dirty="0"/>
          </a:p>
        </p:txBody>
      </p:sp>
    </p:spTree>
    <p:extLst>
      <p:ext uri="{BB962C8B-B14F-4D97-AF65-F5344CB8AC3E}">
        <p14:creationId xmlns:p14="http://schemas.microsoft.com/office/powerpoint/2010/main" val="1223334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C</a:t>
            </a:r>
            <a:r>
              <a:rPr lang="da-GL" dirty="0"/>
              <a:t>hương 3. Cài đặt </a:t>
            </a:r>
          </a:p>
          <a:p>
            <a:pPr marL="139700" indent="0">
              <a:buNone/>
            </a:pPr>
            <a:r>
              <a:rPr lang="en-US" dirty="0"/>
              <a:t>V</a:t>
            </a:r>
            <a:r>
              <a:rPr lang="da-GL" dirty="0"/>
              <a:t>à chuyển slide.</a:t>
            </a:r>
            <a:endParaRPr lang="en-US" dirty="0"/>
          </a:p>
        </p:txBody>
      </p:sp>
    </p:spTree>
    <p:extLst>
      <p:ext uri="{BB962C8B-B14F-4D97-AF65-F5344CB8AC3E}">
        <p14:creationId xmlns:p14="http://schemas.microsoft.com/office/powerpoint/2010/main" val="3051779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a:t>
            </a:r>
            <a:r>
              <a:rPr lang="da-GL" dirty="0"/>
              <a:t>a có giao diện đầu tiên của hệ thống là đăng nhập .</a:t>
            </a:r>
          </a:p>
          <a:p>
            <a:pPr marL="158750" indent="0">
              <a:buNone/>
            </a:pPr>
            <a:r>
              <a:rPr lang="da-GL" dirty="0"/>
              <a:t>Mục đích của việc Đăng nhập là để truy cập website tìm việc với vai trò là người dùng hoặc quản trị viên.</a:t>
            </a:r>
          </a:p>
          <a:p>
            <a:pPr marL="158750" indent="0">
              <a:buNone/>
            </a:pPr>
            <a:r>
              <a:rPr lang="da-GL" dirty="0"/>
              <a:t>Khi cá nhân tìm đến website tìm việc với mục đích là tìm kiếm công việc và nộp CV ,thì bặt buộc phải đăng nhập hệ thống.</a:t>
            </a:r>
          </a:p>
          <a:p>
            <a:pPr marL="158750" indent="0">
              <a:buNone/>
            </a:pPr>
            <a:r>
              <a:rPr lang="da-GL" dirty="0"/>
              <a:t>Lúc này hệ thống sẽ chuyển sang trang nộp CV</a:t>
            </a:r>
          </a:p>
          <a:p>
            <a:pPr marL="158750" indent="0">
              <a:buNone/>
            </a:pPr>
            <a:r>
              <a:rPr lang="da-GL" dirty="0"/>
              <a:t>(chuyển slide)</a:t>
            </a:r>
          </a:p>
          <a:p>
            <a:endParaRPr lang="en-US" dirty="0"/>
          </a:p>
        </p:txBody>
      </p:sp>
    </p:spTree>
    <p:extLst>
      <p:ext uri="{BB962C8B-B14F-4D97-AF65-F5344CB8AC3E}">
        <p14:creationId xmlns:p14="http://schemas.microsoft.com/office/powerpoint/2010/main" val="1141082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da-GL" dirty="0"/>
              <a:t>Giao diện trang nộp CV</a:t>
            </a:r>
          </a:p>
          <a:p>
            <a:pPr marL="158750" indent="0">
              <a:buNone/>
            </a:pPr>
            <a:r>
              <a:rPr lang="da-GL" dirty="0"/>
              <a:t>Còn khi người sử dụng hệ thống đăng nhập với tài khoản của quản trị viên thì website sẽ hiển thị ra trang Quản trị hệ thống.</a:t>
            </a:r>
          </a:p>
          <a:p>
            <a:pPr marL="158750" indent="0">
              <a:buNone/>
            </a:pPr>
            <a:r>
              <a:rPr lang="da-GL" dirty="0"/>
              <a:t>(chuyển slide)</a:t>
            </a:r>
            <a:endParaRPr lang="en-US" dirty="0"/>
          </a:p>
          <a:p>
            <a:endParaRPr lang="en-US" dirty="0"/>
          </a:p>
        </p:txBody>
      </p:sp>
    </p:spTree>
    <p:extLst>
      <p:ext uri="{BB962C8B-B14F-4D97-AF65-F5344CB8AC3E}">
        <p14:creationId xmlns:p14="http://schemas.microsoft.com/office/powerpoint/2010/main" val="3190952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a:t>
            </a:r>
            <a:r>
              <a:rPr lang="da-GL" dirty="0"/>
              <a:t>rang chính của hệ thống quản trị là phân quyền người dùng. Với hai quyền chính là User và Admin. Tiếp đó là....(chuyển slide)</a:t>
            </a:r>
            <a:endParaRPr lang="en-US" dirty="0"/>
          </a:p>
          <a:p>
            <a:endParaRPr lang="en-US" dirty="0"/>
          </a:p>
        </p:txBody>
      </p:sp>
    </p:spTree>
    <p:extLst>
      <p:ext uri="{BB962C8B-B14F-4D97-AF65-F5344CB8AC3E}">
        <p14:creationId xmlns:p14="http://schemas.microsoft.com/office/powerpoint/2010/main" val="3752371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da-GL" dirty="0"/>
              <a:t>Trang quản trị tài khoản người dùng(chuyển slide)</a:t>
            </a:r>
            <a:endParaRPr lang="en-US" dirty="0"/>
          </a:p>
          <a:p>
            <a:endParaRPr lang="en-US" dirty="0"/>
          </a:p>
        </p:txBody>
      </p:sp>
    </p:spTree>
    <p:extLst>
      <p:ext uri="{BB962C8B-B14F-4D97-AF65-F5344CB8AC3E}">
        <p14:creationId xmlns:p14="http://schemas.microsoft.com/office/powerpoint/2010/main" val="3240431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a:t>
            </a:r>
            <a:r>
              <a:rPr lang="da-GL" dirty="0"/>
              <a:t>rang quản trị hồ sơ tìm việc (chuyển slide)</a:t>
            </a:r>
            <a:endParaRPr lang="en-US" dirty="0"/>
          </a:p>
          <a:p>
            <a:endParaRPr lang="en-US" dirty="0"/>
          </a:p>
        </p:txBody>
      </p:sp>
    </p:spTree>
    <p:extLst>
      <p:ext uri="{BB962C8B-B14F-4D97-AF65-F5344CB8AC3E}">
        <p14:creationId xmlns:p14="http://schemas.microsoft.com/office/powerpoint/2010/main" val="953177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a:t>
            </a:r>
            <a:r>
              <a:rPr lang="da-GL" dirty="0"/>
              <a:t>rang quản trị công ty (chuyển slide)</a:t>
            </a:r>
            <a:endParaRPr lang="en-US" dirty="0"/>
          </a:p>
          <a:p>
            <a:endParaRPr lang="en-US" dirty="0"/>
          </a:p>
        </p:txBody>
      </p:sp>
    </p:spTree>
    <p:extLst>
      <p:ext uri="{BB962C8B-B14F-4D97-AF65-F5344CB8AC3E}">
        <p14:creationId xmlns:p14="http://schemas.microsoft.com/office/powerpoint/2010/main" val="198496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GL" sz="1100" kern="1200" dirty="0">
                <a:solidFill>
                  <a:schemeClr val="tx1"/>
                </a:solidFill>
                <a:effectLst/>
                <a:latin typeface="+mn-lt"/>
                <a:ea typeface="+mn-ea"/>
                <a:cs typeface="+mn-cs"/>
              </a:rPr>
              <a:t>Phần Nội dung gồm 3 phần chính:</a:t>
            </a:r>
          </a:p>
          <a:p>
            <a:pPr marL="0" marR="0" lvl="0" indent="0" algn="l" defTabSz="914400" rtl="0" eaLnBrk="1" fontAlgn="auto" latinLnBrk="0" hangingPunct="1">
              <a:lnSpc>
                <a:spcPct val="100000"/>
              </a:lnSpc>
              <a:spcBef>
                <a:spcPts val="0"/>
              </a:spcBef>
              <a:spcAft>
                <a:spcPts val="0"/>
              </a:spcAft>
              <a:buClrTx/>
              <a:buSzTx/>
              <a:buFontTx/>
              <a:buNone/>
              <a:tabLst/>
              <a:defRPr/>
            </a:pPr>
            <a:r>
              <a:rPr lang="da-GL" sz="1100" kern="1200" dirty="0">
                <a:solidFill>
                  <a:schemeClr val="tx1"/>
                </a:solidFill>
                <a:effectLst/>
                <a:latin typeface="+mn-lt"/>
                <a:ea typeface="+mn-ea"/>
                <a:cs typeface="+mn-cs"/>
              </a:rPr>
              <a:t>Một . Khảo sát hệ thống bao gồm: nhiệm vụ cơ bản ,cơ cấu tổ chức và quy trình xử lý.</a:t>
            </a:r>
          </a:p>
          <a:p>
            <a:pPr marL="0" marR="0" lvl="0" indent="0" algn="l" defTabSz="914400" rtl="0" eaLnBrk="1" fontAlgn="auto" latinLnBrk="0" hangingPunct="1">
              <a:lnSpc>
                <a:spcPct val="100000"/>
              </a:lnSpc>
              <a:spcBef>
                <a:spcPts val="0"/>
              </a:spcBef>
              <a:spcAft>
                <a:spcPts val="0"/>
              </a:spcAft>
              <a:buClrTx/>
              <a:buSzTx/>
              <a:buFontTx/>
              <a:buNone/>
              <a:tabLst/>
              <a:defRPr/>
            </a:pPr>
            <a:r>
              <a:rPr lang="da-GL" sz="1100" kern="1200" dirty="0">
                <a:solidFill>
                  <a:schemeClr val="tx1"/>
                </a:solidFill>
                <a:effectLst/>
                <a:latin typeface="+mn-lt"/>
                <a:ea typeface="+mn-ea"/>
                <a:cs typeface="+mn-cs"/>
              </a:rPr>
              <a:t>Hai . Phân tích thiết kế hệ thống gồm:phân tích về mặt chức năng và dữ liệu nghiệp vụ.</a:t>
            </a:r>
          </a:p>
          <a:p>
            <a:pPr marL="0" marR="0" lvl="0" indent="0" algn="l" defTabSz="914400" rtl="0" eaLnBrk="1" fontAlgn="auto" latinLnBrk="0" hangingPunct="1">
              <a:lnSpc>
                <a:spcPct val="100000"/>
              </a:lnSpc>
              <a:spcBef>
                <a:spcPts val="0"/>
              </a:spcBef>
              <a:spcAft>
                <a:spcPts val="0"/>
              </a:spcAft>
              <a:buClrTx/>
              <a:buSzTx/>
              <a:buFontTx/>
              <a:buNone/>
              <a:tabLst/>
              <a:defRPr/>
            </a:pPr>
            <a:r>
              <a:rPr lang="da-GL" sz="1100" kern="1200" dirty="0">
                <a:solidFill>
                  <a:schemeClr val="tx1"/>
                </a:solidFill>
                <a:effectLst/>
                <a:latin typeface="+mn-lt"/>
                <a:ea typeface="+mn-ea"/>
                <a:cs typeface="+mn-cs"/>
              </a:rPr>
              <a:t>Ba . Cài đặt : thì sẽ nêu lên giao diện người dùng và quản trị viên.</a:t>
            </a:r>
          </a:p>
          <a:p>
            <a:pPr marL="0" marR="0" lvl="0" indent="0" algn="l" defTabSz="914400" rtl="0" eaLnBrk="1" fontAlgn="auto" latinLnBrk="0" hangingPunct="1">
              <a:lnSpc>
                <a:spcPct val="100000"/>
              </a:lnSpc>
              <a:spcBef>
                <a:spcPts val="0"/>
              </a:spcBef>
              <a:spcAft>
                <a:spcPts val="0"/>
              </a:spcAft>
              <a:buClrTx/>
              <a:buSzTx/>
              <a:buFontTx/>
              <a:buNone/>
              <a:tabLst/>
              <a:defRPr/>
            </a:pPr>
            <a:r>
              <a:rPr lang="da-GL" sz="1100" kern="1200" dirty="0">
                <a:solidFill>
                  <a:schemeClr val="tx1"/>
                </a:solidFill>
                <a:effectLst/>
                <a:latin typeface="+mn-lt"/>
                <a:ea typeface="+mn-ea"/>
                <a:cs typeface="+mn-cs"/>
              </a:rPr>
              <a:t> (chuyển slide)</a:t>
            </a:r>
            <a:endParaRPr lang="vi-VN" sz="1100" kern="1200" dirty="0">
              <a:solidFill>
                <a:schemeClr val="tx1"/>
              </a:solidFill>
              <a:effectLst/>
              <a:latin typeface="+mn-lt"/>
              <a:ea typeface="+mn-ea"/>
              <a:cs typeface="+mn-cs"/>
            </a:endParaRP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a:t>
            </a:r>
            <a:r>
              <a:rPr lang="da-GL" dirty="0"/>
              <a:t>rang quản trị công việc(chuyển slide)</a:t>
            </a:r>
            <a:endParaRPr lang="en-US" dirty="0"/>
          </a:p>
          <a:p>
            <a:endParaRPr lang="en-US" dirty="0"/>
          </a:p>
        </p:txBody>
      </p:sp>
    </p:spTree>
    <p:extLst>
      <p:ext uri="{BB962C8B-B14F-4D97-AF65-F5344CB8AC3E}">
        <p14:creationId xmlns:p14="http://schemas.microsoft.com/office/powerpoint/2010/main" val="2081186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592698da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592698da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Đ</a:t>
            </a:r>
            <a:r>
              <a:rPr lang="da-GL" dirty="0"/>
              <a:t>ến đây,em xin được phép trình bày demo sản phẩm</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16dc4b7341_0_1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16dc4b7341_0_1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None/>
              <a:tabLst/>
              <a:defRPr/>
            </a:pPr>
            <a:r>
              <a:rPr lang="da-GL" sz="1100" kern="1200" dirty="0">
                <a:solidFill>
                  <a:schemeClr val="tx1"/>
                </a:solidFill>
                <a:effectLst/>
                <a:latin typeface="+mn-lt"/>
                <a:ea typeface="+mn-ea"/>
                <a:cs typeface="+mn-cs"/>
              </a:rPr>
              <a:t>Kết luận:</a:t>
            </a:r>
          </a:p>
          <a:p>
            <a:pPr marL="0" marR="0" lvl="0" indent="0" algn="l" defTabSz="914400" rtl="0" eaLnBrk="1" fontAlgn="auto" latinLnBrk="0" hangingPunct="1">
              <a:lnSpc>
                <a:spcPct val="100000"/>
              </a:lnSpc>
              <a:spcBef>
                <a:spcPts val="0"/>
              </a:spcBef>
              <a:spcAft>
                <a:spcPts val="0"/>
              </a:spcAft>
              <a:buClrTx/>
              <a:buSzTx/>
              <a:buNone/>
              <a:tabLst/>
              <a:defRPr/>
            </a:pPr>
            <a:r>
              <a:rPr lang="da-GL" sz="1100" kern="1200" dirty="0">
                <a:solidFill>
                  <a:schemeClr val="tx1"/>
                </a:solidFill>
                <a:effectLst/>
                <a:latin typeface="+mn-lt"/>
                <a:ea typeface="+mn-ea"/>
                <a:cs typeface="+mn-cs"/>
              </a:rPr>
              <a:t>Một . Ưu điểm :người dùng có thể tìm kiếm và xem chi tiết công việc và nộp CV gửi cho bên trung gian.</a:t>
            </a:r>
          </a:p>
          <a:p>
            <a:pPr marL="0" marR="0" lvl="0" indent="0" algn="l" defTabSz="914400" rtl="0" eaLnBrk="1" fontAlgn="auto" latinLnBrk="0" hangingPunct="1">
              <a:lnSpc>
                <a:spcPct val="100000"/>
              </a:lnSpc>
              <a:spcBef>
                <a:spcPts val="0"/>
              </a:spcBef>
              <a:spcAft>
                <a:spcPts val="0"/>
              </a:spcAft>
              <a:buClrTx/>
              <a:buSzTx/>
              <a:buNone/>
              <a:tabLst/>
              <a:defRPr/>
            </a:pPr>
            <a:r>
              <a:rPr lang="da-GL" sz="1100" kern="1200" dirty="0">
                <a:solidFill>
                  <a:schemeClr val="tx1"/>
                </a:solidFill>
                <a:effectLst/>
                <a:latin typeface="+mn-lt"/>
                <a:ea typeface="+mn-ea"/>
                <a:cs typeface="+mn-cs"/>
              </a:rPr>
              <a:t>Hai . Nhược điểm: </a:t>
            </a:r>
            <a:r>
              <a:rPr lang="da-GL" dirty="0">
                <a:latin typeface="Times New Roman" panose="02020603050405020304" pitchFamily="18" charset="0"/>
                <a:cs typeface="Times New Roman" panose="02020603050405020304" pitchFamily="18" charset="0"/>
              </a:rPr>
              <a:t>Chức năng chính còn ít nên phải khảo sát thực tế để bổ sung thêm những chức năng quan trọng khác có lợi ích cho người dùng </a:t>
            </a:r>
            <a:r>
              <a:rPr lang="da-GL" sz="1100" kern="1200" dirty="0">
                <a:solidFill>
                  <a:schemeClr val="tx1"/>
                </a:solidFill>
                <a:effectLst/>
                <a:latin typeface="+mn-lt"/>
                <a:ea typeface="+mn-ea"/>
                <a:cs typeface="+mn-cs"/>
              </a:rPr>
              <a:t>và </a:t>
            </a:r>
            <a:r>
              <a:rPr lang="da-GL" dirty="0">
                <a:latin typeface="Times New Roman" panose="02020603050405020304" pitchFamily="18" charset="0"/>
                <a:cs typeface="Times New Roman" panose="02020603050405020304" pitchFamily="18" charset="0"/>
              </a:rPr>
              <a:t>Chưa hỗ trợ hệ điều hành khác ngoài website</a:t>
            </a:r>
            <a:r>
              <a:rPr lang="en-US" sz="1100" kern="1200" dirty="0">
                <a:solidFill>
                  <a:schemeClr val="tx1"/>
                </a:solidFill>
                <a:effectLst/>
                <a:latin typeface="+mn-lt"/>
                <a:ea typeface="+mn-ea"/>
                <a:cs typeface="+mn-cs"/>
              </a:rPr>
              <a:t>.</a:t>
            </a:r>
            <a:endParaRPr lang="da-GL"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592698dac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592698dac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None/>
              <a:tabLst/>
              <a:defRPr/>
            </a:pPr>
            <a:r>
              <a:rPr lang="nl-NL" sz="1100" kern="1200" dirty="0">
                <a:solidFill>
                  <a:schemeClr val="tx1"/>
                </a:solidFill>
                <a:effectLst/>
                <a:latin typeface="+mn-lt"/>
                <a:ea typeface="+mn-ea"/>
                <a:cs typeface="+mn-cs"/>
              </a:rPr>
              <a:t>Em </a:t>
            </a:r>
            <a:r>
              <a:rPr lang="en-US" sz="1100" kern="1200" dirty="0" err="1">
                <a:solidFill>
                  <a:schemeClr val="tx1"/>
                </a:solidFill>
                <a:effectLst/>
                <a:latin typeface="+mn-lt"/>
                <a:ea typeface="+mn-ea"/>
                <a:cs typeface="+mn-cs"/>
              </a:rPr>
              <a:t>xin</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chân</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thành</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cảm</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ơn</a:t>
            </a:r>
            <a:r>
              <a:rPr lang="en-US" sz="1100" kern="1200" dirty="0">
                <a:solidFill>
                  <a:schemeClr val="tx1"/>
                </a:solidFill>
                <a:effectLst/>
                <a:latin typeface="+mn-lt"/>
                <a:ea typeface="+mn-ea"/>
                <a:cs typeface="+mn-cs"/>
              </a:rPr>
              <a:t> </a:t>
            </a:r>
            <a:r>
              <a:rPr lang="da-GL" sz="1100" kern="1200" dirty="0">
                <a:solidFill>
                  <a:schemeClr val="tx1"/>
                </a:solidFill>
                <a:effectLst/>
                <a:latin typeface="+mn-lt"/>
                <a:ea typeface="+mn-ea"/>
                <a:cs typeface="+mn-cs"/>
              </a:rPr>
              <a:t>ThS.Trương Phi Hồ </a:t>
            </a:r>
            <a:r>
              <a:rPr lang="en-US" sz="1100" kern="1200" dirty="0" err="1">
                <a:solidFill>
                  <a:schemeClr val="tx1"/>
                </a:solidFill>
                <a:effectLst/>
                <a:latin typeface="+mn-lt"/>
                <a:ea typeface="+mn-ea"/>
                <a:cs typeface="+mn-cs"/>
              </a:rPr>
              <a:t>đã</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tận</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tình</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hướng</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dẫn</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giúp</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đỡ</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đóng</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góp</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và</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động</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viên</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trong</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suốt</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quá</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trình</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thực</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hiện</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đồ</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án</a:t>
            </a:r>
            <a:endParaRPr lang="da-GL"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None/>
              <a:tabLst/>
              <a:defRPr/>
            </a:pPr>
            <a:r>
              <a:rPr lang="vi-VN" sz="1100" dirty="0"/>
              <a:t>Em cũng xin gửi lời cảm ơn đến các thầy cô giáo khoa Công nghệ Thông tin</a:t>
            </a:r>
            <a:r>
              <a:rPr lang="da-GL" sz="1100" dirty="0"/>
              <a:t> </a:t>
            </a:r>
            <a:r>
              <a:rPr lang="vi-VN" sz="1100" dirty="0"/>
              <a:t>đã nhiệt tình dạy dỗ cho e những kiến thức hết sức quý bá</a:t>
            </a:r>
            <a:r>
              <a:rPr lang="da-GL" sz="1100" dirty="0"/>
              <a:t>u</a:t>
            </a:r>
            <a:r>
              <a:rPr lang="vi-VN" sz="1100" dirty="0"/>
              <a:t>. Đây là hành trang vô giá để em có thể bước tiếp trên con đường học tập, nghiên cứu sau này.....</a:t>
            </a:r>
            <a:r>
              <a:rPr lang="en-US" sz="1100" dirty="0"/>
              <a:t> </a:t>
            </a:r>
            <a:r>
              <a:rPr lang="en-US" sz="1100" kern="1200" baseline="0" dirty="0" err="1">
                <a:solidFill>
                  <a:schemeClr val="tx1"/>
                </a:solidFill>
                <a:effectLst/>
                <a:latin typeface="+mn-lt"/>
                <a:ea typeface="+mn-ea"/>
                <a:cs typeface="+mn-cs"/>
              </a:rPr>
              <a:t>Em</a:t>
            </a:r>
            <a:r>
              <a:rPr lang="en-US" sz="1100" kern="1200" baseline="0" dirty="0">
                <a:solidFill>
                  <a:schemeClr val="tx1"/>
                </a:solidFill>
                <a:effectLst/>
                <a:latin typeface="+mn-lt"/>
                <a:ea typeface="+mn-ea"/>
                <a:cs typeface="+mn-cs"/>
              </a:rPr>
              <a:t> </a:t>
            </a:r>
            <a:r>
              <a:rPr lang="en-US" sz="1100" kern="1200" baseline="0" dirty="0" err="1">
                <a:solidFill>
                  <a:schemeClr val="tx1"/>
                </a:solidFill>
                <a:effectLst/>
                <a:latin typeface="+mn-lt"/>
                <a:ea typeface="+mn-ea"/>
                <a:cs typeface="+mn-cs"/>
              </a:rPr>
              <a:t>xin</a:t>
            </a:r>
            <a:r>
              <a:rPr lang="en-US" sz="1100" kern="1200" baseline="0" dirty="0">
                <a:solidFill>
                  <a:schemeClr val="tx1"/>
                </a:solidFill>
                <a:effectLst/>
                <a:latin typeface="+mn-lt"/>
                <a:ea typeface="+mn-ea"/>
                <a:cs typeface="+mn-cs"/>
              </a:rPr>
              <a:t> </a:t>
            </a:r>
            <a:r>
              <a:rPr lang="en-US" sz="1100" kern="1200" baseline="0" dirty="0" err="1">
                <a:solidFill>
                  <a:schemeClr val="tx1"/>
                </a:solidFill>
                <a:effectLst/>
                <a:latin typeface="+mn-lt"/>
                <a:ea typeface="+mn-ea"/>
                <a:cs typeface="+mn-cs"/>
              </a:rPr>
              <a:t>chân</a:t>
            </a:r>
            <a:r>
              <a:rPr lang="en-US" sz="1100" kern="1200" baseline="0" dirty="0">
                <a:solidFill>
                  <a:schemeClr val="tx1"/>
                </a:solidFill>
                <a:effectLst/>
                <a:latin typeface="+mn-lt"/>
                <a:ea typeface="+mn-ea"/>
                <a:cs typeface="+mn-cs"/>
              </a:rPr>
              <a:t> </a:t>
            </a:r>
            <a:r>
              <a:rPr lang="en-US" sz="1100" kern="1200" baseline="0" dirty="0" err="1">
                <a:solidFill>
                  <a:schemeClr val="tx1"/>
                </a:solidFill>
                <a:effectLst/>
                <a:latin typeface="+mn-lt"/>
                <a:ea typeface="+mn-ea"/>
                <a:cs typeface="+mn-cs"/>
              </a:rPr>
              <a:t>thành</a:t>
            </a:r>
            <a:r>
              <a:rPr lang="en-US" sz="1100" kern="1200" baseline="0" dirty="0">
                <a:solidFill>
                  <a:schemeClr val="tx1"/>
                </a:solidFill>
                <a:effectLst/>
                <a:latin typeface="+mn-lt"/>
                <a:ea typeface="+mn-ea"/>
                <a:cs typeface="+mn-cs"/>
              </a:rPr>
              <a:t> </a:t>
            </a:r>
            <a:r>
              <a:rPr lang="en-US" sz="1100" kern="1200" baseline="0" dirty="0" err="1">
                <a:solidFill>
                  <a:schemeClr val="tx1"/>
                </a:solidFill>
                <a:effectLst/>
                <a:latin typeface="+mn-lt"/>
                <a:ea typeface="+mn-ea"/>
                <a:cs typeface="+mn-cs"/>
              </a:rPr>
              <a:t>cảm</a:t>
            </a:r>
            <a:r>
              <a:rPr lang="en-US" sz="1100" kern="1200" baseline="0" dirty="0">
                <a:solidFill>
                  <a:schemeClr val="tx1"/>
                </a:solidFill>
                <a:effectLst/>
                <a:latin typeface="+mn-lt"/>
                <a:ea typeface="+mn-ea"/>
                <a:cs typeface="+mn-cs"/>
              </a:rPr>
              <a:t> </a:t>
            </a:r>
            <a:r>
              <a:rPr lang="en-US" sz="1100" kern="1200" baseline="0" dirty="0" err="1">
                <a:solidFill>
                  <a:schemeClr val="tx1"/>
                </a:solidFill>
                <a:effectLst/>
                <a:latin typeface="+mn-lt"/>
                <a:ea typeface="+mn-ea"/>
                <a:cs typeface="+mn-cs"/>
              </a:rPr>
              <a:t>ơn</a:t>
            </a:r>
            <a:r>
              <a:rPr lang="en-US" sz="1100" kern="1200" baseline="0" dirty="0">
                <a:solidFill>
                  <a:schemeClr val="tx1"/>
                </a:solidFill>
                <a:effectLst/>
                <a:latin typeface="+mn-lt"/>
                <a:ea typeface="+mn-ea"/>
                <a:cs typeface="+mn-cs"/>
              </a:rPr>
              <a:t>!</a:t>
            </a:r>
            <a:endParaRPr lang="vi-VN"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chương 1:Khảo sát thực tế</a:t>
            </a:r>
          </a:p>
          <a:p>
            <a:pPr marL="0" lvl="0" indent="0" algn="l" rtl="0">
              <a:spcBef>
                <a:spcPts val="0"/>
              </a:spcBef>
              <a:spcAft>
                <a:spcPts val="0"/>
              </a:spcAft>
              <a:buNone/>
            </a:pPr>
            <a:r>
              <a:rPr lang="vi-VN" dirty="0"/>
              <a:t>(chuyển slide)</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dirty="0"/>
              <a:t>Hệ th</a:t>
            </a:r>
            <a:r>
              <a:rPr lang="da-GL" dirty="0"/>
              <a:t>ố</a:t>
            </a:r>
            <a:r>
              <a:rPr lang="vi-VN" dirty="0"/>
              <a:t>ng website tìm việc có nhiệm vụ cơ bản …..(đọc slide).... Và chuyển slide.</a:t>
            </a:r>
          </a:p>
          <a:p>
            <a:pPr marL="139700" indent="0">
              <a:buNone/>
            </a:pPr>
            <a:endParaRPr lang="en-US" dirty="0"/>
          </a:p>
        </p:txBody>
      </p:sp>
    </p:spTree>
    <p:extLst>
      <p:ext uri="{BB962C8B-B14F-4D97-AF65-F5344CB8AC3E}">
        <p14:creationId xmlns:p14="http://schemas.microsoft.com/office/powerpoint/2010/main" val="152282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da-GL" dirty="0">
                <a:latin typeface="Times New Roman" panose="02020603050405020304" pitchFamily="18" charset="0"/>
                <a:cs typeface="Times New Roman" panose="02020603050405020304" pitchFamily="18" charset="0"/>
              </a:rPr>
              <a:t>Cơ cấu tổ chức và sự phân công trách nhiệm có bộ phận chính là ban quản lý nhân sự</a:t>
            </a:r>
          </a:p>
          <a:p>
            <a:pPr marL="158750" indent="0">
              <a:buNone/>
            </a:pPr>
            <a:r>
              <a:rPr lang="da-GL" dirty="0"/>
              <a:t>-Ban này thực hiện 2 công việc liên quan là tiếp nhận hồ sơ và quản lý hồ sơ.</a:t>
            </a:r>
            <a:endParaRPr lang="en-US" dirty="0"/>
          </a:p>
          <a:p>
            <a:endParaRPr lang="en-US" dirty="0"/>
          </a:p>
        </p:txBody>
      </p:sp>
    </p:spTree>
    <p:extLst>
      <p:ext uri="{BB962C8B-B14F-4D97-AF65-F5344CB8AC3E}">
        <p14:creationId xmlns:p14="http://schemas.microsoft.com/office/powerpoint/2010/main" val="261058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da-GL" dirty="0"/>
              <a:t>Quy trình xử lý của hệ thống website tìm việc có liên quan đến 2 bộ phận :tiếp nhận hồ sơ và xử lý công việc.</a:t>
            </a:r>
          </a:p>
          <a:p>
            <a:pPr marL="139700" indent="0">
              <a:buNone/>
            </a:pPr>
            <a:r>
              <a:rPr lang="da-GL" dirty="0"/>
              <a:t>Bên tiếp nhận hồ sơ :nhận hồ sơ từ phía người gủi hoặc từ bên trung gian và xác thực thông tin rồi chuyển sang bộ phận khác hoặc gửi trả lại hồ sơ nếu không đủ tiêu chuẩn</a:t>
            </a:r>
          </a:p>
          <a:p>
            <a:pPr marL="139700" indent="0">
              <a:buNone/>
            </a:pPr>
            <a:r>
              <a:rPr lang="en-US" dirty="0"/>
              <a:t>X</a:t>
            </a:r>
            <a:r>
              <a:rPr lang="da-GL" dirty="0"/>
              <a:t>ử lý công việc :nhận hồ sơ từ phía tiếp nhận hồ sơ , cập nhật thông tin và lưu hồ sơ.</a:t>
            </a:r>
          </a:p>
          <a:p>
            <a:pPr marL="158750" indent="0">
              <a:buNone/>
            </a:pPr>
            <a:r>
              <a:rPr lang="da-GL" dirty="0"/>
              <a:t>(</a:t>
            </a:r>
            <a:r>
              <a:rPr lang="en-US" dirty="0"/>
              <a:t>C</a:t>
            </a:r>
            <a:r>
              <a:rPr lang="da-GL" dirty="0"/>
              <a:t>huyển slide)</a:t>
            </a:r>
          </a:p>
          <a:p>
            <a:endParaRPr lang="en-US" dirty="0"/>
          </a:p>
        </p:txBody>
      </p:sp>
    </p:spTree>
    <p:extLst>
      <p:ext uri="{BB962C8B-B14F-4D97-AF65-F5344CB8AC3E}">
        <p14:creationId xmlns:p14="http://schemas.microsoft.com/office/powerpoint/2010/main" val="3471342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da-GL" dirty="0"/>
              <a:t>CHƯƠNG 2. PHÂN TÍCH THIẾT KẾ HỆ THỐNG và chuyển slide.</a:t>
            </a:r>
            <a:endParaRPr lang="en-US" dirty="0"/>
          </a:p>
        </p:txBody>
      </p:sp>
    </p:spTree>
    <p:extLst>
      <p:ext uri="{BB962C8B-B14F-4D97-AF65-F5344CB8AC3E}">
        <p14:creationId xmlns:p14="http://schemas.microsoft.com/office/powerpoint/2010/main" val="1199213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vi-VN" dirty="0"/>
              <a:t>Một . Phân tích chức năng nghiệp vụ:</a:t>
            </a:r>
          </a:p>
          <a:p>
            <a:pPr marL="0" lvl="0" indent="0" algn="l" rtl="0">
              <a:spcBef>
                <a:spcPts val="0"/>
              </a:spcBef>
              <a:spcAft>
                <a:spcPts val="0"/>
              </a:spcAft>
              <a:buNone/>
            </a:pPr>
            <a:r>
              <a:rPr lang="vi-VN" dirty="0"/>
              <a:t>Hệ thống có 2 chức năng chính là tiếp nhận hồ sơ và quản lý hồ sơ.</a:t>
            </a:r>
          </a:p>
          <a:p>
            <a:pPr marL="0" lvl="0" indent="0" algn="l" rtl="0">
              <a:spcBef>
                <a:spcPts val="0"/>
              </a:spcBef>
              <a:spcAft>
                <a:spcPts val="0"/>
              </a:spcAft>
              <a:buNone/>
            </a:pPr>
            <a:r>
              <a:rPr lang="vi-VN" dirty="0"/>
              <a:t>-tiếp nhận hồ sơ có 3 chức năng con là: kiểm tra hồ sơ,lập danh sách những hồ sơ mới và cũ và kiểm tra ,xem xét các yêu cầu,đề nghị.</a:t>
            </a:r>
          </a:p>
          <a:p>
            <a:pPr marL="0" lvl="0" indent="0" algn="l" rtl="0">
              <a:spcBef>
                <a:spcPts val="0"/>
              </a:spcBef>
              <a:spcAft>
                <a:spcPts val="0"/>
              </a:spcAft>
              <a:buNone/>
            </a:pPr>
            <a:r>
              <a:rPr lang="vi-VN" dirty="0"/>
              <a:t>-quản lý hồ sơ có 2 chức năng con là: cập nhật mới hồ sơ và cập nhật,chỉnh sửa,bổ sung thông tin mới</a:t>
            </a:r>
          </a:p>
          <a:p>
            <a:pPr marL="0" lvl="0" indent="0" algn="l" rtl="0">
              <a:spcBef>
                <a:spcPts val="0"/>
              </a:spcBef>
              <a:spcAft>
                <a:spcPts val="0"/>
              </a:spcAft>
              <a:buNone/>
            </a:pPr>
            <a:r>
              <a:rPr lang="vi-VN" dirty="0"/>
              <a:t>(chuyển slide)</a:t>
            </a:r>
          </a:p>
          <a:p>
            <a:pPr marL="139700" indent="0">
              <a:buNone/>
            </a:pPr>
            <a:endParaRPr lang="en-US" dirty="0"/>
          </a:p>
        </p:txBody>
      </p:sp>
    </p:spTree>
    <p:extLst>
      <p:ext uri="{BB962C8B-B14F-4D97-AF65-F5344CB8AC3E}">
        <p14:creationId xmlns:p14="http://schemas.microsoft.com/office/powerpoint/2010/main" val="2013422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27000" indent="0">
              <a:buNone/>
            </a:pPr>
            <a:r>
              <a:rPr lang="en-US" sz="1100" dirty="0">
                <a:latin typeface="Times New Roman" panose="02020603050405020304" pitchFamily="18" charset="0"/>
                <a:cs typeface="Times New Roman" panose="02020603050405020304" pitchFamily="18" charset="0"/>
              </a:rPr>
              <a:t>S</a:t>
            </a:r>
            <a:r>
              <a:rPr lang="da-GL" sz="1100" dirty="0">
                <a:latin typeface="Times New Roman" panose="02020603050405020304" pitchFamily="18" charset="0"/>
                <a:cs typeface="Times New Roman" panose="02020603050405020304" pitchFamily="18" charset="0"/>
              </a:rPr>
              <a:t>ơ đồ phân rã chức năng</a:t>
            </a:r>
            <a:endParaRPr lang="en-US" sz="1100" dirty="0">
              <a:latin typeface="Times New Roman" panose="02020603050405020304" pitchFamily="18" charset="0"/>
              <a:cs typeface="Times New Roman" panose="02020603050405020304" pitchFamily="18" charset="0"/>
            </a:endParaRPr>
          </a:p>
          <a:p>
            <a:pPr marL="139700" indent="0">
              <a:buNone/>
            </a:pPr>
            <a:r>
              <a:rPr lang="en-US" dirty="0"/>
              <a:t>V</a:t>
            </a:r>
            <a:r>
              <a:rPr lang="da-GL" dirty="0"/>
              <a:t>à chuyển slide</a:t>
            </a:r>
            <a:endParaRPr lang="en-US" dirty="0"/>
          </a:p>
        </p:txBody>
      </p:sp>
    </p:spTree>
    <p:extLst>
      <p:ext uri="{BB962C8B-B14F-4D97-AF65-F5344CB8AC3E}">
        <p14:creationId xmlns:p14="http://schemas.microsoft.com/office/powerpoint/2010/main" val="2140194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spTree>
      <p:nvGrpSpPr>
        <p:cNvPr id="1" name="Shape 70"/>
        <p:cNvGrpSpPr/>
        <p:nvPr/>
      </p:nvGrpSpPr>
      <p:grpSpPr>
        <a:xfrm>
          <a:off x="0" y="0"/>
          <a:ext cx="0" cy="0"/>
          <a:chOff x="0" y="0"/>
          <a:chExt cx="0" cy="0"/>
        </a:xfrm>
      </p:grpSpPr>
      <p:sp>
        <p:nvSpPr>
          <p:cNvPr id="71" name="Google Shape;71;p9"/>
          <p:cNvSpPr/>
          <p:nvPr/>
        </p:nvSpPr>
        <p:spPr>
          <a:xfrm rot="5400000">
            <a:off x="2005200" y="-1993650"/>
            <a:ext cx="5133600" cy="9130800"/>
          </a:xfrm>
          <a:prstGeom prst="rect">
            <a:avLst/>
          </a:prstGeom>
          <a:solidFill>
            <a:srgbClr val="38444A">
              <a:alpha val="43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72;p9"/>
          <p:cNvSpPr txBox="1">
            <a:spLocks noGrp="1"/>
          </p:cNvSpPr>
          <p:nvPr>
            <p:ph type="title"/>
          </p:nvPr>
        </p:nvSpPr>
        <p:spPr>
          <a:xfrm>
            <a:off x="539025" y="23471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73" name="Google Shape;7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9"/>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grpSp>
        <p:nvGrpSpPr>
          <p:cNvPr id="75" name="Google Shape;75;p9"/>
          <p:cNvGrpSpPr/>
          <p:nvPr/>
        </p:nvGrpSpPr>
        <p:grpSpPr>
          <a:xfrm>
            <a:off x="684763" y="3506750"/>
            <a:ext cx="3536825" cy="69000"/>
            <a:chOff x="684763" y="3506750"/>
            <a:chExt cx="3536825" cy="69000"/>
          </a:xfrm>
        </p:grpSpPr>
        <p:sp>
          <p:nvSpPr>
            <p:cNvPr id="76" name="Google Shape;76;p9"/>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77;p9"/>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 name="Google Shape;78;p9"/>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 name="Google Shape;79;p9"/>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80" name="Google Shape;80;p9"/>
          <p:cNvSpPr txBox="1">
            <a:spLocks noGrp="1"/>
          </p:cNvSpPr>
          <p:nvPr>
            <p:ph type="subTitle" idx="2"/>
          </p:nvPr>
        </p:nvSpPr>
        <p:spPr>
          <a:xfrm>
            <a:off x="656400" y="1685100"/>
            <a:ext cx="5182800" cy="344100"/>
          </a:xfrm>
          <a:prstGeom prst="rect">
            <a:avLst/>
          </a:prstGeom>
        </p:spPr>
        <p:txBody>
          <a:bodyPr spcFirstLastPara="1" wrap="square" lIns="91425" tIns="91425" rIns="91425" bIns="91425" anchor="t" anchorCtr="0">
            <a:noAutofit/>
          </a:bodyPr>
          <a:lstStyle>
            <a:lvl1pPr lvl="0">
              <a:spcBef>
                <a:spcPts val="0"/>
              </a:spcBef>
              <a:spcAft>
                <a:spcPts val="0"/>
              </a:spcAft>
              <a:buNone/>
              <a:defRPr sz="1000">
                <a:solidFill>
                  <a:srgbClr val="FFFFFF"/>
                </a:solidFill>
                <a:latin typeface="Muli"/>
                <a:ea typeface="Muli"/>
                <a:cs typeface="Muli"/>
                <a:sym typeface="Muli"/>
              </a:defRPr>
            </a:lvl1pPr>
            <a:lvl2pPr lvl="1">
              <a:spcBef>
                <a:spcPts val="1600"/>
              </a:spcBef>
              <a:spcAft>
                <a:spcPts val="0"/>
              </a:spcAft>
              <a:buNone/>
              <a:defRPr sz="1000">
                <a:solidFill>
                  <a:srgbClr val="FFFFFF"/>
                </a:solidFill>
                <a:latin typeface="Muli"/>
                <a:ea typeface="Muli"/>
                <a:cs typeface="Muli"/>
                <a:sym typeface="Muli"/>
              </a:defRPr>
            </a:lvl2pPr>
            <a:lvl3pPr lvl="2">
              <a:spcBef>
                <a:spcPts val="1600"/>
              </a:spcBef>
              <a:spcAft>
                <a:spcPts val="0"/>
              </a:spcAft>
              <a:buNone/>
              <a:defRPr sz="1000">
                <a:solidFill>
                  <a:srgbClr val="FFFFFF"/>
                </a:solidFill>
                <a:latin typeface="Muli"/>
                <a:ea typeface="Muli"/>
                <a:cs typeface="Muli"/>
                <a:sym typeface="Muli"/>
              </a:defRPr>
            </a:lvl3pPr>
            <a:lvl4pPr lvl="3">
              <a:spcBef>
                <a:spcPts val="1600"/>
              </a:spcBef>
              <a:spcAft>
                <a:spcPts val="0"/>
              </a:spcAft>
              <a:buNone/>
              <a:defRPr sz="1000">
                <a:solidFill>
                  <a:srgbClr val="FFFFFF"/>
                </a:solidFill>
                <a:latin typeface="Muli"/>
                <a:ea typeface="Muli"/>
                <a:cs typeface="Muli"/>
                <a:sym typeface="Muli"/>
              </a:defRPr>
            </a:lvl4pPr>
            <a:lvl5pPr lvl="4">
              <a:spcBef>
                <a:spcPts val="1600"/>
              </a:spcBef>
              <a:spcAft>
                <a:spcPts val="0"/>
              </a:spcAft>
              <a:buNone/>
              <a:defRPr sz="1000">
                <a:solidFill>
                  <a:srgbClr val="FFFFFF"/>
                </a:solidFill>
                <a:latin typeface="Muli"/>
                <a:ea typeface="Muli"/>
                <a:cs typeface="Muli"/>
                <a:sym typeface="Muli"/>
              </a:defRPr>
            </a:lvl5pPr>
            <a:lvl6pPr lvl="5">
              <a:spcBef>
                <a:spcPts val="1600"/>
              </a:spcBef>
              <a:spcAft>
                <a:spcPts val="0"/>
              </a:spcAft>
              <a:buNone/>
              <a:defRPr sz="1000">
                <a:solidFill>
                  <a:srgbClr val="FFFFFF"/>
                </a:solidFill>
                <a:latin typeface="Muli"/>
                <a:ea typeface="Muli"/>
                <a:cs typeface="Muli"/>
                <a:sym typeface="Muli"/>
              </a:defRPr>
            </a:lvl6pPr>
            <a:lvl7pPr lvl="6">
              <a:spcBef>
                <a:spcPts val="1600"/>
              </a:spcBef>
              <a:spcAft>
                <a:spcPts val="0"/>
              </a:spcAft>
              <a:buNone/>
              <a:defRPr sz="1000">
                <a:solidFill>
                  <a:srgbClr val="FFFFFF"/>
                </a:solidFill>
                <a:latin typeface="Muli"/>
                <a:ea typeface="Muli"/>
                <a:cs typeface="Muli"/>
                <a:sym typeface="Muli"/>
              </a:defRPr>
            </a:lvl7pPr>
            <a:lvl8pPr lvl="7">
              <a:spcBef>
                <a:spcPts val="1600"/>
              </a:spcBef>
              <a:spcAft>
                <a:spcPts val="0"/>
              </a:spcAft>
              <a:buNone/>
              <a:defRPr sz="1000">
                <a:solidFill>
                  <a:srgbClr val="FFFFFF"/>
                </a:solidFill>
                <a:latin typeface="Muli"/>
                <a:ea typeface="Muli"/>
                <a:cs typeface="Muli"/>
                <a:sym typeface="Muli"/>
              </a:defRPr>
            </a:lvl8pPr>
            <a:lvl9pPr lvl="8">
              <a:spcBef>
                <a:spcPts val="1600"/>
              </a:spcBef>
              <a:spcAft>
                <a:spcPts val="1600"/>
              </a:spcAft>
              <a:buNone/>
              <a:defRPr sz="1000">
                <a:solidFill>
                  <a:srgbClr val="FFFFFF"/>
                </a:solidFill>
                <a:latin typeface="Muli"/>
                <a:ea typeface="Muli"/>
                <a:cs typeface="Muli"/>
                <a:sym typeface="Mul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7" r:id="rId17"/>
    <p:sldLayoutId id="2147483668" r:id="rId18"/>
    <p:sldLayoutId id="2147483669" r:id="rId19"/>
    <p:sldLayoutId id="214748367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10F-3A75-4E24-A3A6-AA583267515C}"/>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379CA20E-A39F-4D88-8E28-2327D5677652}"/>
              </a:ext>
            </a:extLst>
          </p:cNvPr>
          <p:cNvSpPr>
            <a:spLocks noGrp="1"/>
          </p:cNvSpPr>
          <p:nvPr>
            <p:ph type="subTitle" idx="1"/>
          </p:nvPr>
        </p:nvSpPr>
        <p:spPr/>
        <p:txBody>
          <a:bodyPr/>
          <a:lstStyle/>
          <a:p>
            <a:endParaRPr lang="en-US"/>
          </a:p>
        </p:txBody>
      </p:sp>
      <p:sp>
        <p:nvSpPr>
          <p:cNvPr id="4" name="Subtitle 3">
            <a:extLst>
              <a:ext uri="{FF2B5EF4-FFF2-40B4-BE49-F238E27FC236}">
                <a16:creationId xmlns:a16="http://schemas.microsoft.com/office/drawing/2014/main" id="{27AF3083-E0E2-4254-9BDE-4EE67BD0684F}"/>
              </a:ext>
            </a:extLst>
          </p:cNvPr>
          <p:cNvSpPr>
            <a:spLocks noGrp="1"/>
          </p:cNvSpPr>
          <p:nvPr>
            <p:ph type="subTitle" idx="2"/>
          </p:nvPr>
        </p:nvSpPr>
        <p:spPr/>
        <p:txBody>
          <a:bodyPr/>
          <a:lstStyle/>
          <a:p>
            <a:endParaRPr lang="en-US"/>
          </a:p>
        </p:txBody>
      </p:sp>
      <p:pic>
        <p:nvPicPr>
          <p:cNvPr id="6" name="Picture 5">
            <a:extLst>
              <a:ext uri="{FF2B5EF4-FFF2-40B4-BE49-F238E27FC236}">
                <a16:creationId xmlns:a16="http://schemas.microsoft.com/office/drawing/2014/main" id="{82BF4FD9-639B-4B9A-92CF-3EF52BCEFAFB}"/>
              </a:ext>
            </a:extLst>
          </p:cNvPr>
          <p:cNvPicPr>
            <a:picLocks noChangeAspect="1"/>
          </p:cNvPicPr>
          <p:nvPr/>
        </p:nvPicPr>
        <p:blipFill>
          <a:blip r:embed="rId2"/>
          <a:stretch>
            <a:fillRect/>
          </a:stretch>
        </p:blipFill>
        <p:spPr>
          <a:xfrm>
            <a:off x="7850" y="0"/>
            <a:ext cx="9128299" cy="5143500"/>
          </a:xfrm>
          <a:prstGeom prst="rect">
            <a:avLst/>
          </a:prstGeom>
        </p:spPr>
      </p:pic>
    </p:spTree>
    <p:extLst>
      <p:ext uri="{BB962C8B-B14F-4D97-AF65-F5344CB8AC3E}">
        <p14:creationId xmlns:p14="http://schemas.microsoft.com/office/powerpoint/2010/main" val="170058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C09FD5-C84A-418B-9AC3-5609F7ECADA1}"/>
              </a:ext>
            </a:extLst>
          </p:cNvPr>
          <p:cNvSpPr>
            <a:spLocks noGrp="1"/>
          </p:cNvSpPr>
          <p:nvPr>
            <p:ph type="title"/>
          </p:nvPr>
        </p:nvSpPr>
        <p:spPr>
          <a:xfrm>
            <a:off x="370483" y="445025"/>
            <a:ext cx="8460000" cy="572700"/>
          </a:xfrm>
        </p:spPr>
        <p:txBody>
          <a:bodyPr/>
          <a:lstStyle/>
          <a:p>
            <a:r>
              <a:rPr lang="da-GL" sz="3600" dirty="0">
                <a:latin typeface="Times New Roman" panose="02020603050405020304" pitchFamily="18" charset="0"/>
                <a:cs typeface="Times New Roman" panose="02020603050405020304" pitchFamily="18" charset="0"/>
              </a:rPr>
              <a:t>1. Phân tích chức năng nghiệp vụ:</a:t>
            </a:r>
            <a:endParaRPr lang="en-US" sz="3600" dirty="0"/>
          </a:p>
        </p:txBody>
      </p:sp>
      <p:sp>
        <p:nvSpPr>
          <p:cNvPr id="8" name="Subtitle 3">
            <a:extLst>
              <a:ext uri="{FF2B5EF4-FFF2-40B4-BE49-F238E27FC236}">
                <a16:creationId xmlns:a16="http://schemas.microsoft.com/office/drawing/2014/main" id="{8ADFE37F-D56B-4999-B606-8E8E1060D80B}"/>
              </a:ext>
            </a:extLst>
          </p:cNvPr>
          <p:cNvSpPr>
            <a:spLocks noGrp="1"/>
          </p:cNvSpPr>
          <p:nvPr>
            <p:ph type="subTitle" idx="2"/>
          </p:nvPr>
        </p:nvSpPr>
        <p:spPr>
          <a:xfrm>
            <a:off x="370483" y="941525"/>
            <a:ext cx="8460000" cy="509376"/>
          </a:xfrm>
        </p:spPr>
        <p:txBody>
          <a:bodyPr/>
          <a:lstStyle/>
          <a:p>
            <a:pPr marL="127000" indent="0">
              <a:buNone/>
            </a:pPr>
            <a:r>
              <a:rPr lang="en-US" sz="2400" dirty="0">
                <a:latin typeface="Times New Roman" panose="02020603050405020304" pitchFamily="18" charset="0"/>
                <a:cs typeface="Times New Roman" panose="02020603050405020304" pitchFamily="18" charset="0"/>
              </a:rPr>
              <a:t>S</a:t>
            </a:r>
            <a:r>
              <a:rPr lang="da-GL" sz="2400" dirty="0">
                <a:latin typeface="Times New Roman" panose="02020603050405020304" pitchFamily="18" charset="0"/>
                <a:cs typeface="Times New Roman" panose="02020603050405020304" pitchFamily="18" charset="0"/>
              </a:rPr>
              <a:t>ơ đồ phân rã chức năng</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E1B24C6-582F-43D9-B578-6E17E08D2E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43579" y="1450901"/>
            <a:ext cx="5313807" cy="3589218"/>
          </a:xfrm>
          <a:prstGeom prst="rect">
            <a:avLst/>
          </a:prstGeom>
          <a:noFill/>
          <a:ln>
            <a:noFill/>
          </a:ln>
        </p:spPr>
      </p:pic>
    </p:spTree>
    <p:extLst>
      <p:ext uri="{BB962C8B-B14F-4D97-AF65-F5344CB8AC3E}">
        <p14:creationId xmlns:p14="http://schemas.microsoft.com/office/powerpoint/2010/main" val="137524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E5E3E3F-C97C-4A9C-87C9-4444279D77C3}"/>
              </a:ext>
            </a:extLst>
          </p:cNvPr>
          <p:cNvSpPr>
            <a:spLocks noGrp="1"/>
          </p:cNvSpPr>
          <p:nvPr>
            <p:ph type="title"/>
          </p:nvPr>
        </p:nvSpPr>
        <p:spPr>
          <a:xfrm>
            <a:off x="370483" y="445025"/>
            <a:ext cx="8460000" cy="572700"/>
          </a:xfrm>
        </p:spPr>
        <p:txBody>
          <a:bodyPr/>
          <a:lstStyle/>
          <a:p>
            <a:r>
              <a:rPr lang="da-GL" sz="3600" dirty="0">
                <a:latin typeface="Times New Roman" panose="02020603050405020304" pitchFamily="18" charset="0"/>
                <a:cs typeface="Times New Roman" panose="02020603050405020304" pitchFamily="18" charset="0"/>
              </a:rPr>
              <a:t>2. Phân tích dữ liệu nghiệp vụ:</a:t>
            </a:r>
            <a:endParaRPr lang="en-US" sz="3200" dirty="0"/>
          </a:p>
        </p:txBody>
      </p:sp>
      <p:sp>
        <p:nvSpPr>
          <p:cNvPr id="9" name="Subtitle 3">
            <a:extLst>
              <a:ext uri="{FF2B5EF4-FFF2-40B4-BE49-F238E27FC236}">
                <a16:creationId xmlns:a16="http://schemas.microsoft.com/office/drawing/2014/main" id="{C8AB10BC-0055-4552-8F92-18DD0119B706}"/>
              </a:ext>
            </a:extLst>
          </p:cNvPr>
          <p:cNvSpPr>
            <a:spLocks noGrp="1"/>
          </p:cNvSpPr>
          <p:nvPr>
            <p:ph type="subTitle" idx="2"/>
          </p:nvPr>
        </p:nvSpPr>
        <p:spPr>
          <a:xfrm>
            <a:off x="370483" y="941525"/>
            <a:ext cx="8460000" cy="486734"/>
          </a:xfrm>
        </p:spPr>
        <p:txBody>
          <a:bodyPr/>
          <a:lstStyle/>
          <a:p>
            <a:pPr marL="127000" indent="0">
              <a:buNone/>
            </a:pPr>
            <a:r>
              <a:rPr lang="da-GL" sz="2400" dirty="0">
                <a:latin typeface="Times New Roman" panose="02020603050405020304" pitchFamily="18" charset="0"/>
                <a:cs typeface="Times New Roman" panose="02020603050405020304" pitchFamily="18" charset="0"/>
              </a:rPr>
              <a:t>1. Mô hình thực thể liên kết: </a:t>
            </a:r>
          </a:p>
          <a:p>
            <a:endParaRPr lang="en-US" sz="2400" dirty="0"/>
          </a:p>
        </p:txBody>
      </p:sp>
      <p:pic>
        <p:nvPicPr>
          <p:cNvPr id="10" name="Picture 9">
            <a:extLst>
              <a:ext uri="{FF2B5EF4-FFF2-40B4-BE49-F238E27FC236}">
                <a16:creationId xmlns:a16="http://schemas.microsoft.com/office/drawing/2014/main" id="{80163FE8-B432-413E-9B09-A74E637CC61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15096" y="1428259"/>
            <a:ext cx="5313807" cy="3589218"/>
          </a:xfrm>
          <a:prstGeom prst="rect">
            <a:avLst/>
          </a:prstGeom>
          <a:noFill/>
          <a:ln>
            <a:noFill/>
          </a:ln>
        </p:spPr>
      </p:pic>
    </p:spTree>
    <p:extLst>
      <p:ext uri="{BB962C8B-B14F-4D97-AF65-F5344CB8AC3E}">
        <p14:creationId xmlns:p14="http://schemas.microsoft.com/office/powerpoint/2010/main" val="88305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4689180-3D1D-44D8-B39E-CC54186F9370}"/>
              </a:ext>
            </a:extLst>
          </p:cNvPr>
          <p:cNvSpPr>
            <a:spLocks noGrp="1"/>
          </p:cNvSpPr>
          <p:nvPr>
            <p:ph type="title"/>
          </p:nvPr>
        </p:nvSpPr>
        <p:spPr>
          <a:xfrm>
            <a:off x="370483" y="445025"/>
            <a:ext cx="8460000" cy="572700"/>
          </a:xfrm>
        </p:spPr>
        <p:txBody>
          <a:bodyPr/>
          <a:lstStyle/>
          <a:p>
            <a:r>
              <a:rPr lang="da-GL" sz="3600" dirty="0">
                <a:latin typeface="Times New Roman" panose="02020603050405020304" pitchFamily="18" charset="0"/>
                <a:cs typeface="Times New Roman" panose="02020603050405020304" pitchFamily="18" charset="0"/>
              </a:rPr>
              <a:t>2. Phân tích dữ liệu nghiệp vụ:</a:t>
            </a:r>
            <a:endParaRPr lang="en-US" sz="3200" dirty="0"/>
          </a:p>
        </p:txBody>
      </p:sp>
      <p:sp>
        <p:nvSpPr>
          <p:cNvPr id="7" name="Subtitle 3">
            <a:extLst>
              <a:ext uri="{FF2B5EF4-FFF2-40B4-BE49-F238E27FC236}">
                <a16:creationId xmlns:a16="http://schemas.microsoft.com/office/drawing/2014/main" id="{60EA8EAD-1D6B-4777-971D-D143C975FF36}"/>
              </a:ext>
            </a:extLst>
          </p:cNvPr>
          <p:cNvSpPr>
            <a:spLocks noGrp="1"/>
          </p:cNvSpPr>
          <p:nvPr>
            <p:ph type="subTitle" idx="2"/>
          </p:nvPr>
        </p:nvSpPr>
        <p:spPr>
          <a:xfrm>
            <a:off x="370483" y="941524"/>
            <a:ext cx="8460000" cy="509837"/>
          </a:xfrm>
        </p:spPr>
        <p:txBody>
          <a:bodyPr/>
          <a:lstStyle/>
          <a:p>
            <a:pPr marL="127000" indent="0">
              <a:buNone/>
            </a:pPr>
            <a:r>
              <a:rPr lang="da-GL" sz="2400" dirty="0">
                <a:latin typeface="Times New Roman" panose="02020603050405020304" pitchFamily="18" charset="0"/>
                <a:cs typeface="Times New Roman" panose="02020603050405020304" pitchFamily="18" charset="0"/>
              </a:rPr>
              <a:t>2. Mô hình quan hệ RM:</a:t>
            </a:r>
          </a:p>
          <a:p>
            <a:endParaRPr lang="en-US" sz="2800" dirty="0"/>
          </a:p>
        </p:txBody>
      </p:sp>
      <p:pic>
        <p:nvPicPr>
          <p:cNvPr id="5" name="Picture 4">
            <a:extLst>
              <a:ext uri="{FF2B5EF4-FFF2-40B4-BE49-F238E27FC236}">
                <a16:creationId xmlns:a16="http://schemas.microsoft.com/office/drawing/2014/main" id="{15F690C7-A89B-4817-AFFE-0F47CDAEF7F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5096" y="1451361"/>
            <a:ext cx="5313807" cy="3589218"/>
          </a:xfrm>
          <a:prstGeom prst="rect">
            <a:avLst/>
          </a:prstGeom>
          <a:noFill/>
          <a:ln>
            <a:noFill/>
          </a:ln>
        </p:spPr>
      </p:pic>
    </p:spTree>
    <p:extLst>
      <p:ext uri="{BB962C8B-B14F-4D97-AF65-F5344CB8AC3E}">
        <p14:creationId xmlns:p14="http://schemas.microsoft.com/office/powerpoint/2010/main" val="338377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63FBDA-F153-4B3D-9D93-07E02CB6515A}"/>
              </a:ext>
            </a:extLst>
          </p:cNvPr>
          <p:cNvSpPr>
            <a:spLocks noGrp="1"/>
          </p:cNvSpPr>
          <p:nvPr>
            <p:ph type="title"/>
          </p:nvPr>
        </p:nvSpPr>
        <p:spPr>
          <a:xfrm>
            <a:off x="370483" y="445025"/>
            <a:ext cx="8460000" cy="572700"/>
          </a:xfrm>
        </p:spPr>
        <p:txBody>
          <a:bodyPr/>
          <a:lstStyle/>
          <a:p>
            <a:r>
              <a:rPr lang="da-GL" sz="3600" dirty="0">
                <a:latin typeface="Times New Roman" panose="02020603050405020304" pitchFamily="18" charset="0"/>
                <a:cs typeface="Times New Roman" panose="02020603050405020304" pitchFamily="18" charset="0"/>
              </a:rPr>
              <a:t>3. Thiết kế hệ thống kiểm soát :</a:t>
            </a:r>
            <a:endParaRPr lang="en-US" sz="3200" dirty="0"/>
          </a:p>
        </p:txBody>
      </p:sp>
      <p:sp>
        <p:nvSpPr>
          <p:cNvPr id="7" name="Text Placeholder 2">
            <a:extLst>
              <a:ext uri="{FF2B5EF4-FFF2-40B4-BE49-F238E27FC236}">
                <a16:creationId xmlns:a16="http://schemas.microsoft.com/office/drawing/2014/main" id="{528EA35E-902B-427A-9D33-35A4F19F209F}"/>
              </a:ext>
            </a:extLst>
          </p:cNvPr>
          <p:cNvSpPr>
            <a:spLocks noGrp="1"/>
          </p:cNvSpPr>
          <p:nvPr>
            <p:ph type="body" idx="1"/>
          </p:nvPr>
        </p:nvSpPr>
        <p:spPr>
          <a:xfrm>
            <a:off x="370475" y="1371846"/>
            <a:ext cx="4201525" cy="3416400"/>
          </a:xfrm>
        </p:spPr>
        <p:txBody>
          <a:bodyPr/>
          <a:lstStyle/>
          <a:p>
            <a:pPr marL="127000" indent="0">
              <a:buNone/>
            </a:pPr>
            <a:r>
              <a:rPr lang="da-GL" sz="2400" dirty="0">
                <a:latin typeface="Times New Roman" panose="02020603050405020304" pitchFamily="18" charset="0"/>
                <a:cs typeface="Times New Roman" panose="02020603050405020304" pitchFamily="18" charset="0"/>
              </a:rPr>
              <a:t>Người dùng:</a:t>
            </a:r>
          </a:p>
          <a:p>
            <a:pPr marL="584200" lvl="1" indent="0">
              <a:buNone/>
            </a:pPr>
            <a:r>
              <a:rPr lang="da-GL" sz="2400" dirty="0">
                <a:latin typeface="Times New Roman" panose="02020603050405020304" pitchFamily="18" charset="0"/>
                <a:cs typeface="Times New Roman" panose="02020603050405020304" pitchFamily="18" charset="0"/>
              </a:rPr>
              <a:t>-đăng ký/đăng nhập hệ thống.</a:t>
            </a:r>
          </a:p>
          <a:p>
            <a:pPr marL="584200" lvl="1" indent="0">
              <a:buNone/>
            </a:pPr>
            <a:r>
              <a:rPr lang="da-GL" sz="2400" dirty="0">
                <a:latin typeface="Times New Roman" panose="02020603050405020304" pitchFamily="18" charset="0"/>
                <a:cs typeface="Times New Roman" panose="02020603050405020304" pitchFamily="18" charset="0"/>
              </a:rPr>
              <a:t>-xem danh sách và tìm kiếm công việc.</a:t>
            </a:r>
          </a:p>
          <a:p>
            <a:pPr marL="584200" lvl="1" indent="0">
              <a:buNone/>
            </a:pPr>
            <a:r>
              <a:rPr lang="da-GL" sz="2400" dirty="0">
                <a:latin typeface="Times New Roman" panose="02020603050405020304" pitchFamily="18" charset="0"/>
                <a:cs typeface="Times New Roman" panose="02020603050405020304" pitchFamily="18" charset="0"/>
              </a:rPr>
              <a:t>-Gửi hồ sơ tìm việc online.</a:t>
            </a:r>
          </a:p>
          <a:p>
            <a:pPr marL="114300" indent="0">
              <a:buNone/>
            </a:pPr>
            <a:endParaRPr lang="en-US" sz="2400" dirty="0"/>
          </a:p>
        </p:txBody>
      </p:sp>
      <p:sp>
        <p:nvSpPr>
          <p:cNvPr id="9" name="Text Placeholder 2">
            <a:extLst>
              <a:ext uri="{FF2B5EF4-FFF2-40B4-BE49-F238E27FC236}">
                <a16:creationId xmlns:a16="http://schemas.microsoft.com/office/drawing/2014/main" id="{22F88806-2934-474A-B3B6-90431B16B591}"/>
              </a:ext>
            </a:extLst>
          </p:cNvPr>
          <p:cNvSpPr txBox="1">
            <a:spLocks/>
          </p:cNvSpPr>
          <p:nvPr/>
        </p:nvSpPr>
        <p:spPr>
          <a:xfrm>
            <a:off x="4628958" y="1371846"/>
            <a:ext cx="4201525"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uli"/>
              <a:buChar char="●"/>
              <a:defRPr sz="1800" b="0" i="0" u="none" strike="noStrike" cap="none">
                <a:solidFill>
                  <a:schemeClr val="dk2"/>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2pPr>
            <a:lvl3pPr marL="1371600" marR="0" lvl="2"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3pPr>
            <a:lvl4pPr marL="1828800" marR="0" lvl="3"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4pPr>
            <a:lvl5pPr marL="2286000" marR="0" lvl="4"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5pPr>
            <a:lvl6pPr marL="2743200" marR="0" lvl="5"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6pPr>
            <a:lvl7pPr marL="3200400" marR="0" lvl="6"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7pPr>
            <a:lvl8pPr marL="3657600" marR="0" lvl="7"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8pPr>
            <a:lvl9pPr marL="4114800" marR="0" lvl="8" indent="-317500" algn="l" rtl="0">
              <a:lnSpc>
                <a:spcPct val="115000"/>
              </a:lnSpc>
              <a:spcBef>
                <a:spcPts val="1600"/>
              </a:spcBef>
              <a:spcAft>
                <a:spcPts val="1600"/>
              </a:spcAft>
              <a:buClr>
                <a:schemeClr val="dk2"/>
              </a:buClr>
              <a:buSzPts val="1400"/>
              <a:buFont typeface="Muli"/>
              <a:buChar char="■"/>
              <a:defRPr sz="1400" b="0" i="0" u="none" strike="noStrike" cap="none">
                <a:solidFill>
                  <a:schemeClr val="dk2"/>
                </a:solidFill>
                <a:latin typeface="Muli"/>
                <a:ea typeface="Muli"/>
                <a:cs typeface="Muli"/>
                <a:sym typeface="Muli"/>
              </a:defRPr>
            </a:lvl9pPr>
          </a:lstStyle>
          <a:p>
            <a:pPr marL="127000" indent="0">
              <a:buFont typeface="Muli"/>
              <a:buNone/>
            </a:pPr>
            <a:r>
              <a:rPr lang="da-GL" sz="2400" dirty="0">
                <a:latin typeface="Times New Roman" panose="02020603050405020304" pitchFamily="18" charset="0"/>
                <a:cs typeface="Times New Roman" panose="02020603050405020304" pitchFamily="18" charset="0"/>
              </a:rPr>
              <a:t>Quản trị viên:</a:t>
            </a:r>
          </a:p>
          <a:p>
            <a:pPr marL="584200" lvl="1" indent="0">
              <a:buFont typeface="Muli"/>
              <a:buNone/>
            </a:pPr>
            <a:r>
              <a:rPr lang="da-GL" sz="2400" dirty="0">
                <a:latin typeface="Times New Roman" panose="02020603050405020304" pitchFamily="18" charset="0"/>
                <a:cs typeface="Times New Roman" panose="02020603050405020304" pitchFamily="18" charset="0"/>
              </a:rPr>
              <a:t>-đăng nhập vào trang quản trị.</a:t>
            </a:r>
          </a:p>
          <a:p>
            <a:pPr marL="584200" lvl="1" indent="0">
              <a:buFont typeface="Muli"/>
              <a:buNone/>
            </a:pPr>
            <a:r>
              <a:rPr lang="da-GL" sz="2400" dirty="0">
                <a:latin typeface="Times New Roman" panose="02020603050405020304" pitchFamily="18" charset="0"/>
                <a:cs typeface="Times New Roman" panose="02020603050405020304" pitchFamily="18" charset="0"/>
              </a:rPr>
              <a:t>-Thêm/xóa/sửa thông tin.</a:t>
            </a:r>
          </a:p>
          <a:p>
            <a:pPr marL="114300" indent="0">
              <a:buFont typeface="Muli"/>
              <a:buNone/>
            </a:pPr>
            <a:endParaRPr lang="en-US" sz="2400" dirty="0"/>
          </a:p>
        </p:txBody>
      </p:sp>
    </p:spTree>
    <p:extLst>
      <p:ext uri="{BB962C8B-B14F-4D97-AF65-F5344CB8AC3E}">
        <p14:creationId xmlns:p14="http://schemas.microsoft.com/office/powerpoint/2010/main" val="144016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down)">
                                      <p:cBhvr>
                                        <p:cTn id="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012E-46C1-49F9-A5CA-048C1061B233}"/>
              </a:ext>
            </a:extLst>
          </p:cNvPr>
          <p:cNvSpPr>
            <a:spLocks noGrp="1"/>
          </p:cNvSpPr>
          <p:nvPr>
            <p:ph type="title"/>
          </p:nvPr>
        </p:nvSpPr>
        <p:spPr>
          <a:xfrm>
            <a:off x="539025" y="1975005"/>
            <a:ext cx="6236913" cy="841800"/>
          </a:xfrm>
        </p:spPr>
        <p:txBody>
          <a:bodyPr/>
          <a:lstStyle/>
          <a:p>
            <a:r>
              <a:rPr lang="da-GL" dirty="0"/>
              <a:t>CHƯƠNG 3. CÀI ĐẶT</a:t>
            </a:r>
            <a:endParaRPr lang="en-US" dirty="0"/>
          </a:p>
        </p:txBody>
      </p:sp>
    </p:spTree>
    <p:extLst>
      <p:ext uri="{BB962C8B-B14F-4D97-AF65-F5344CB8AC3E}">
        <p14:creationId xmlns:p14="http://schemas.microsoft.com/office/powerpoint/2010/main" val="10731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77CC-B5A2-445C-A18E-1A1382AD6923}"/>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X</a:t>
            </a:r>
            <a:r>
              <a:rPr lang="da-GL" sz="3600" dirty="0">
                <a:latin typeface="Times New Roman" panose="02020603050405020304" pitchFamily="18" charset="0"/>
                <a:cs typeface="Times New Roman" panose="02020603050405020304" pitchFamily="18" charset="0"/>
              </a:rPr>
              <a:t>ây dựng chương trình</a:t>
            </a:r>
            <a:endParaRPr lang="en-US" sz="3600" dirty="0"/>
          </a:p>
        </p:txBody>
      </p:sp>
      <p:sp>
        <p:nvSpPr>
          <p:cNvPr id="3" name="Text Placeholder 2">
            <a:extLst>
              <a:ext uri="{FF2B5EF4-FFF2-40B4-BE49-F238E27FC236}">
                <a16:creationId xmlns:a16="http://schemas.microsoft.com/office/drawing/2014/main" id="{8BD2A335-2526-4A84-8853-C7D6D5767DE0}"/>
              </a:ext>
            </a:extLst>
          </p:cNvPr>
          <p:cNvSpPr>
            <a:spLocks noGrp="1"/>
          </p:cNvSpPr>
          <p:nvPr>
            <p:ph type="body" idx="1"/>
          </p:nvPr>
        </p:nvSpPr>
        <p:spPr>
          <a:xfrm>
            <a:off x="370475" y="1416980"/>
            <a:ext cx="3891300" cy="572700"/>
          </a:xfrm>
        </p:spPr>
        <p:txBody>
          <a:bodyPr/>
          <a:lstStyle/>
          <a:p>
            <a:pPr marL="114300" indent="0">
              <a:buNone/>
            </a:pPr>
            <a:r>
              <a:rPr lang="en-US" sz="2400" dirty="0">
                <a:latin typeface="Times New Roman" panose="02020603050405020304" pitchFamily="18" charset="0"/>
                <a:cs typeface="Times New Roman" panose="02020603050405020304" pitchFamily="18" charset="0"/>
              </a:rPr>
              <a:t>T</a:t>
            </a:r>
            <a:r>
              <a:rPr lang="da-GL" sz="2400" dirty="0">
                <a:latin typeface="Times New Roman" panose="02020603050405020304" pitchFamily="18" charset="0"/>
                <a:cs typeface="Times New Roman" panose="02020603050405020304" pitchFamily="18" charset="0"/>
              </a:rPr>
              <a:t>rang đăng nhập</a:t>
            </a: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p>
        </p:txBody>
      </p:sp>
      <p:sp>
        <p:nvSpPr>
          <p:cNvPr id="4" name="Subtitle 3">
            <a:extLst>
              <a:ext uri="{FF2B5EF4-FFF2-40B4-BE49-F238E27FC236}">
                <a16:creationId xmlns:a16="http://schemas.microsoft.com/office/drawing/2014/main" id="{8D2CD530-FAA1-428D-AADB-268CCB73EE2D}"/>
              </a:ext>
            </a:extLst>
          </p:cNvPr>
          <p:cNvSpPr>
            <a:spLocks noGrp="1"/>
          </p:cNvSpPr>
          <p:nvPr>
            <p:ph type="subTitle" idx="2"/>
          </p:nvPr>
        </p:nvSpPr>
        <p:spPr/>
        <p:txBody>
          <a:bodyPr/>
          <a:lstStyle/>
          <a:p>
            <a:r>
              <a:rPr lang="da-GL" sz="2400" dirty="0">
                <a:latin typeface="Times New Roman" panose="02020603050405020304" pitchFamily="18" charset="0"/>
                <a:cs typeface="Times New Roman" panose="02020603050405020304" pitchFamily="18" charset="0"/>
              </a:rPr>
              <a:t>a. Giao diện người dùng: </a:t>
            </a:r>
          </a:p>
          <a:p>
            <a:endParaRPr lang="en-US" dirty="0"/>
          </a:p>
        </p:txBody>
      </p:sp>
      <p:pic>
        <p:nvPicPr>
          <p:cNvPr id="6" name="Picture 5">
            <a:extLst>
              <a:ext uri="{FF2B5EF4-FFF2-40B4-BE49-F238E27FC236}">
                <a16:creationId xmlns:a16="http://schemas.microsoft.com/office/drawing/2014/main" id="{A4555CD2-C466-447A-B9F5-DCA85DE177D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9831" y="1989680"/>
            <a:ext cx="6097737" cy="3062380"/>
          </a:xfrm>
          <a:prstGeom prst="rect">
            <a:avLst/>
          </a:prstGeom>
          <a:noFill/>
          <a:ln>
            <a:noFill/>
          </a:ln>
        </p:spPr>
      </p:pic>
    </p:spTree>
    <p:extLst>
      <p:ext uri="{BB962C8B-B14F-4D97-AF65-F5344CB8AC3E}">
        <p14:creationId xmlns:p14="http://schemas.microsoft.com/office/powerpoint/2010/main" val="133176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C280-E12C-4625-AC82-3AC06DECE50F}"/>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X</a:t>
            </a:r>
            <a:r>
              <a:rPr lang="da-GL" sz="3600" dirty="0">
                <a:latin typeface="Times New Roman" panose="02020603050405020304" pitchFamily="18" charset="0"/>
                <a:cs typeface="Times New Roman" panose="02020603050405020304" pitchFamily="18" charset="0"/>
              </a:rPr>
              <a:t>ây dựng chương trình</a:t>
            </a:r>
            <a:endParaRPr lang="en-US" sz="3600" dirty="0"/>
          </a:p>
        </p:txBody>
      </p:sp>
      <p:sp>
        <p:nvSpPr>
          <p:cNvPr id="3" name="Text Placeholder 2">
            <a:extLst>
              <a:ext uri="{FF2B5EF4-FFF2-40B4-BE49-F238E27FC236}">
                <a16:creationId xmlns:a16="http://schemas.microsoft.com/office/drawing/2014/main" id="{5D7E56DA-16DD-440F-86ED-CB74F8BFDD2E}"/>
              </a:ext>
            </a:extLst>
          </p:cNvPr>
          <p:cNvSpPr>
            <a:spLocks noGrp="1"/>
          </p:cNvSpPr>
          <p:nvPr>
            <p:ph type="body" idx="1"/>
          </p:nvPr>
        </p:nvSpPr>
        <p:spPr>
          <a:xfrm>
            <a:off x="370475" y="1416980"/>
            <a:ext cx="3891300" cy="572700"/>
          </a:xfrm>
        </p:spPr>
        <p:txBody>
          <a:bodyPr/>
          <a:lstStyle/>
          <a:p>
            <a:pPr marL="114300" indent="0">
              <a:buNone/>
            </a:pPr>
            <a:r>
              <a:rPr lang="en-US" sz="2400" dirty="0">
                <a:latin typeface="Times New Roman" panose="02020603050405020304" pitchFamily="18" charset="0"/>
                <a:cs typeface="Times New Roman" panose="02020603050405020304" pitchFamily="18" charset="0"/>
              </a:rPr>
              <a:t>T</a:t>
            </a:r>
            <a:r>
              <a:rPr lang="da-GL" sz="2400" dirty="0">
                <a:latin typeface="Times New Roman" panose="02020603050405020304" pitchFamily="18" charset="0"/>
                <a:cs typeface="Times New Roman" panose="02020603050405020304" pitchFamily="18" charset="0"/>
              </a:rPr>
              <a:t>rang nộp CV</a:t>
            </a:r>
          </a:p>
          <a:p>
            <a:pPr marL="114300" indent="0">
              <a:buNone/>
            </a:pPr>
            <a:endParaRPr lang="en-US" sz="2400" dirty="0"/>
          </a:p>
        </p:txBody>
      </p:sp>
      <p:sp>
        <p:nvSpPr>
          <p:cNvPr id="4" name="Subtitle 3">
            <a:extLst>
              <a:ext uri="{FF2B5EF4-FFF2-40B4-BE49-F238E27FC236}">
                <a16:creationId xmlns:a16="http://schemas.microsoft.com/office/drawing/2014/main" id="{73772C88-839A-4138-BAC8-FD8294AD391C}"/>
              </a:ext>
            </a:extLst>
          </p:cNvPr>
          <p:cNvSpPr>
            <a:spLocks noGrp="1"/>
          </p:cNvSpPr>
          <p:nvPr>
            <p:ph type="subTitle" idx="2"/>
          </p:nvPr>
        </p:nvSpPr>
        <p:spPr/>
        <p:txBody>
          <a:bodyPr/>
          <a:lstStyle/>
          <a:p>
            <a:r>
              <a:rPr lang="da-GL" sz="2400" dirty="0">
                <a:latin typeface="Times New Roman" panose="02020603050405020304" pitchFamily="18" charset="0"/>
                <a:cs typeface="Times New Roman" panose="02020603050405020304" pitchFamily="18" charset="0"/>
              </a:rPr>
              <a:t>a. Giao diện người dùng: </a:t>
            </a:r>
          </a:p>
          <a:p>
            <a:endParaRPr lang="en-US" sz="2400" dirty="0"/>
          </a:p>
        </p:txBody>
      </p:sp>
      <p:pic>
        <p:nvPicPr>
          <p:cNvPr id="7" name="Picture 6">
            <a:extLst>
              <a:ext uri="{FF2B5EF4-FFF2-40B4-BE49-F238E27FC236}">
                <a16:creationId xmlns:a16="http://schemas.microsoft.com/office/drawing/2014/main" id="{09C2D2DD-77A7-42C6-91D3-D6C21332EE5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1614" y="1989680"/>
            <a:ext cx="6097737" cy="3049758"/>
          </a:xfrm>
          <a:prstGeom prst="rect">
            <a:avLst/>
          </a:prstGeom>
          <a:noFill/>
          <a:ln>
            <a:noFill/>
          </a:ln>
        </p:spPr>
      </p:pic>
    </p:spTree>
    <p:extLst>
      <p:ext uri="{BB962C8B-B14F-4D97-AF65-F5344CB8AC3E}">
        <p14:creationId xmlns:p14="http://schemas.microsoft.com/office/powerpoint/2010/main" val="236634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C4CE-1CC8-41DE-AAE0-E3617C1DEBA9}"/>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X</a:t>
            </a:r>
            <a:r>
              <a:rPr lang="da-GL" sz="3600" dirty="0">
                <a:latin typeface="Times New Roman" panose="02020603050405020304" pitchFamily="18" charset="0"/>
                <a:cs typeface="Times New Roman" panose="02020603050405020304" pitchFamily="18" charset="0"/>
              </a:rPr>
              <a:t>ây dựng chương trình</a:t>
            </a:r>
            <a:endParaRPr lang="en-US" sz="3600" dirty="0"/>
          </a:p>
        </p:txBody>
      </p:sp>
      <p:sp>
        <p:nvSpPr>
          <p:cNvPr id="3" name="Text Placeholder 2">
            <a:extLst>
              <a:ext uri="{FF2B5EF4-FFF2-40B4-BE49-F238E27FC236}">
                <a16:creationId xmlns:a16="http://schemas.microsoft.com/office/drawing/2014/main" id="{BA3A986F-17C8-4C39-A636-F5DECEDACDDC}"/>
              </a:ext>
            </a:extLst>
          </p:cNvPr>
          <p:cNvSpPr>
            <a:spLocks noGrp="1"/>
          </p:cNvSpPr>
          <p:nvPr>
            <p:ph type="body" idx="1"/>
          </p:nvPr>
        </p:nvSpPr>
        <p:spPr>
          <a:xfrm>
            <a:off x="370475" y="1416980"/>
            <a:ext cx="3891300" cy="572700"/>
          </a:xfrm>
        </p:spPr>
        <p:txBody>
          <a:bodyPr/>
          <a:lstStyle/>
          <a:p>
            <a:pPr marL="127000" indent="0">
              <a:buNone/>
            </a:pPr>
            <a:r>
              <a:rPr lang="en-US" sz="2400" dirty="0">
                <a:latin typeface="Times New Roman" panose="02020603050405020304" pitchFamily="18" charset="0"/>
                <a:cs typeface="Times New Roman" panose="02020603050405020304" pitchFamily="18" charset="0"/>
              </a:rPr>
              <a:t>T</a:t>
            </a:r>
            <a:r>
              <a:rPr lang="da-GL" sz="2400" dirty="0">
                <a:latin typeface="Times New Roman" panose="02020603050405020304" pitchFamily="18" charset="0"/>
                <a:cs typeface="Times New Roman" panose="02020603050405020304" pitchFamily="18" charset="0"/>
              </a:rPr>
              <a:t>rang chính</a:t>
            </a:r>
          </a:p>
          <a:p>
            <a:pPr marL="114300" indent="0">
              <a:buNone/>
            </a:pPr>
            <a:endParaRPr lang="en-US" sz="2800" dirty="0"/>
          </a:p>
        </p:txBody>
      </p:sp>
      <p:sp>
        <p:nvSpPr>
          <p:cNvPr id="4" name="Subtitle 3">
            <a:extLst>
              <a:ext uri="{FF2B5EF4-FFF2-40B4-BE49-F238E27FC236}">
                <a16:creationId xmlns:a16="http://schemas.microsoft.com/office/drawing/2014/main" id="{7C0A29AD-9D4B-4AC8-B369-C7AE431A479F}"/>
              </a:ext>
            </a:extLst>
          </p:cNvPr>
          <p:cNvSpPr>
            <a:spLocks noGrp="1"/>
          </p:cNvSpPr>
          <p:nvPr>
            <p:ph type="subTitle" idx="2"/>
          </p:nvPr>
        </p:nvSpPr>
        <p:spPr/>
        <p:txBody>
          <a:bodyPr/>
          <a:lstStyle/>
          <a:p>
            <a:r>
              <a:rPr lang="en-US" sz="2400" dirty="0">
                <a:latin typeface="Times New Roman" panose="02020603050405020304" pitchFamily="18" charset="0"/>
                <a:cs typeface="Times New Roman" panose="02020603050405020304" pitchFamily="18" charset="0"/>
              </a:rPr>
              <a:t>b</a:t>
            </a:r>
            <a:r>
              <a:rPr lang="da-GL" sz="2400" dirty="0">
                <a:latin typeface="Times New Roman" panose="02020603050405020304" pitchFamily="18" charset="0"/>
                <a:cs typeface="Times New Roman" panose="02020603050405020304" pitchFamily="18" charset="0"/>
              </a:rPr>
              <a:t>. Giao diện quản trị viên : </a:t>
            </a:r>
          </a:p>
          <a:p>
            <a:pPr marL="114300" indent="0"/>
            <a:endParaRPr lang="en-US" sz="2400" dirty="0"/>
          </a:p>
        </p:txBody>
      </p:sp>
      <p:pic>
        <p:nvPicPr>
          <p:cNvPr id="7" name="Picture 6">
            <a:extLst>
              <a:ext uri="{FF2B5EF4-FFF2-40B4-BE49-F238E27FC236}">
                <a16:creationId xmlns:a16="http://schemas.microsoft.com/office/drawing/2014/main" id="{62B39BD2-40CE-4564-8378-58DA9A9BFAB4}"/>
              </a:ext>
            </a:extLst>
          </p:cNvPr>
          <p:cNvPicPr>
            <a:picLocks noChangeAspect="1"/>
          </p:cNvPicPr>
          <p:nvPr/>
        </p:nvPicPr>
        <p:blipFill>
          <a:blip r:embed="rId3"/>
          <a:stretch>
            <a:fillRect/>
          </a:stretch>
        </p:blipFill>
        <p:spPr>
          <a:xfrm>
            <a:off x="1551614" y="1989680"/>
            <a:ext cx="6097737" cy="3094099"/>
          </a:xfrm>
          <a:prstGeom prst="rect">
            <a:avLst/>
          </a:prstGeom>
        </p:spPr>
      </p:pic>
    </p:spTree>
    <p:extLst>
      <p:ext uri="{BB962C8B-B14F-4D97-AF65-F5344CB8AC3E}">
        <p14:creationId xmlns:p14="http://schemas.microsoft.com/office/powerpoint/2010/main" val="3909662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91C8D5-6FB3-4C57-87CE-FF15655F0969}"/>
              </a:ext>
            </a:extLst>
          </p:cNvPr>
          <p:cNvSpPr>
            <a:spLocks noGrp="1"/>
          </p:cNvSpPr>
          <p:nvPr>
            <p:ph type="title"/>
          </p:nvPr>
        </p:nvSpPr>
        <p:spPr>
          <a:xfrm>
            <a:off x="370483" y="445025"/>
            <a:ext cx="8460000" cy="572700"/>
          </a:xfrm>
        </p:spPr>
        <p:txBody>
          <a:bodyPr/>
          <a:lstStyle/>
          <a:p>
            <a:r>
              <a:rPr lang="en-US" sz="3600" dirty="0">
                <a:latin typeface="Times New Roman" panose="02020603050405020304" pitchFamily="18" charset="0"/>
                <a:cs typeface="Times New Roman" panose="02020603050405020304" pitchFamily="18" charset="0"/>
              </a:rPr>
              <a:t>X</a:t>
            </a:r>
            <a:r>
              <a:rPr lang="da-GL" sz="3600" dirty="0">
                <a:latin typeface="Times New Roman" panose="02020603050405020304" pitchFamily="18" charset="0"/>
                <a:cs typeface="Times New Roman" panose="02020603050405020304" pitchFamily="18" charset="0"/>
              </a:rPr>
              <a:t>ây dựng chương trình</a:t>
            </a:r>
            <a:endParaRPr lang="en-US" sz="3600" dirty="0"/>
          </a:p>
        </p:txBody>
      </p:sp>
      <p:sp>
        <p:nvSpPr>
          <p:cNvPr id="7" name="Text Placeholder 2">
            <a:extLst>
              <a:ext uri="{FF2B5EF4-FFF2-40B4-BE49-F238E27FC236}">
                <a16:creationId xmlns:a16="http://schemas.microsoft.com/office/drawing/2014/main" id="{9B1049A4-5594-4077-9895-F166360FA9D1}"/>
              </a:ext>
            </a:extLst>
          </p:cNvPr>
          <p:cNvSpPr>
            <a:spLocks noGrp="1"/>
          </p:cNvSpPr>
          <p:nvPr>
            <p:ph type="body" idx="1"/>
          </p:nvPr>
        </p:nvSpPr>
        <p:spPr>
          <a:xfrm>
            <a:off x="370475" y="1416980"/>
            <a:ext cx="3891300" cy="572700"/>
          </a:xfrm>
        </p:spPr>
        <p:txBody>
          <a:bodyPr/>
          <a:lstStyle/>
          <a:p>
            <a:pPr marL="127000" indent="0">
              <a:buNone/>
            </a:pPr>
            <a:r>
              <a:rPr lang="en-US" sz="2400" dirty="0">
                <a:latin typeface="Times New Roman" panose="02020603050405020304" pitchFamily="18" charset="0"/>
                <a:cs typeface="Times New Roman" panose="02020603050405020304" pitchFamily="18" charset="0"/>
              </a:rPr>
              <a:t>T</a:t>
            </a:r>
            <a:r>
              <a:rPr lang="da-GL" sz="2400" dirty="0">
                <a:latin typeface="Times New Roman" panose="02020603050405020304" pitchFamily="18" charset="0"/>
                <a:cs typeface="Times New Roman" panose="02020603050405020304" pitchFamily="18" charset="0"/>
              </a:rPr>
              <a:t>rang tài khoản người dùng</a:t>
            </a:r>
          </a:p>
          <a:p>
            <a:pPr marL="114300" indent="0">
              <a:buNone/>
            </a:pPr>
            <a:endParaRPr lang="en-US" sz="2400" dirty="0"/>
          </a:p>
        </p:txBody>
      </p:sp>
      <p:sp>
        <p:nvSpPr>
          <p:cNvPr id="8" name="Subtitle 3">
            <a:extLst>
              <a:ext uri="{FF2B5EF4-FFF2-40B4-BE49-F238E27FC236}">
                <a16:creationId xmlns:a16="http://schemas.microsoft.com/office/drawing/2014/main" id="{91E9BCD7-CB5E-4B2E-8993-A2222DC2597F}"/>
              </a:ext>
            </a:extLst>
          </p:cNvPr>
          <p:cNvSpPr>
            <a:spLocks noGrp="1"/>
          </p:cNvSpPr>
          <p:nvPr>
            <p:ph type="subTitle" idx="2"/>
          </p:nvPr>
        </p:nvSpPr>
        <p:spPr>
          <a:xfrm>
            <a:off x="370483" y="941525"/>
            <a:ext cx="8460000" cy="393600"/>
          </a:xfrm>
        </p:spPr>
        <p:txBody>
          <a:bodyPr/>
          <a:lstStyle/>
          <a:p>
            <a:r>
              <a:rPr lang="en-US" sz="2400" dirty="0">
                <a:latin typeface="Times New Roman" panose="02020603050405020304" pitchFamily="18" charset="0"/>
                <a:cs typeface="Times New Roman" panose="02020603050405020304" pitchFamily="18" charset="0"/>
              </a:rPr>
              <a:t>b</a:t>
            </a:r>
            <a:r>
              <a:rPr lang="da-GL" sz="2400" dirty="0">
                <a:latin typeface="Times New Roman" panose="02020603050405020304" pitchFamily="18" charset="0"/>
                <a:cs typeface="Times New Roman" panose="02020603050405020304" pitchFamily="18" charset="0"/>
              </a:rPr>
              <a:t>. Giao diện quản trị viên : </a:t>
            </a:r>
          </a:p>
          <a:p>
            <a:pPr marL="114300" indent="0"/>
            <a:endParaRPr lang="en-US" sz="2400" dirty="0"/>
          </a:p>
        </p:txBody>
      </p:sp>
      <p:pic>
        <p:nvPicPr>
          <p:cNvPr id="11" name="Picture 10">
            <a:extLst>
              <a:ext uri="{FF2B5EF4-FFF2-40B4-BE49-F238E27FC236}">
                <a16:creationId xmlns:a16="http://schemas.microsoft.com/office/drawing/2014/main" id="{6F613F19-B981-4290-9DFE-C780688C408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1615" y="1989680"/>
            <a:ext cx="6097736" cy="3068010"/>
          </a:xfrm>
          <a:prstGeom prst="rect">
            <a:avLst/>
          </a:prstGeom>
          <a:noFill/>
          <a:ln>
            <a:noFill/>
          </a:ln>
        </p:spPr>
      </p:pic>
    </p:spTree>
    <p:extLst>
      <p:ext uri="{BB962C8B-B14F-4D97-AF65-F5344CB8AC3E}">
        <p14:creationId xmlns:p14="http://schemas.microsoft.com/office/powerpoint/2010/main" val="3152424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8194465-52B2-4C75-9F29-4BDE29024138}"/>
              </a:ext>
            </a:extLst>
          </p:cNvPr>
          <p:cNvSpPr>
            <a:spLocks noGrp="1"/>
          </p:cNvSpPr>
          <p:nvPr>
            <p:ph type="title"/>
          </p:nvPr>
        </p:nvSpPr>
        <p:spPr>
          <a:xfrm>
            <a:off x="370483" y="445025"/>
            <a:ext cx="8460000" cy="572700"/>
          </a:xfrm>
        </p:spPr>
        <p:txBody>
          <a:bodyPr/>
          <a:lstStyle/>
          <a:p>
            <a:r>
              <a:rPr lang="en-US" sz="3600" dirty="0">
                <a:latin typeface="Times New Roman" panose="02020603050405020304" pitchFamily="18" charset="0"/>
                <a:cs typeface="Times New Roman" panose="02020603050405020304" pitchFamily="18" charset="0"/>
              </a:rPr>
              <a:t>X</a:t>
            </a:r>
            <a:r>
              <a:rPr lang="da-GL" sz="3600" dirty="0">
                <a:latin typeface="Times New Roman" panose="02020603050405020304" pitchFamily="18" charset="0"/>
                <a:cs typeface="Times New Roman" panose="02020603050405020304" pitchFamily="18" charset="0"/>
              </a:rPr>
              <a:t>ây dựng chương trình</a:t>
            </a:r>
            <a:endParaRPr lang="en-US" sz="3600" dirty="0"/>
          </a:p>
        </p:txBody>
      </p:sp>
      <p:sp>
        <p:nvSpPr>
          <p:cNvPr id="7" name="Text Placeholder 2">
            <a:extLst>
              <a:ext uri="{FF2B5EF4-FFF2-40B4-BE49-F238E27FC236}">
                <a16:creationId xmlns:a16="http://schemas.microsoft.com/office/drawing/2014/main" id="{481FA098-8FFB-480C-ABEE-1AABA65D8360}"/>
              </a:ext>
            </a:extLst>
          </p:cNvPr>
          <p:cNvSpPr>
            <a:spLocks noGrp="1"/>
          </p:cNvSpPr>
          <p:nvPr>
            <p:ph type="body" idx="1"/>
          </p:nvPr>
        </p:nvSpPr>
        <p:spPr>
          <a:xfrm>
            <a:off x="370475" y="1416980"/>
            <a:ext cx="3891300" cy="572700"/>
          </a:xfrm>
        </p:spPr>
        <p:txBody>
          <a:bodyPr/>
          <a:lstStyle/>
          <a:p>
            <a:pPr marL="127000" indent="0">
              <a:buNone/>
            </a:pPr>
            <a:r>
              <a:rPr lang="en-US" sz="2400" dirty="0">
                <a:latin typeface="Times New Roman" panose="02020603050405020304" pitchFamily="18" charset="0"/>
                <a:cs typeface="Times New Roman" panose="02020603050405020304" pitchFamily="18" charset="0"/>
              </a:rPr>
              <a:t>T</a:t>
            </a:r>
            <a:r>
              <a:rPr lang="da-GL" sz="2400" dirty="0">
                <a:latin typeface="Times New Roman" panose="02020603050405020304" pitchFamily="18" charset="0"/>
                <a:cs typeface="Times New Roman" panose="02020603050405020304" pitchFamily="18" charset="0"/>
              </a:rPr>
              <a:t>rang hồ sơ tìm việc</a:t>
            </a:r>
          </a:p>
          <a:p>
            <a:pPr marL="114300" indent="0">
              <a:buNone/>
            </a:pPr>
            <a:endParaRPr lang="en-US" sz="2800" dirty="0"/>
          </a:p>
        </p:txBody>
      </p:sp>
      <p:sp>
        <p:nvSpPr>
          <p:cNvPr id="8" name="Subtitle 3">
            <a:extLst>
              <a:ext uri="{FF2B5EF4-FFF2-40B4-BE49-F238E27FC236}">
                <a16:creationId xmlns:a16="http://schemas.microsoft.com/office/drawing/2014/main" id="{174D0016-A128-411A-B400-8E1B1B89A313}"/>
              </a:ext>
            </a:extLst>
          </p:cNvPr>
          <p:cNvSpPr>
            <a:spLocks noGrp="1"/>
          </p:cNvSpPr>
          <p:nvPr>
            <p:ph type="subTitle" idx="2"/>
          </p:nvPr>
        </p:nvSpPr>
        <p:spPr>
          <a:xfrm>
            <a:off x="370483" y="941525"/>
            <a:ext cx="8460000" cy="393600"/>
          </a:xfrm>
        </p:spPr>
        <p:txBody>
          <a:bodyPr/>
          <a:lstStyle/>
          <a:p>
            <a:r>
              <a:rPr lang="en-US" sz="2400" dirty="0">
                <a:latin typeface="Times New Roman" panose="02020603050405020304" pitchFamily="18" charset="0"/>
                <a:cs typeface="Times New Roman" panose="02020603050405020304" pitchFamily="18" charset="0"/>
              </a:rPr>
              <a:t>b</a:t>
            </a:r>
            <a:r>
              <a:rPr lang="da-GL" sz="2400" dirty="0">
                <a:latin typeface="Times New Roman" panose="02020603050405020304" pitchFamily="18" charset="0"/>
                <a:cs typeface="Times New Roman" panose="02020603050405020304" pitchFamily="18" charset="0"/>
              </a:rPr>
              <a:t>. Giao diện quản trị viên : </a:t>
            </a:r>
          </a:p>
          <a:p>
            <a:pPr marL="114300" indent="0"/>
            <a:endParaRPr lang="en-US" sz="2400" dirty="0"/>
          </a:p>
        </p:txBody>
      </p:sp>
      <p:pic>
        <p:nvPicPr>
          <p:cNvPr id="9" name="Picture 8">
            <a:extLst>
              <a:ext uri="{FF2B5EF4-FFF2-40B4-BE49-F238E27FC236}">
                <a16:creationId xmlns:a16="http://schemas.microsoft.com/office/drawing/2014/main" id="{9E279DE1-3170-49A3-BEB4-E28D6760689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3131" y="1989680"/>
            <a:ext cx="6097737" cy="3060576"/>
          </a:xfrm>
          <a:prstGeom prst="rect">
            <a:avLst/>
          </a:prstGeom>
          <a:noFill/>
          <a:ln>
            <a:noFill/>
          </a:ln>
        </p:spPr>
      </p:pic>
    </p:spTree>
    <p:extLst>
      <p:ext uri="{BB962C8B-B14F-4D97-AF65-F5344CB8AC3E}">
        <p14:creationId xmlns:p14="http://schemas.microsoft.com/office/powerpoint/2010/main" val="38341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652131" y="1343432"/>
            <a:ext cx="7775942" cy="8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a-GL" sz="2800" b="1" dirty="0">
                <a:latin typeface="Muli" panose="020B0604020202020204" charset="0"/>
                <a:ea typeface="Arial Black"/>
                <a:cs typeface="Arial Black"/>
                <a:sym typeface="Arial Black"/>
              </a:rPr>
              <a:t>BÁO CÁO ĐỒ ÁN</a:t>
            </a:r>
            <a:br>
              <a:rPr lang="da-GL" sz="2800" dirty="0">
                <a:latin typeface="Muli" panose="020B0604020202020204" charset="0"/>
              </a:rPr>
            </a:br>
            <a:r>
              <a:rPr lang="da-GL" sz="2800" dirty="0">
                <a:latin typeface="Muli" panose="020B0604020202020204" charset="0"/>
              </a:rPr>
              <a:t>TÊN ĐỀ TÀI: </a:t>
            </a:r>
            <a:r>
              <a:rPr lang="vi-VN" sz="2800" spc="-30" dirty="0">
                <a:solidFill>
                  <a:schemeClr val="bg1"/>
                </a:solidFill>
                <a:effectLst/>
                <a:latin typeface="Muli" panose="020B0604020202020204" charset="0"/>
                <a:ea typeface=".VnTime" panose="020B7200000000000000" pitchFamily="34" charset="0"/>
              </a:rPr>
              <a:t>XÂY DỰNG WEBSITE MÔI GIỚI VIỆC LÀM CHO SINH VIÊN CÁC TRƯỜNG ĐẠI HỌC TRÊN ĐỊA BÀN TỈNH KHÁNH HÒA.</a:t>
            </a:r>
            <a:endParaRPr sz="2800" dirty="0">
              <a:solidFill>
                <a:schemeClr val="bg1"/>
              </a:solidFill>
              <a:latin typeface="Muli" panose="020B0604020202020204" charset="0"/>
            </a:endParaRPr>
          </a:p>
        </p:txBody>
      </p:sp>
      <p:sp>
        <p:nvSpPr>
          <p:cNvPr id="287" name="Google Shape;287;p42"/>
          <p:cNvSpPr txBox="1">
            <a:spLocks noGrp="1"/>
          </p:cNvSpPr>
          <p:nvPr>
            <p:ph type="subTitle" idx="1"/>
          </p:nvPr>
        </p:nvSpPr>
        <p:spPr>
          <a:xfrm>
            <a:off x="2915967" y="3466151"/>
            <a:ext cx="5251109"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dirty="0">
                <a:solidFill>
                  <a:schemeClr val="bg1"/>
                </a:solidFill>
              </a:rPr>
              <a:t>GIẢNG VIÊN HƯỚNG DẪN: TRƯƠNG PHI HỒ</a:t>
            </a:r>
          </a:p>
          <a:p>
            <a:pPr marL="0" lvl="0" indent="0" algn="l" rtl="0">
              <a:spcBef>
                <a:spcPts val="0"/>
              </a:spcBef>
              <a:spcAft>
                <a:spcPts val="1600"/>
              </a:spcAft>
              <a:buNone/>
            </a:pPr>
            <a:r>
              <a:rPr lang="da-GL" dirty="0">
                <a:solidFill>
                  <a:schemeClr val="bg1"/>
                </a:solidFill>
              </a:rPr>
              <a:t>TÊN SINH VIÊN: ĐÀO ĐĂNG QUANG</a:t>
            </a:r>
          </a:p>
          <a:p>
            <a:pPr marL="0" lvl="0" indent="0" algn="l" rtl="0">
              <a:spcBef>
                <a:spcPts val="0"/>
              </a:spcBef>
              <a:spcAft>
                <a:spcPts val="1600"/>
              </a:spcAft>
              <a:buNone/>
            </a:pPr>
            <a:r>
              <a:rPr lang="da-GL" dirty="0">
                <a:solidFill>
                  <a:schemeClr val="bg1"/>
                </a:solidFill>
              </a:rPr>
              <a:t>LỚP: DHCN4B</a:t>
            </a:r>
          </a:p>
          <a:p>
            <a:pPr marL="0" lvl="0" indent="0" algn="l" rtl="0">
              <a:spcBef>
                <a:spcPts val="0"/>
              </a:spcBef>
              <a:spcAft>
                <a:spcPts val="1600"/>
              </a:spcAft>
              <a:buNone/>
            </a:pPr>
            <a:endParaRPr sz="1600" dirty="0">
              <a:solidFill>
                <a:schemeClr val="bg1"/>
              </a:solidFill>
            </a:endParaRPr>
          </a:p>
          <a:p>
            <a:pPr marL="0" lvl="0" indent="0" algn="l" rtl="0">
              <a:spcBef>
                <a:spcPts val="0"/>
              </a:spcBef>
              <a:spcAft>
                <a:spcPts val="1600"/>
              </a:spcAft>
              <a:buNone/>
            </a:pPr>
            <a:endParaRPr sz="1600" dirty="0">
              <a:solidFill>
                <a:schemeClr val="bg1"/>
              </a:solidFill>
            </a:endParaRPr>
          </a:p>
        </p:txBody>
      </p:sp>
      <p:sp>
        <p:nvSpPr>
          <p:cNvPr id="2" name="TextBox 1">
            <a:extLst>
              <a:ext uri="{FF2B5EF4-FFF2-40B4-BE49-F238E27FC236}">
                <a16:creationId xmlns:a16="http://schemas.microsoft.com/office/drawing/2014/main" id="{B140576A-C421-45B7-A199-94B0E57CE436}"/>
              </a:ext>
            </a:extLst>
          </p:cNvPr>
          <p:cNvSpPr txBox="1"/>
          <p:nvPr/>
        </p:nvSpPr>
        <p:spPr>
          <a:xfrm>
            <a:off x="652130" y="355200"/>
            <a:ext cx="7775943" cy="830997"/>
          </a:xfrm>
          <a:prstGeom prst="rect">
            <a:avLst/>
          </a:prstGeom>
          <a:noFill/>
        </p:spPr>
        <p:txBody>
          <a:bodyPr wrap="square" rtlCol="0">
            <a:spAutoFit/>
          </a:bodyPr>
          <a:lstStyle/>
          <a:p>
            <a:pPr algn="ctr"/>
            <a:r>
              <a:rPr lang="da-GL" sz="2400" dirty="0">
                <a:solidFill>
                  <a:schemeClr val="bg1"/>
                </a:solidFill>
                <a:latin typeface="Muli" panose="020B0604020202020204" charset="0"/>
              </a:rPr>
              <a:t>TRƯỜNG ĐẠI HỌC THÔNG TIN LIÊN LẠC</a:t>
            </a:r>
          </a:p>
          <a:p>
            <a:pPr algn="ctr"/>
            <a:r>
              <a:rPr lang="da-GL" sz="2400" dirty="0">
                <a:solidFill>
                  <a:schemeClr val="bg1"/>
                </a:solidFill>
                <a:latin typeface="Muli" panose="020B0604020202020204" charset="0"/>
              </a:rPr>
              <a:t>KHOA CÔNG NGHỆ THÔNG TIN</a:t>
            </a:r>
            <a:endParaRPr lang="en-US" sz="2400" dirty="0">
              <a:solidFill>
                <a:schemeClr val="bg1"/>
              </a:solidFill>
              <a:latin typeface="Muli"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9E2088-FC56-480C-9A2F-BE44E4CE76CB}"/>
              </a:ext>
            </a:extLst>
          </p:cNvPr>
          <p:cNvSpPr>
            <a:spLocks noGrp="1"/>
          </p:cNvSpPr>
          <p:nvPr>
            <p:ph type="title"/>
          </p:nvPr>
        </p:nvSpPr>
        <p:spPr>
          <a:xfrm>
            <a:off x="370483" y="445025"/>
            <a:ext cx="8460000" cy="572700"/>
          </a:xfrm>
        </p:spPr>
        <p:txBody>
          <a:bodyPr/>
          <a:lstStyle/>
          <a:p>
            <a:r>
              <a:rPr lang="en-US" sz="3600" dirty="0">
                <a:latin typeface="Times New Roman" panose="02020603050405020304" pitchFamily="18" charset="0"/>
                <a:cs typeface="Times New Roman" panose="02020603050405020304" pitchFamily="18" charset="0"/>
              </a:rPr>
              <a:t>X</a:t>
            </a:r>
            <a:r>
              <a:rPr lang="da-GL" sz="3600" dirty="0">
                <a:latin typeface="Times New Roman" panose="02020603050405020304" pitchFamily="18" charset="0"/>
                <a:cs typeface="Times New Roman" panose="02020603050405020304" pitchFamily="18" charset="0"/>
              </a:rPr>
              <a:t>ây dựng chương trình</a:t>
            </a:r>
            <a:endParaRPr lang="en-US" sz="3600" dirty="0"/>
          </a:p>
        </p:txBody>
      </p:sp>
      <p:sp>
        <p:nvSpPr>
          <p:cNvPr id="7" name="Text Placeholder 2">
            <a:extLst>
              <a:ext uri="{FF2B5EF4-FFF2-40B4-BE49-F238E27FC236}">
                <a16:creationId xmlns:a16="http://schemas.microsoft.com/office/drawing/2014/main" id="{C6D8A5BA-8C71-4F79-A1E1-DD07EA3B7795}"/>
              </a:ext>
            </a:extLst>
          </p:cNvPr>
          <p:cNvSpPr>
            <a:spLocks noGrp="1"/>
          </p:cNvSpPr>
          <p:nvPr>
            <p:ph type="body" idx="1"/>
          </p:nvPr>
        </p:nvSpPr>
        <p:spPr>
          <a:xfrm>
            <a:off x="370475" y="1416980"/>
            <a:ext cx="3891300" cy="572700"/>
          </a:xfrm>
        </p:spPr>
        <p:txBody>
          <a:bodyPr/>
          <a:lstStyle/>
          <a:p>
            <a:pPr marL="127000" indent="0">
              <a:buNone/>
            </a:pPr>
            <a:r>
              <a:rPr lang="en-US" sz="2400" dirty="0">
                <a:latin typeface="Times New Roman" panose="02020603050405020304" pitchFamily="18" charset="0"/>
                <a:cs typeface="Times New Roman" panose="02020603050405020304" pitchFamily="18" charset="0"/>
              </a:rPr>
              <a:t>T</a:t>
            </a:r>
            <a:r>
              <a:rPr lang="da-GL" sz="2400" dirty="0">
                <a:latin typeface="Times New Roman" panose="02020603050405020304" pitchFamily="18" charset="0"/>
                <a:cs typeface="Times New Roman" panose="02020603050405020304" pitchFamily="18" charset="0"/>
              </a:rPr>
              <a:t>rang Công ty</a:t>
            </a:r>
          </a:p>
          <a:p>
            <a:pPr marL="114300" indent="0">
              <a:buNone/>
            </a:pPr>
            <a:endParaRPr lang="en-US" sz="2800" dirty="0"/>
          </a:p>
        </p:txBody>
      </p:sp>
      <p:sp>
        <p:nvSpPr>
          <p:cNvPr id="8" name="Subtitle 3">
            <a:extLst>
              <a:ext uri="{FF2B5EF4-FFF2-40B4-BE49-F238E27FC236}">
                <a16:creationId xmlns:a16="http://schemas.microsoft.com/office/drawing/2014/main" id="{FDB93E39-9B9A-41D7-A113-8169AD487299}"/>
              </a:ext>
            </a:extLst>
          </p:cNvPr>
          <p:cNvSpPr>
            <a:spLocks noGrp="1"/>
          </p:cNvSpPr>
          <p:nvPr>
            <p:ph type="subTitle" idx="2"/>
          </p:nvPr>
        </p:nvSpPr>
        <p:spPr>
          <a:xfrm>
            <a:off x="370483" y="941525"/>
            <a:ext cx="8460000" cy="393600"/>
          </a:xfrm>
        </p:spPr>
        <p:txBody>
          <a:bodyPr/>
          <a:lstStyle/>
          <a:p>
            <a:r>
              <a:rPr lang="en-US" sz="2400" dirty="0">
                <a:latin typeface="Times New Roman" panose="02020603050405020304" pitchFamily="18" charset="0"/>
                <a:cs typeface="Times New Roman" panose="02020603050405020304" pitchFamily="18" charset="0"/>
              </a:rPr>
              <a:t>b</a:t>
            </a:r>
            <a:r>
              <a:rPr lang="da-GL" sz="2400" dirty="0">
                <a:latin typeface="Times New Roman" panose="02020603050405020304" pitchFamily="18" charset="0"/>
                <a:cs typeface="Times New Roman" panose="02020603050405020304" pitchFamily="18" charset="0"/>
              </a:rPr>
              <a:t>. Giao diện quản trị viên : </a:t>
            </a:r>
          </a:p>
          <a:p>
            <a:pPr marL="114300" indent="0"/>
            <a:endParaRPr lang="en-US" sz="2400" dirty="0"/>
          </a:p>
        </p:txBody>
      </p:sp>
      <p:pic>
        <p:nvPicPr>
          <p:cNvPr id="9" name="Picture 8">
            <a:extLst>
              <a:ext uri="{FF2B5EF4-FFF2-40B4-BE49-F238E27FC236}">
                <a16:creationId xmlns:a16="http://schemas.microsoft.com/office/drawing/2014/main" id="{E5E6DBC6-793E-4ECF-A44F-53DD3751FB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1614" y="1989680"/>
            <a:ext cx="6097737" cy="3060577"/>
          </a:xfrm>
          <a:prstGeom prst="rect">
            <a:avLst/>
          </a:prstGeom>
          <a:noFill/>
          <a:ln>
            <a:noFill/>
          </a:ln>
        </p:spPr>
      </p:pic>
    </p:spTree>
    <p:extLst>
      <p:ext uri="{BB962C8B-B14F-4D97-AF65-F5344CB8AC3E}">
        <p14:creationId xmlns:p14="http://schemas.microsoft.com/office/powerpoint/2010/main" val="2363158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1A4AD0C-99A8-4BB7-B3FA-5F69F1C4557D}"/>
              </a:ext>
            </a:extLst>
          </p:cNvPr>
          <p:cNvSpPr>
            <a:spLocks noGrp="1"/>
          </p:cNvSpPr>
          <p:nvPr>
            <p:ph type="title"/>
          </p:nvPr>
        </p:nvSpPr>
        <p:spPr>
          <a:xfrm>
            <a:off x="370483" y="445025"/>
            <a:ext cx="8460000" cy="572700"/>
          </a:xfrm>
        </p:spPr>
        <p:txBody>
          <a:bodyPr/>
          <a:lstStyle/>
          <a:p>
            <a:r>
              <a:rPr lang="en-US" sz="3600" dirty="0">
                <a:latin typeface="Times New Roman" panose="02020603050405020304" pitchFamily="18" charset="0"/>
                <a:cs typeface="Times New Roman" panose="02020603050405020304" pitchFamily="18" charset="0"/>
              </a:rPr>
              <a:t>X</a:t>
            </a:r>
            <a:r>
              <a:rPr lang="da-GL" sz="3600" dirty="0">
                <a:latin typeface="Times New Roman" panose="02020603050405020304" pitchFamily="18" charset="0"/>
                <a:cs typeface="Times New Roman" panose="02020603050405020304" pitchFamily="18" charset="0"/>
              </a:rPr>
              <a:t>ây dựng chương trình</a:t>
            </a:r>
            <a:endParaRPr lang="en-US" sz="3600" dirty="0"/>
          </a:p>
        </p:txBody>
      </p:sp>
      <p:sp>
        <p:nvSpPr>
          <p:cNvPr id="7" name="Text Placeholder 2">
            <a:extLst>
              <a:ext uri="{FF2B5EF4-FFF2-40B4-BE49-F238E27FC236}">
                <a16:creationId xmlns:a16="http://schemas.microsoft.com/office/drawing/2014/main" id="{837B7918-2876-4D46-97B6-332EDF483D59}"/>
              </a:ext>
            </a:extLst>
          </p:cNvPr>
          <p:cNvSpPr>
            <a:spLocks noGrp="1"/>
          </p:cNvSpPr>
          <p:nvPr>
            <p:ph type="body" idx="1"/>
          </p:nvPr>
        </p:nvSpPr>
        <p:spPr>
          <a:xfrm>
            <a:off x="370475" y="1416980"/>
            <a:ext cx="3891300" cy="572700"/>
          </a:xfrm>
        </p:spPr>
        <p:txBody>
          <a:bodyPr/>
          <a:lstStyle/>
          <a:p>
            <a:pPr marL="127000" indent="0">
              <a:buNone/>
            </a:pPr>
            <a:r>
              <a:rPr lang="en-US" sz="2400" dirty="0">
                <a:latin typeface="Times New Roman" panose="02020603050405020304" pitchFamily="18" charset="0"/>
                <a:cs typeface="Times New Roman" panose="02020603050405020304" pitchFamily="18" charset="0"/>
              </a:rPr>
              <a:t>T</a:t>
            </a:r>
            <a:r>
              <a:rPr lang="da-GL" sz="2400" dirty="0">
                <a:latin typeface="Times New Roman" panose="02020603050405020304" pitchFamily="18" charset="0"/>
                <a:cs typeface="Times New Roman" panose="02020603050405020304" pitchFamily="18" charset="0"/>
              </a:rPr>
              <a:t>rang Công việc</a:t>
            </a:r>
          </a:p>
        </p:txBody>
      </p:sp>
      <p:sp>
        <p:nvSpPr>
          <p:cNvPr id="8" name="Subtitle 3">
            <a:extLst>
              <a:ext uri="{FF2B5EF4-FFF2-40B4-BE49-F238E27FC236}">
                <a16:creationId xmlns:a16="http://schemas.microsoft.com/office/drawing/2014/main" id="{49174443-5BDD-43B2-87C2-661B7E735CB1}"/>
              </a:ext>
            </a:extLst>
          </p:cNvPr>
          <p:cNvSpPr>
            <a:spLocks noGrp="1"/>
          </p:cNvSpPr>
          <p:nvPr>
            <p:ph type="subTitle" idx="2"/>
          </p:nvPr>
        </p:nvSpPr>
        <p:spPr>
          <a:xfrm>
            <a:off x="370483" y="941525"/>
            <a:ext cx="8460000" cy="393600"/>
          </a:xfrm>
        </p:spPr>
        <p:txBody>
          <a:bodyPr/>
          <a:lstStyle/>
          <a:p>
            <a:r>
              <a:rPr lang="en-US" sz="2400" dirty="0">
                <a:latin typeface="Times New Roman" panose="02020603050405020304" pitchFamily="18" charset="0"/>
                <a:cs typeface="Times New Roman" panose="02020603050405020304" pitchFamily="18" charset="0"/>
              </a:rPr>
              <a:t>b</a:t>
            </a:r>
            <a:r>
              <a:rPr lang="da-GL" sz="2400" dirty="0">
                <a:latin typeface="Times New Roman" panose="02020603050405020304" pitchFamily="18" charset="0"/>
                <a:cs typeface="Times New Roman" panose="02020603050405020304" pitchFamily="18" charset="0"/>
              </a:rPr>
              <a:t>. Giao diện quản trị viên : </a:t>
            </a:r>
          </a:p>
          <a:p>
            <a:pPr marL="114300" indent="0"/>
            <a:endParaRPr lang="en-US" sz="2400" dirty="0"/>
          </a:p>
        </p:txBody>
      </p:sp>
      <p:pic>
        <p:nvPicPr>
          <p:cNvPr id="9" name="Picture 8">
            <a:extLst>
              <a:ext uri="{FF2B5EF4-FFF2-40B4-BE49-F238E27FC236}">
                <a16:creationId xmlns:a16="http://schemas.microsoft.com/office/drawing/2014/main" id="{489F3F11-D57B-44A7-B5DB-936675DC27E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3131" y="1989680"/>
            <a:ext cx="6097738" cy="3052928"/>
          </a:xfrm>
          <a:prstGeom prst="rect">
            <a:avLst/>
          </a:prstGeom>
          <a:noFill/>
          <a:ln>
            <a:noFill/>
          </a:ln>
        </p:spPr>
      </p:pic>
    </p:spTree>
    <p:extLst>
      <p:ext uri="{BB962C8B-B14F-4D97-AF65-F5344CB8AC3E}">
        <p14:creationId xmlns:p14="http://schemas.microsoft.com/office/powerpoint/2010/main" val="1662376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8"/>
        <p:cNvGrpSpPr/>
        <p:nvPr/>
      </p:nvGrpSpPr>
      <p:grpSpPr>
        <a:xfrm>
          <a:off x="0" y="0"/>
          <a:ext cx="0" cy="0"/>
          <a:chOff x="0" y="0"/>
          <a:chExt cx="0" cy="0"/>
        </a:xfrm>
      </p:grpSpPr>
      <p:sp>
        <p:nvSpPr>
          <p:cNvPr id="379" name="Google Shape;379;p48"/>
          <p:cNvSpPr txBox="1">
            <a:spLocks noGrp="1"/>
          </p:cNvSpPr>
          <p:nvPr>
            <p:ph type="title"/>
          </p:nvPr>
        </p:nvSpPr>
        <p:spPr>
          <a:xfrm>
            <a:off x="539025" y="2232000"/>
            <a:ext cx="8355300" cy="14454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DEMO SẢN PHẨM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E6E9A"/>
        </a:solidFill>
        <a:effectLst/>
      </p:bgPr>
    </p:bg>
    <p:spTree>
      <p:nvGrpSpPr>
        <p:cNvPr id="1" name="Shape 1114"/>
        <p:cNvGrpSpPr/>
        <p:nvPr/>
      </p:nvGrpSpPr>
      <p:grpSpPr>
        <a:xfrm>
          <a:off x="0" y="0"/>
          <a:ext cx="0" cy="0"/>
          <a:chOff x="0" y="0"/>
          <a:chExt cx="0" cy="0"/>
        </a:xfrm>
      </p:grpSpPr>
      <p:sp>
        <p:nvSpPr>
          <p:cNvPr id="1115" name="Google Shape;1115;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102" name="Title 2">
            <a:extLst>
              <a:ext uri="{FF2B5EF4-FFF2-40B4-BE49-F238E27FC236}">
                <a16:creationId xmlns:a16="http://schemas.microsoft.com/office/drawing/2014/main" id="{013CEAF0-8EC5-42BB-BD88-0E79CBBF50C0}"/>
              </a:ext>
            </a:extLst>
          </p:cNvPr>
          <p:cNvSpPr txBox="1">
            <a:spLocks/>
          </p:cNvSpPr>
          <p:nvPr/>
        </p:nvSpPr>
        <p:spPr>
          <a:xfrm>
            <a:off x="1681350" y="387600"/>
            <a:ext cx="5781300" cy="59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solidFill>
                  <a:schemeClr val="bg1"/>
                </a:solidFill>
                <a:latin typeface="Times New Roman" panose="02020603050405020304" pitchFamily="18" charset="0"/>
                <a:cs typeface="Times New Roman" panose="02020603050405020304" pitchFamily="18" charset="0"/>
              </a:rPr>
              <a:t>K</a:t>
            </a:r>
            <a:r>
              <a:rPr lang="da-GL" dirty="0">
                <a:solidFill>
                  <a:schemeClr val="bg1"/>
                </a:solidFill>
                <a:latin typeface="Times New Roman" panose="02020603050405020304" pitchFamily="18" charset="0"/>
                <a:cs typeface="Times New Roman" panose="02020603050405020304" pitchFamily="18" charset="0"/>
              </a:rPr>
              <a:t>ẾT LUẬN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03" name="Text Placeholder 1">
            <a:extLst>
              <a:ext uri="{FF2B5EF4-FFF2-40B4-BE49-F238E27FC236}">
                <a16:creationId xmlns:a16="http://schemas.microsoft.com/office/drawing/2014/main" id="{90547D81-32D6-448F-B8B5-95FDE1FFB600}"/>
              </a:ext>
            </a:extLst>
          </p:cNvPr>
          <p:cNvSpPr txBox="1">
            <a:spLocks/>
          </p:cNvSpPr>
          <p:nvPr/>
        </p:nvSpPr>
        <p:spPr>
          <a:xfrm>
            <a:off x="354330" y="1539825"/>
            <a:ext cx="8229600" cy="270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27000" indent="0" algn="just"/>
            <a:r>
              <a:rPr lang="da-GL" sz="2400" dirty="0">
                <a:solidFill>
                  <a:schemeClr val="bg1"/>
                </a:solidFill>
                <a:latin typeface="Times New Roman" panose="02020603050405020304" pitchFamily="18" charset="0"/>
                <a:cs typeface="Times New Roman" panose="02020603050405020304" pitchFamily="18" charset="0"/>
              </a:rPr>
              <a:t>1. Ưu điểm</a:t>
            </a:r>
          </a:p>
          <a:p>
            <a:pPr marL="584200" lvl="1" indent="0" algn="just"/>
            <a:r>
              <a:rPr lang="da-GL" sz="2400" dirty="0">
                <a:solidFill>
                  <a:schemeClr val="bg1"/>
                </a:solidFill>
                <a:latin typeface="Times New Roman" panose="02020603050405020304" pitchFamily="18" charset="0"/>
                <a:cs typeface="Times New Roman" panose="02020603050405020304" pitchFamily="18" charset="0"/>
              </a:rPr>
              <a:t>-Người dùng có thể tìm kiếm và  xem chi tiết công việc.</a:t>
            </a:r>
          </a:p>
          <a:p>
            <a:pPr marL="584200" lvl="1" indent="0" algn="just"/>
            <a:r>
              <a:rPr lang="da-GL" sz="2400" dirty="0">
                <a:solidFill>
                  <a:schemeClr val="bg1"/>
                </a:solidFill>
                <a:latin typeface="Times New Roman" panose="02020603050405020304" pitchFamily="18" charset="0"/>
                <a:cs typeface="Times New Roman" panose="02020603050405020304" pitchFamily="18" charset="0"/>
              </a:rPr>
              <a:t>-Người dùng có thể gửi CV xin việc cho quản trị viên(là bên trung gian).</a:t>
            </a:r>
          </a:p>
          <a:p>
            <a:pPr marL="127000" indent="0" algn="just"/>
            <a:r>
              <a:rPr lang="da-GL" sz="2400" dirty="0">
                <a:solidFill>
                  <a:schemeClr val="bg1"/>
                </a:solidFill>
                <a:latin typeface="Times New Roman" panose="02020603050405020304" pitchFamily="18" charset="0"/>
                <a:cs typeface="Times New Roman" panose="02020603050405020304" pitchFamily="18" charset="0"/>
              </a:rPr>
              <a:t>2. Nhược điểm:</a:t>
            </a:r>
          </a:p>
          <a:p>
            <a:pPr marL="584200" lvl="1" indent="0" algn="just"/>
            <a:r>
              <a:rPr lang="da-GL" sz="2400" dirty="0">
                <a:solidFill>
                  <a:schemeClr val="bg1"/>
                </a:solidFill>
                <a:latin typeface="Times New Roman" panose="02020603050405020304" pitchFamily="18" charset="0"/>
                <a:cs typeface="Times New Roman" panose="02020603050405020304" pitchFamily="18" charset="0"/>
              </a:rPr>
              <a:t>-Chức năng chính còn ít cần phải khảo sát thực tế để bổ sung thêm những chức năng quan trọng khác có lợi ích cho người dùng.</a:t>
            </a:r>
          </a:p>
          <a:p>
            <a:pPr marL="584200" lvl="1" indent="0" algn="just"/>
            <a:r>
              <a:rPr lang="da-GL" sz="2400" dirty="0">
                <a:solidFill>
                  <a:schemeClr val="bg1"/>
                </a:solidFill>
                <a:latin typeface="Times New Roman" panose="02020603050405020304" pitchFamily="18" charset="0"/>
                <a:cs typeface="Times New Roman" panose="02020603050405020304" pitchFamily="18" charset="0"/>
              </a:rPr>
              <a:t>-Chưa hỗ trợ hệ điều hành khác ngoài website.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p51" descr="O6RYL80.jpg"/>
          <p:cNvPicPr preferRelativeResize="0"/>
          <p:nvPr/>
        </p:nvPicPr>
        <p:blipFill rotWithShape="1">
          <a:blip r:embed="rId3">
            <a:alphaModFix/>
          </a:blip>
          <a:srcRect b="15618"/>
          <a:stretch/>
        </p:blipFill>
        <p:spPr>
          <a:xfrm>
            <a:off x="0" y="0"/>
            <a:ext cx="9143999" cy="5143502"/>
          </a:xfrm>
          <a:prstGeom prst="rect">
            <a:avLst/>
          </a:prstGeom>
          <a:noFill/>
          <a:ln>
            <a:noFill/>
          </a:ln>
        </p:spPr>
      </p:pic>
      <p:sp>
        <p:nvSpPr>
          <p:cNvPr id="432" name="Google Shape;432;p51"/>
          <p:cNvSpPr/>
          <p:nvPr/>
        </p:nvSpPr>
        <p:spPr>
          <a:xfrm>
            <a:off x="-1" y="-19050"/>
            <a:ext cx="9144000" cy="5181600"/>
          </a:xfrm>
          <a:prstGeom prst="rect">
            <a:avLst/>
          </a:prstGeom>
          <a:solidFill>
            <a:srgbClr val="000000">
              <a:alpha val="700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2" name="Rectangle 21">
            <a:extLst>
              <a:ext uri="{FF2B5EF4-FFF2-40B4-BE49-F238E27FC236}">
                <a16:creationId xmlns:a16="http://schemas.microsoft.com/office/drawing/2014/main" id="{0D1583F7-6835-426E-8A2F-2117FF82EC0C}"/>
              </a:ext>
            </a:extLst>
          </p:cNvPr>
          <p:cNvSpPr/>
          <p:nvPr/>
        </p:nvSpPr>
        <p:spPr>
          <a:xfrm>
            <a:off x="2671481" y="2110085"/>
            <a:ext cx="380104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T</a:t>
            </a:r>
            <a:r>
              <a:rPr lang="da-G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hank you !</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5" name="Rectangle 24">
            <a:extLst>
              <a:ext uri="{FF2B5EF4-FFF2-40B4-BE49-F238E27FC236}">
                <a16:creationId xmlns:a16="http://schemas.microsoft.com/office/drawing/2014/main" id="{3C1CE25B-097A-4374-8A10-A15C67AEBF2A}"/>
              </a:ext>
            </a:extLst>
          </p:cNvPr>
          <p:cNvSpPr/>
          <p:nvPr/>
        </p:nvSpPr>
        <p:spPr>
          <a:xfrm>
            <a:off x="2671479" y="2110085"/>
            <a:ext cx="380104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glow rad="63500">
                    <a:schemeClr val="accent2">
                      <a:satMod val="175000"/>
                      <a:alpha val="40000"/>
                    </a:schemeClr>
                  </a:glow>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T</a:t>
            </a:r>
            <a:r>
              <a:rPr lang="da-GL" sz="5400" b="1" cap="none" spc="0" dirty="0">
                <a:ln w="9525">
                  <a:solidFill>
                    <a:schemeClr val="bg1"/>
                  </a:solidFill>
                  <a:prstDash val="solid"/>
                </a:ln>
                <a:solidFill>
                  <a:schemeClr val="accent5"/>
                </a:solidFill>
                <a:effectLst>
                  <a:glow rad="63500">
                    <a:schemeClr val="accent2">
                      <a:satMod val="175000"/>
                      <a:alpha val="40000"/>
                    </a:schemeClr>
                  </a:glow>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hank you !</a:t>
            </a:r>
            <a:endParaRPr lang="en-US" sz="5400" b="1" cap="none" spc="0" dirty="0">
              <a:ln w="9525">
                <a:solidFill>
                  <a:schemeClr val="bg1"/>
                </a:solidFill>
                <a:prstDash val="solid"/>
              </a:ln>
              <a:solidFill>
                <a:schemeClr val="accent5"/>
              </a:solidFill>
              <a:effectLst>
                <a:glow rad="63500">
                  <a:schemeClr val="accent2">
                    <a:satMod val="175000"/>
                    <a:alpha val="40000"/>
                  </a:schemeClr>
                </a:glow>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GL" dirty="0"/>
              <a:t>NỘI DUNG</a:t>
            </a:r>
            <a:endParaRPr dirty="0"/>
          </a:p>
        </p:txBody>
      </p:sp>
      <p:grpSp>
        <p:nvGrpSpPr>
          <p:cNvPr id="326" name="Google Shape;326;p45"/>
          <p:cNvGrpSpPr/>
          <p:nvPr/>
        </p:nvGrpSpPr>
        <p:grpSpPr>
          <a:xfrm>
            <a:off x="4199452" y="970125"/>
            <a:ext cx="334227"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30" name="Google Shape;330;p45"/>
          <p:cNvSpPr txBox="1"/>
          <p:nvPr/>
        </p:nvSpPr>
        <p:spPr>
          <a:xfrm>
            <a:off x="4669040" y="970125"/>
            <a:ext cx="4631271" cy="462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da-GL" sz="2400" dirty="0">
                <a:solidFill>
                  <a:srgbClr val="434343"/>
                </a:solidFill>
                <a:latin typeface="Muli"/>
                <a:ea typeface="Muli"/>
                <a:cs typeface="Muli"/>
                <a:sym typeface="Muli"/>
              </a:rPr>
              <a:t>CHƯƠNG 1: KHẢO SÁT THỰC TẾ</a:t>
            </a:r>
            <a:endParaRPr sz="2400" dirty="0">
              <a:solidFill>
                <a:srgbClr val="434343"/>
              </a:solidFill>
              <a:latin typeface="Muli"/>
              <a:ea typeface="Muli"/>
              <a:cs typeface="Muli"/>
              <a:sym typeface="Muli"/>
            </a:endParaRPr>
          </a:p>
        </p:txBody>
      </p:sp>
      <p:sp>
        <p:nvSpPr>
          <p:cNvPr id="331" name="Google Shape;331;p45"/>
          <p:cNvSpPr txBox="1"/>
          <p:nvPr/>
        </p:nvSpPr>
        <p:spPr>
          <a:xfrm>
            <a:off x="4669040" y="1772188"/>
            <a:ext cx="4631271"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a-GL" sz="2400" dirty="0">
                <a:solidFill>
                  <a:srgbClr val="434343"/>
                </a:solidFill>
                <a:latin typeface="Muli"/>
                <a:ea typeface="Muli"/>
                <a:cs typeface="Muli"/>
                <a:sym typeface="Muli"/>
              </a:rPr>
              <a:t>CHƯƠNG 2: PHÂN TÍCH THIẾT </a:t>
            </a:r>
          </a:p>
          <a:p>
            <a:pPr marL="0" lvl="0" indent="0" algn="l" rtl="0">
              <a:spcBef>
                <a:spcPts val="0"/>
              </a:spcBef>
              <a:spcAft>
                <a:spcPts val="0"/>
              </a:spcAft>
              <a:buNone/>
            </a:pPr>
            <a:r>
              <a:rPr lang="da-GL" sz="2400" dirty="0">
                <a:solidFill>
                  <a:srgbClr val="434343"/>
                </a:solidFill>
                <a:latin typeface="Muli"/>
                <a:ea typeface="Muli"/>
                <a:cs typeface="Muli"/>
                <a:sym typeface="Muli"/>
              </a:rPr>
              <a:t>KẾ HỆ THỐNG</a:t>
            </a:r>
            <a:endParaRPr sz="2400" dirty="0">
              <a:solidFill>
                <a:srgbClr val="434343"/>
              </a:solidFill>
              <a:latin typeface="Muli"/>
              <a:ea typeface="Muli"/>
              <a:cs typeface="Muli"/>
              <a:sym typeface="Muli"/>
            </a:endParaRPr>
          </a:p>
        </p:txBody>
      </p:sp>
      <p:sp>
        <p:nvSpPr>
          <p:cNvPr id="332" name="Google Shape;332;p45"/>
          <p:cNvSpPr txBox="1"/>
          <p:nvPr/>
        </p:nvSpPr>
        <p:spPr>
          <a:xfrm>
            <a:off x="4669040" y="2574250"/>
            <a:ext cx="4631271"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da-GL" sz="2400" dirty="0">
                <a:solidFill>
                  <a:srgbClr val="434343"/>
                </a:solidFill>
                <a:latin typeface="Muli"/>
                <a:ea typeface="Muli"/>
                <a:cs typeface="Muli"/>
                <a:sym typeface="Muli"/>
              </a:rPr>
              <a:t>CHƯƠNG 3: CÀI ĐẶT</a:t>
            </a:r>
            <a:endParaRPr sz="2400" dirty="0">
              <a:solidFill>
                <a:srgbClr val="434343"/>
              </a:solidFill>
              <a:latin typeface="Muli"/>
              <a:ea typeface="Muli"/>
              <a:cs typeface="Muli"/>
              <a:sym typeface="Muli"/>
            </a:endParaRPr>
          </a:p>
        </p:txBody>
      </p:sp>
      <p:grpSp>
        <p:nvGrpSpPr>
          <p:cNvPr id="335" name="Google Shape;335;p45"/>
          <p:cNvGrpSpPr/>
          <p:nvPr/>
        </p:nvGrpSpPr>
        <p:grpSpPr>
          <a:xfrm>
            <a:off x="4182849" y="1830743"/>
            <a:ext cx="334227" cy="345818"/>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39" name="Google Shape;339;p45"/>
          <p:cNvGrpSpPr/>
          <p:nvPr/>
        </p:nvGrpSpPr>
        <p:grpSpPr>
          <a:xfrm>
            <a:off x="4182849" y="2632818"/>
            <a:ext cx="334227" cy="345818"/>
            <a:chOff x="0" y="46600"/>
            <a:chExt cx="3121800" cy="5004600"/>
          </a:xfrm>
        </p:grpSpPr>
        <p:sp>
          <p:nvSpPr>
            <p:cNvPr id="340" name="Google Shape;340;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539025" y="2335378"/>
            <a:ext cx="6054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a-GL" dirty="0"/>
              <a:t>CHƯƠNG 1. KHẢO SÁT THỰC TẾ</a:t>
            </a:r>
            <a:endParaRPr dirty="0">
              <a:solidFill>
                <a:srgbClr val="75A6E7"/>
              </a:solidFill>
              <a:latin typeface="Arial Black"/>
              <a:ea typeface="Arial Black"/>
              <a:cs typeface="Arial Black"/>
              <a:sym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0665-57C7-4A04-829A-A7F30E0D7341}"/>
              </a:ext>
            </a:extLst>
          </p:cNvPr>
          <p:cNvSpPr>
            <a:spLocks noGrp="1"/>
          </p:cNvSpPr>
          <p:nvPr>
            <p:ph type="title"/>
          </p:nvPr>
        </p:nvSpPr>
        <p:spPr/>
        <p:txBody>
          <a:bodyPr/>
          <a:lstStyle/>
          <a:p>
            <a:r>
              <a:rPr lang="da-GL" sz="3600" dirty="0">
                <a:latin typeface="Times New Roman" panose="02020603050405020304" pitchFamily="18" charset="0"/>
                <a:cs typeface="Times New Roman" panose="02020603050405020304" pitchFamily="18" charset="0"/>
              </a:rPr>
              <a:t> Mô tả nghiệp vụ của hệ thống</a:t>
            </a:r>
            <a:endParaRPr lang="en-US" sz="3600" dirty="0"/>
          </a:p>
        </p:txBody>
      </p:sp>
      <p:sp>
        <p:nvSpPr>
          <p:cNvPr id="3" name="Text Placeholder 2">
            <a:extLst>
              <a:ext uri="{FF2B5EF4-FFF2-40B4-BE49-F238E27FC236}">
                <a16:creationId xmlns:a16="http://schemas.microsoft.com/office/drawing/2014/main" id="{4A4B0802-E84A-4106-AEFC-3333F6AAB713}"/>
              </a:ext>
            </a:extLst>
          </p:cNvPr>
          <p:cNvSpPr>
            <a:spLocks noGrp="1"/>
          </p:cNvSpPr>
          <p:nvPr>
            <p:ph type="body" idx="1"/>
          </p:nvPr>
        </p:nvSpPr>
        <p:spPr>
          <a:xfrm>
            <a:off x="370474" y="1442184"/>
            <a:ext cx="8459999" cy="3416400"/>
          </a:xfrm>
        </p:spPr>
        <p:txBody>
          <a:bodyPr/>
          <a:lstStyle/>
          <a:p>
            <a:pPr marL="457200" lvl="1" indent="0" algn="just">
              <a:spcBef>
                <a:spcPts val="0"/>
              </a:spcBef>
              <a:buNone/>
            </a:pPr>
            <a:r>
              <a:rPr lang="vi-VN" sz="2400" dirty="0">
                <a:latin typeface="Times New Roman" panose="02020603050405020304" pitchFamily="18" charset="0"/>
                <a:cs typeface="Times New Roman" panose="02020603050405020304" pitchFamily="18" charset="0"/>
              </a:rPr>
              <a:t>-Nhập mới dữ liệu công việc đăng tuyển.</a:t>
            </a:r>
          </a:p>
          <a:p>
            <a:pPr marL="457200" lvl="1" indent="0">
              <a:spcBef>
                <a:spcPts val="0"/>
              </a:spcBef>
              <a:buNone/>
            </a:pPr>
            <a:r>
              <a:rPr lang="vi-VN" sz="2400" dirty="0">
                <a:latin typeface="Times New Roman" panose="02020603050405020304" pitchFamily="18" charset="0"/>
                <a:cs typeface="Times New Roman" panose="02020603050405020304" pitchFamily="18" charset="0"/>
              </a:rPr>
              <a:t>-cập nhật,sửa,bổ sung thông tin mới về hồ sơ các công việc được đăng.</a:t>
            </a:r>
          </a:p>
          <a:p>
            <a:pPr marL="114300" indent="0">
              <a:buNone/>
            </a:pPr>
            <a:endParaRPr lang="en-US" dirty="0"/>
          </a:p>
        </p:txBody>
      </p:sp>
      <p:sp>
        <p:nvSpPr>
          <p:cNvPr id="4" name="Subtitle 3">
            <a:extLst>
              <a:ext uri="{FF2B5EF4-FFF2-40B4-BE49-F238E27FC236}">
                <a16:creationId xmlns:a16="http://schemas.microsoft.com/office/drawing/2014/main" id="{B352E286-66F8-4022-9208-5BE2EB876575}"/>
              </a:ext>
            </a:extLst>
          </p:cNvPr>
          <p:cNvSpPr>
            <a:spLocks noGrp="1"/>
          </p:cNvSpPr>
          <p:nvPr>
            <p:ph type="subTitle" idx="2"/>
          </p:nvPr>
        </p:nvSpPr>
        <p:spPr/>
        <p:txBody>
          <a:bodyPr/>
          <a:lstStyle/>
          <a:p>
            <a:r>
              <a:rPr lang="da-GL" sz="2400" dirty="0">
                <a:latin typeface="Times New Roman" panose="02020603050405020304" pitchFamily="18" charset="0"/>
                <a:cs typeface="Times New Roman" panose="02020603050405020304" pitchFamily="18" charset="0"/>
              </a:rPr>
              <a:t>a. </a:t>
            </a:r>
            <a:r>
              <a:rPr lang="en" sz="2400" dirty="0">
                <a:latin typeface="Times New Roman" panose="02020603050405020304" pitchFamily="18" charset="0"/>
                <a:cs typeface="Times New Roman" panose="02020603050405020304" pitchFamily="18" charset="0"/>
              </a:rPr>
              <a:t>N</a:t>
            </a:r>
            <a:r>
              <a:rPr lang="da-GL" sz="2400" dirty="0">
                <a:latin typeface="Times New Roman" panose="02020603050405020304" pitchFamily="18" charset="0"/>
                <a:cs typeface="Times New Roman" panose="02020603050405020304" pitchFamily="18" charset="0"/>
              </a:rPr>
              <a:t>hiệm vụ cơ bản:</a:t>
            </a:r>
          </a:p>
          <a:p>
            <a:r>
              <a:rPr lang="da-GL" dirty="0"/>
              <a:t>			</a:t>
            </a:r>
            <a:endParaRPr lang="en-US" dirty="0"/>
          </a:p>
        </p:txBody>
      </p:sp>
    </p:spTree>
    <p:extLst>
      <p:ext uri="{BB962C8B-B14F-4D97-AF65-F5344CB8AC3E}">
        <p14:creationId xmlns:p14="http://schemas.microsoft.com/office/powerpoint/2010/main" val="276343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4D0310C-A5CF-4B5B-81ED-9D8F1DAC64FE}"/>
              </a:ext>
            </a:extLst>
          </p:cNvPr>
          <p:cNvSpPr>
            <a:spLocks noGrp="1"/>
          </p:cNvSpPr>
          <p:nvPr>
            <p:ph type="title"/>
          </p:nvPr>
        </p:nvSpPr>
        <p:spPr>
          <a:xfrm>
            <a:off x="370483" y="445025"/>
            <a:ext cx="8460000" cy="572700"/>
          </a:xfrm>
        </p:spPr>
        <p:txBody>
          <a:bodyPr/>
          <a:lstStyle/>
          <a:p>
            <a:r>
              <a:rPr lang="da-GL" sz="3600" dirty="0">
                <a:latin typeface="Times New Roman" panose="02020603050405020304" pitchFamily="18" charset="0"/>
                <a:cs typeface="Times New Roman" panose="02020603050405020304" pitchFamily="18" charset="0"/>
              </a:rPr>
              <a:t> Mô tả nghiệp vụ của hệ thống</a:t>
            </a:r>
            <a:endParaRPr lang="en-US" sz="3600" dirty="0"/>
          </a:p>
        </p:txBody>
      </p:sp>
      <p:sp>
        <p:nvSpPr>
          <p:cNvPr id="9" name="Text Placeholder 2">
            <a:extLst>
              <a:ext uri="{FF2B5EF4-FFF2-40B4-BE49-F238E27FC236}">
                <a16:creationId xmlns:a16="http://schemas.microsoft.com/office/drawing/2014/main" id="{C2A85525-F923-415F-9FE5-52D9C393252E}"/>
              </a:ext>
            </a:extLst>
          </p:cNvPr>
          <p:cNvSpPr>
            <a:spLocks noGrp="1"/>
          </p:cNvSpPr>
          <p:nvPr>
            <p:ph type="body" idx="1"/>
          </p:nvPr>
        </p:nvSpPr>
        <p:spPr>
          <a:xfrm>
            <a:off x="370474" y="1442184"/>
            <a:ext cx="8459999" cy="3416400"/>
          </a:xfrm>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t>
            </a:r>
            <a:r>
              <a:rPr lang="da-GL" sz="2400" dirty="0">
                <a:latin typeface="Times New Roman" panose="02020603050405020304" pitchFamily="18" charset="0"/>
                <a:cs typeface="Times New Roman" panose="02020603050405020304" pitchFamily="18" charset="0"/>
              </a:rPr>
              <a:t>ộ phận chính chịu trách nhiệm: Ban quản lý nhân sự.</a:t>
            </a:r>
          </a:p>
          <a:p>
            <a:pPr>
              <a:buFont typeface="Arial" panose="020B0604020202020204" pitchFamily="34" charset="0"/>
              <a:buChar char="•"/>
            </a:pPr>
            <a:r>
              <a:rPr lang="da-GL" sz="2400" dirty="0">
                <a:latin typeface="Times New Roman" panose="02020603050405020304" pitchFamily="18" charset="0"/>
                <a:cs typeface="Times New Roman" panose="02020603050405020304" pitchFamily="18" charset="0"/>
              </a:rPr>
              <a:t>Ban này thực hiện các công việc liên quan:</a:t>
            </a:r>
          </a:p>
          <a:p>
            <a:pPr marL="584200" lvl="1" indent="0">
              <a:buNone/>
            </a:pPr>
            <a:r>
              <a:rPr lang="da-GL" sz="2400" dirty="0">
                <a:latin typeface="Times New Roman" panose="02020603050405020304" pitchFamily="18" charset="0"/>
                <a:cs typeface="Times New Roman" panose="02020603050405020304" pitchFamily="18" charset="0"/>
              </a:rPr>
              <a:t>-Bộ phận tiếp nhận hồ sơ.</a:t>
            </a:r>
          </a:p>
          <a:p>
            <a:pPr marL="584200" lvl="1" indent="0">
              <a:buNone/>
            </a:pPr>
            <a:r>
              <a:rPr lang="da-GL" sz="2400" dirty="0">
                <a:latin typeface="Times New Roman" panose="02020603050405020304" pitchFamily="18" charset="0"/>
                <a:cs typeface="Times New Roman" panose="02020603050405020304" pitchFamily="18" charset="0"/>
              </a:rPr>
              <a:t>-Bộ phận quản lý hồ sơ.</a:t>
            </a:r>
            <a:endParaRPr lang="en-US" sz="2400" dirty="0">
              <a:latin typeface="Times New Roman" panose="02020603050405020304" pitchFamily="18" charset="0"/>
              <a:cs typeface="Times New Roman" panose="02020603050405020304" pitchFamily="18" charset="0"/>
            </a:endParaRPr>
          </a:p>
          <a:p>
            <a:pPr marL="114300" indent="0">
              <a:buNone/>
            </a:pPr>
            <a:endParaRPr lang="en-US" dirty="0"/>
          </a:p>
        </p:txBody>
      </p:sp>
      <p:sp>
        <p:nvSpPr>
          <p:cNvPr id="10" name="Subtitle 3">
            <a:extLst>
              <a:ext uri="{FF2B5EF4-FFF2-40B4-BE49-F238E27FC236}">
                <a16:creationId xmlns:a16="http://schemas.microsoft.com/office/drawing/2014/main" id="{D75A4FBB-B313-41A2-8A34-58FFB20D7772}"/>
              </a:ext>
            </a:extLst>
          </p:cNvPr>
          <p:cNvSpPr>
            <a:spLocks noGrp="1"/>
          </p:cNvSpPr>
          <p:nvPr>
            <p:ph type="subTitle" idx="2"/>
          </p:nvPr>
        </p:nvSpPr>
        <p:spPr>
          <a:xfrm>
            <a:off x="370483" y="941525"/>
            <a:ext cx="8460000" cy="393600"/>
          </a:xfrm>
        </p:spPr>
        <p:txBody>
          <a:bodyPr/>
          <a:lstStyle/>
          <a:p>
            <a:pPr marL="127000" indent="0">
              <a:buNone/>
            </a:pPr>
            <a:r>
              <a:rPr lang="da-GL" sz="2400" dirty="0">
                <a:latin typeface="Times New Roman" panose="02020603050405020304" pitchFamily="18" charset="0"/>
                <a:cs typeface="Times New Roman" panose="02020603050405020304" pitchFamily="18" charset="0"/>
              </a:rPr>
              <a:t>b. Cơ cấu tổ chức và sự phân công trách nhiệm:</a:t>
            </a:r>
          </a:p>
          <a:p>
            <a:r>
              <a:rPr lang="da-GL" sz="2400" dirty="0"/>
              <a:t>			</a:t>
            </a:r>
            <a:endParaRPr lang="en-US" sz="2400" dirty="0"/>
          </a:p>
        </p:txBody>
      </p:sp>
    </p:spTree>
    <p:extLst>
      <p:ext uri="{BB962C8B-B14F-4D97-AF65-F5344CB8AC3E}">
        <p14:creationId xmlns:p14="http://schemas.microsoft.com/office/powerpoint/2010/main" val="312268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0E04244-E527-4872-847C-82B2DDEABC27}"/>
              </a:ext>
            </a:extLst>
          </p:cNvPr>
          <p:cNvSpPr>
            <a:spLocks noGrp="1"/>
          </p:cNvSpPr>
          <p:nvPr>
            <p:ph type="title"/>
          </p:nvPr>
        </p:nvSpPr>
        <p:spPr>
          <a:xfrm>
            <a:off x="370483" y="445025"/>
            <a:ext cx="8460000" cy="572700"/>
          </a:xfrm>
        </p:spPr>
        <p:txBody>
          <a:bodyPr/>
          <a:lstStyle/>
          <a:p>
            <a:r>
              <a:rPr lang="da-GL" sz="3600" dirty="0">
                <a:latin typeface="Times New Roman" panose="02020603050405020304" pitchFamily="18" charset="0"/>
                <a:cs typeface="Times New Roman" panose="02020603050405020304" pitchFamily="18" charset="0"/>
              </a:rPr>
              <a:t> Mô tả nghiệp vụ của hệ thống</a:t>
            </a:r>
            <a:endParaRPr lang="en-US" sz="3600" dirty="0"/>
          </a:p>
        </p:txBody>
      </p:sp>
      <p:sp>
        <p:nvSpPr>
          <p:cNvPr id="7" name="Text Placeholder 2">
            <a:extLst>
              <a:ext uri="{FF2B5EF4-FFF2-40B4-BE49-F238E27FC236}">
                <a16:creationId xmlns:a16="http://schemas.microsoft.com/office/drawing/2014/main" id="{8A9BB17B-1715-4991-B982-6FA968E0EE42}"/>
              </a:ext>
            </a:extLst>
          </p:cNvPr>
          <p:cNvSpPr>
            <a:spLocks noGrp="1"/>
          </p:cNvSpPr>
          <p:nvPr>
            <p:ph type="body" idx="1"/>
          </p:nvPr>
        </p:nvSpPr>
        <p:spPr>
          <a:xfrm>
            <a:off x="370474" y="1442184"/>
            <a:ext cx="8459999" cy="3416400"/>
          </a:xfrm>
        </p:spPr>
        <p:txBody>
          <a:bodyPr/>
          <a:lstStyle/>
          <a:p>
            <a:pPr marL="127000" indent="0">
              <a:buNone/>
            </a:pPr>
            <a:r>
              <a:rPr lang="da-GL" sz="2400" dirty="0">
                <a:latin typeface="Times New Roman" panose="02020603050405020304" pitchFamily="18" charset="0"/>
                <a:cs typeface="Times New Roman" panose="02020603050405020304" pitchFamily="18" charset="0"/>
              </a:rPr>
              <a:t>*Tiếp nhận hồ sơ:</a:t>
            </a:r>
          </a:p>
          <a:p>
            <a:pPr marL="127000" indent="0">
              <a:buNone/>
            </a:pPr>
            <a:r>
              <a:rPr lang="da-GL" sz="2400" dirty="0">
                <a:latin typeface="Times New Roman" panose="02020603050405020304" pitchFamily="18" charset="0"/>
                <a:cs typeface="Times New Roman" panose="02020603050405020304" pitchFamily="18" charset="0"/>
              </a:rPr>
              <a:t>	-nhận hồ sơ từ phía người gửi hoặc từ bên trung gian.</a:t>
            </a:r>
          </a:p>
          <a:p>
            <a:pPr marL="127000" indent="0">
              <a:buNone/>
            </a:pPr>
            <a:r>
              <a:rPr lang="da-GL" sz="2400" dirty="0">
                <a:latin typeface="Times New Roman" panose="02020603050405020304" pitchFamily="18" charset="0"/>
                <a:cs typeface="Times New Roman" panose="02020603050405020304" pitchFamily="18" charset="0"/>
              </a:rPr>
              <a:t>	-xác thực thông tin rồi chuyển sang bộ phận khác hoặc gửi trả lại hồ sơ nếu không đủ tiêu chuẩn.</a:t>
            </a:r>
          </a:p>
          <a:p>
            <a:pPr marL="127000" indent="0">
              <a:buNone/>
            </a:pPr>
            <a:r>
              <a:rPr lang="da-GL" sz="2400" dirty="0">
                <a:latin typeface="Times New Roman" panose="02020603050405020304" pitchFamily="18" charset="0"/>
                <a:cs typeface="Times New Roman" panose="02020603050405020304" pitchFamily="18" charset="0"/>
              </a:rPr>
              <a:t>*Xử lý công việc:</a:t>
            </a:r>
          </a:p>
          <a:p>
            <a:pPr marL="127000" indent="0">
              <a:buNone/>
            </a:pPr>
            <a:r>
              <a:rPr lang="da-GL" sz="2400" dirty="0">
                <a:latin typeface="Times New Roman" panose="02020603050405020304" pitchFamily="18" charset="0"/>
                <a:cs typeface="Times New Roman" panose="02020603050405020304" pitchFamily="18" charset="0"/>
              </a:rPr>
              <a:t>	-Nhận hồ sơ từ phía tiếp nhận </a:t>
            </a:r>
            <a:r>
              <a:rPr lang="da-GL" sz="2400">
                <a:latin typeface="Times New Roman" panose="02020603050405020304" pitchFamily="18" charset="0"/>
                <a:cs typeface="Times New Roman" panose="02020603050405020304" pitchFamily="18" charset="0"/>
              </a:rPr>
              <a:t>hồ sơ.</a:t>
            </a:r>
            <a:endParaRPr lang="da-GL" sz="2400" dirty="0">
              <a:latin typeface="Times New Roman" panose="02020603050405020304" pitchFamily="18" charset="0"/>
              <a:cs typeface="Times New Roman" panose="02020603050405020304" pitchFamily="18" charset="0"/>
            </a:endParaRPr>
          </a:p>
          <a:p>
            <a:pPr marL="127000" indent="0">
              <a:buNone/>
            </a:pPr>
            <a:r>
              <a:rPr lang="da-GL" sz="2400" dirty="0">
                <a:latin typeface="Times New Roman" panose="02020603050405020304" pitchFamily="18" charset="0"/>
                <a:cs typeface="Times New Roman" panose="02020603050405020304" pitchFamily="18" charset="0"/>
              </a:rPr>
              <a:t>	-Cập nhật thông tin và lưu hồ sơ.</a:t>
            </a:r>
            <a:endParaRPr lang="en-US" sz="2400" dirty="0">
              <a:latin typeface="Times New Roman" panose="02020603050405020304" pitchFamily="18" charset="0"/>
              <a:cs typeface="Times New Roman" panose="02020603050405020304" pitchFamily="18" charset="0"/>
            </a:endParaRPr>
          </a:p>
          <a:p>
            <a:pPr marL="114300" indent="0">
              <a:buNone/>
            </a:pPr>
            <a:endParaRPr lang="en-US" dirty="0"/>
          </a:p>
        </p:txBody>
      </p:sp>
      <p:sp>
        <p:nvSpPr>
          <p:cNvPr id="8" name="Subtitle 3">
            <a:extLst>
              <a:ext uri="{FF2B5EF4-FFF2-40B4-BE49-F238E27FC236}">
                <a16:creationId xmlns:a16="http://schemas.microsoft.com/office/drawing/2014/main" id="{6EF54594-5860-4BD7-9BA6-4FB64E43EEB1}"/>
              </a:ext>
            </a:extLst>
          </p:cNvPr>
          <p:cNvSpPr>
            <a:spLocks noGrp="1"/>
          </p:cNvSpPr>
          <p:nvPr>
            <p:ph type="subTitle" idx="2"/>
          </p:nvPr>
        </p:nvSpPr>
        <p:spPr>
          <a:xfrm>
            <a:off x="370483" y="941525"/>
            <a:ext cx="8460000" cy="393600"/>
          </a:xfrm>
        </p:spPr>
        <p:txBody>
          <a:bodyPr/>
          <a:lstStyle/>
          <a:p>
            <a:pPr marL="127000" indent="0"/>
            <a:r>
              <a:rPr lang="da-GL" sz="2400" dirty="0">
                <a:latin typeface="Times New Roman" panose="02020603050405020304" pitchFamily="18" charset="0"/>
                <a:cs typeface="Times New Roman" panose="02020603050405020304" pitchFamily="18" charset="0"/>
              </a:rPr>
              <a:t>c. Quy trình xử lý:</a:t>
            </a:r>
          </a:p>
          <a:p>
            <a:pPr marL="127000" indent="0">
              <a:buNone/>
            </a:pPr>
            <a:endParaRPr lang="da-GL" sz="2400" dirty="0">
              <a:latin typeface="Times New Roman" panose="02020603050405020304" pitchFamily="18" charset="0"/>
              <a:cs typeface="Times New Roman" panose="02020603050405020304" pitchFamily="18" charset="0"/>
            </a:endParaRPr>
          </a:p>
          <a:p>
            <a:r>
              <a:rPr lang="da-GL" sz="2400" dirty="0"/>
              <a:t>			</a:t>
            </a:r>
            <a:endParaRPr lang="en-US" sz="2400" dirty="0"/>
          </a:p>
        </p:txBody>
      </p:sp>
    </p:spTree>
    <p:extLst>
      <p:ext uri="{BB962C8B-B14F-4D97-AF65-F5344CB8AC3E}">
        <p14:creationId xmlns:p14="http://schemas.microsoft.com/office/powerpoint/2010/main" val="126436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5AFB-1620-4BAC-9338-548604AF7CC2}"/>
              </a:ext>
            </a:extLst>
          </p:cNvPr>
          <p:cNvSpPr>
            <a:spLocks noGrp="1"/>
          </p:cNvSpPr>
          <p:nvPr>
            <p:ph type="title"/>
          </p:nvPr>
        </p:nvSpPr>
        <p:spPr>
          <a:xfrm>
            <a:off x="539025" y="2276763"/>
            <a:ext cx="6201744" cy="1697362"/>
          </a:xfrm>
        </p:spPr>
        <p:txBody>
          <a:bodyPr/>
          <a:lstStyle/>
          <a:p>
            <a:r>
              <a:rPr lang="da-GL" dirty="0"/>
              <a:t>CHƯƠNG 2. PHÂN TÍCH THIẾT KẾ HỆ THỐNG</a:t>
            </a:r>
            <a:endParaRPr lang="en-US" dirty="0"/>
          </a:p>
        </p:txBody>
      </p:sp>
    </p:spTree>
    <p:extLst>
      <p:ext uri="{BB962C8B-B14F-4D97-AF65-F5344CB8AC3E}">
        <p14:creationId xmlns:p14="http://schemas.microsoft.com/office/powerpoint/2010/main" val="192294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F22C-A2F9-4556-A3BF-2215D94AD975}"/>
              </a:ext>
            </a:extLst>
          </p:cNvPr>
          <p:cNvSpPr>
            <a:spLocks noGrp="1"/>
          </p:cNvSpPr>
          <p:nvPr>
            <p:ph type="title"/>
          </p:nvPr>
        </p:nvSpPr>
        <p:spPr/>
        <p:txBody>
          <a:bodyPr/>
          <a:lstStyle/>
          <a:p>
            <a:r>
              <a:rPr lang="da-GL" sz="3600" dirty="0">
                <a:latin typeface="Times New Roman" panose="02020603050405020304" pitchFamily="18" charset="0"/>
                <a:cs typeface="Times New Roman" panose="02020603050405020304" pitchFamily="18" charset="0"/>
              </a:rPr>
              <a:t>1. Phân tích chức năng nghiệp vụ:</a:t>
            </a:r>
            <a:endParaRPr lang="en-US" sz="3600" dirty="0"/>
          </a:p>
        </p:txBody>
      </p:sp>
      <p:sp>
        <p:nvSpPr>
          <p:cNvPr id="3" name="Text Placeholder 2">
            <a:extLst>
              <a:ext uri="{FF2B5EF4-FFF2-40B4-BE49-F238E27FC236}">
                <a16:creationId xmlns:a16="http://schemas.microsoft.com/office/drawing/2014/main" id="{2DA7C730-58AA-4267-902B-5F1C054D0971}"/>
              </a:ext>
            </a:extLst>
          </p:cNvPr>
          <p:cNvSpPr>
            <a:spLocks noGrp="1"/>
          </p:cNvSpPr>
          <p:nvPr>
            <p:ph type="body" idx="1"/>
          </p:nvPr>
        </p:nvSpPr>
        <p:spPr>
          <a:xfrm>
            <a:off x="370475" y="1371846"/>
            <a:ext cx="8460000" cy="3416400"/>
          </a:xfrm>
        </p:spPr>
        <p:txBody>
          <a:bodyPr/>
          <a:lstStyle/>
          <a:p>
            <a:pPr marL="127000" indent="0">
              <a:buNone/>
            </a:pPr>
            <a:r>
              <a:rPr lang="da-GL" sz="2400" dirty="0">
                <a:latin typeface="Times New Roman" panose="02020603050405020304" pitchFamily="18" charset="0"/>
                <a:cs typeface="Times New Roman" panose="02020603050405020304" pitchFamily="18" charset="0"/>
              </a:rPr>
              <a:t>-Tiếp nhận hồ sơ</a:t>
            </a:r>
          </a:p>
          <a:p>
            <a:pPr marL="127000" indent="0">
              <a:buNone/>
            </a:pPr>
            <a:r>
              <a:rPr lang="da-GL" sz="2400" dirty="0">
                <a:latin typeface="Times New Roman" panose="02020603050405020304" pitchFamily="18" charset="0"/>
                <a:cs typeface="Times New Roman" panose="02020603050405020304" pitchFamily="18" charset="0"/>
              </a:rPr>
              <a:t>	+Kiểm tra hồ sơ.</a:t>
            </a:r>
          </a:p>
          <a:p>
            <a:pPr marL="127000" indent="0">
              <a:buNone/>
            </a:pPr>
            <a:r>
              <a:rPr lang="da-GL" sz="2400" dirty="0">
                <a:latin typeface="Times New Roman" panose="02020603050405020304" pitchFamily="18" charset="0"/>
                <a:cs typeface="Times New Roman" panose="02020603050405020304" pitchFamily="18" charset="0"/>
              </a:rPr>
              <a:t>	+Lập danh sách những hồ sơ mới và cũ</a:t>
            </a:r>
          </a:p>
          <a:p>
            <a:pPr marL="127000" indent="0">
              <a:buNone/>
            </a:pPr>
            <a:r>
              <a:rPr lang="da-GL" sz="2400" dirty="0">
                <a:latin typeface="Times New Roman" panose="02020603050405020304" pitchFamily="18" charset="0"/>
                <a:cs typeface="Times New Roman" panose="02020603050405020304" pitchFamily="18" charset="0"/>
              </a:rPr>
              <a:t>	+Kiểm tra ,xem xét các yêu cầu ,đề nghị các cấp.</a:t>
            </a:r>
          </a:p>
          <a:p>
            <a:pPr marL="127000" indent="0">
              <a:buNone/>
            </a:pPr>
            <a:r>
              <a:rPr lang="da-GL" sz="2400" dirty="0">
                <a:latin typeface="Times New Roman" panose="02020603050405020304" pitchFamily="18" charset="0"/>
                <a:cs typeface="Times New Roman" panose="02020603050405020304" pitchFamily="18" charset="0"/>
              </a:rPr>
              <a:t>-Quản lý hồ sơ</a:t>
            </a:r>
          </a:p>
          <a:p>
            <a:pPr marL="127000" indent="0">
              <a:buNone/>
            </a:pPr>
            <a:r>
              <a:rPr lang="da-GL" sz="2400" dirty="0">
                <a:latin typeface="Times New Roman" panose="02020603050405020304" pitchFamily="18" charset="0"/>
                <a:cs typeface="Times New Roman" panose="02020603050405020304" pitchFamily="18" charset="0"/>
              </a:rPr>
              <a:t>	+Cập nhật mới hồ sơ.</a:t>
            </a:r>
          </a:p>
          <a:p>
            <a:pPr marL="127000" indent="0">
              <a:buNone/>
            </a:pPr>
            <a:r>
              <a:rPr lang="da-GL" sz="2400" dirty="0">
                <a:latin typeface="Times New Roman" panose="02020603050405020304" pitchFamily="18" charset="0"/>
                <a:cs typeface="Times New Roman" panose="02020603050405020304" pitchFamily="18" charset="0"/>
              </a:rPr>
              <a:t>	+Cập nhật,chỉnh sửa, bổ sung thông tin mới. </a:t>
            </a:r>
          </a:p>
          <a:p>
            <a:pPr marL="114300" indent="0">
              <a:buNone/>
            </a:pPr>
            <a:endParaRPr lang="en-US" sz="2400" dirty="0"/>
          </a:p>
        </p:txBody>
      </p:sp>
      <p:sp>
        <p:nvSpPr>
          <p:cNvPr id="4" name="Subtitle 3">
            <a:extLst>
              <a:ext uri="{FF2B5EF4-FFF2-40B4-BE49-F238E27FC236}">
                <a16:creationId xmlns:a16="http://schemas.microsoft.com/office/drawing/2014/main" id="{BCD9D72F-F723-40EB-8CF9-9144E5AC46E1}"/>
              </a:ext>
            </a:extLst>
          </p:cNvPr>
          <p:cNvSpPr>
            <a:spLocks noGrp="1"/>
          </p:cNvSpPr>
          <p:nvPr>
            <p:ph type="subTitle" idx="2"/>
          </p:nvPr>
        </p:nvSpPr>
        <p:spPr/>
        <p:txBody>
          <a:bodyPr/>
          <a:lstStyle/>
          <a:p>
            <a:r>
              <a:rPr lang="da-GL" sz="2400" dirty="0">
                <a:latin typeface="Times New Roman" panose="02020603050405020304" pitchFamily="18" charset="0"/>
                <a:cs typeface="Times New Roman" panose="02020603050405020304" pitchFamily="18" charset="0"/>
              </a:rPr>
              <a:t>Chức năng chính của hệ thống:</a:t>
            </a:r>
          </a:p>
          <a:p>
            <a:endParaRPr lang="en-US" dirty="0"/>
          </a:p>
        </p:txBody>
      </p:sp>
    </p:spTree>
    <p:extLst>
      <p:ext uri="{BB962C8B-B14F-4D97-AF65-F5344CB8AC3E}">
        <p14:creationId xmlns:p14="http://schemas.microsoft.com/office/powerpoint/2010/main" val="162034615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1812</Words>
  <Application>Microsoft Office PowerPoint</Application>
  <PresentationFormat>On-screen Show (16:9)</PresentationFormat>
  <Paragraphs>153</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 Black</vt:lpstr>
      <vt:lpstr>Muli</vt:lpstr>
      <vt:lpstr>Arial</vt:lpstr>
      <vt:lpstr>Open Sans</vt:lpstr>
      <vt:lpstr>Times New Roman</vt:lpstr>
      <vt:lpstr>Simple Light</vt:lpstr>
      <vt:lpstr>PowerPoint Presentation</vt:lpstr>
      <vt:lpstr>BÁO CÁO ĐỒ ÁN TÊN ĐỀ TÀI: XÂY DỰNG WEBSITE MÔI GIỚI VIỆC LÀM CHO SINH VIÊN CÁC TRƯỜNG ĐẠI HỌC TRÊN ĐỊA BÀN TỈNH KHÁNH HÒA.</vt:lpstr>
      <vt:lpstr>NỘI DUNG</vt:lpstr>
      <vt:lpstr>CHƯƠNG 1. KHẢO SÁT THỰC TẾ</vt:lpstr>
      <vt:lpstr> Mô tả nghiệp vụ của hệ thống</vt:lpstr>
      <vt:lpstr> Mô tả nghiệp vụ của hệ thống</vt:lpstr>
      <vt:lpstr> Mô tả nghiệp vụ của hệ thống</vt:lpstr>
      <vt:lpstr>CHƯƠNG 2. PHÂN TÍCH THIẾT KẾ HỆ THỐNG</vt:lpstr>
      <vt:lpstr>1. Phân tích chức năng nghiệp vụ:</vt:lpstr>
      <vt:lpstr>1. Phân tích chức năng nghiệp vụ:</vt:lpstr>
      <vt:lpstr>2. Phân tích dữ liệu nghiệp vụ:</vt:lpstr>
      <vt:lpstr>2. Phân tích dữ liệu nghiệp vụ:</vt:lpstr>
      <vt:lpstr>3. Thiết kế hệ thống kiểm soát :</vt:lpstr>
      <vt:lpstr>CHƯƠNG 3. CÀI ĐẶT</vt:lpstr>
      <vt:lpstr>Xây dựng chương trình</vt:lpstr>
      <vt:lpstr>Xây dựng chương trình</vt:lpstr>
      <vt:lpstr>Xây dựng chương trình</vt:lpstr>
      <vt:lpstr>Xây dựng chương trình</vt:lpstr>
      <vt:lpstr>Xây dựng chương trình</vt:lpstr>
      <vt:lpstr>Xây dựng chương trình</vt:lpstr>
      <vt:lpstr>Xây dựng chương trình</vt:lpstr>
      <vt:lpstr>DEMO SẢN PHẨM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TÊN ĐỀ TÀI: XÂY DỰNG WEBSITE MÔI GIỚI VIỆC LÀM CHO SINH VIÊN Ở ĐỊA BÀN KHÁNH HÒA.</dc:title>
  <dc:creator>DAO DANG QUANG</dc:creator>
  <cp:lastModifiedBy>DAO DANG QUANG</cp:lastModifiedBy>
  <cp:revision>17</cp:revision>
  <dcterms:modified xsi:type="dcterms:W3CDTF">2021-07-14T16:30:12Z</dcterms:modified>
</cp:coreProperties>
</file>