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328C74-2DD9-4CFD-934B-3DF3C1DDE5FC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F517D8-72C6-4C72-9062-09CA35D1D6EA}" type="datetime1">
              <a:rPr lang="hu-HU" smtClean="0"/>
              <a:t>2024. 04. 06.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6F676-C664-4C85-930F-9B6130AE0859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A9AE65-3357-474A-9E41-D5D48A22CB46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DEE93C-3C2D-4E26-B2EB-AA9505384E6D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0F59D-97DE-494E-8C3C-171907D39773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" sz="800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0696A8-D711-4B65-A653-8621AA7D08B1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A05328-906A-4574-A2A4-9142E7EEB0D7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Kép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Kép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Cím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A40F4B-C8A7-474B-9E07-0763335F9A9B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886BA4-B095-4091-9B3B-1AE5660185AF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F4D693-9A33-46B5-8483-A655726D1E81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931A8-8288-4238-AF14-026187036AFD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65F545-0511-4EE3-B36D-0AAF15A22616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C899-C8BD-4743-9041-F9570303B9CC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Kép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135D0D-8851-4427-86DA-5BF8C4C38E92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72C471-15B7-4E03-99B1-DD7965475934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BA12DA-C477-4DEC-8CD5-0CC7AA2A7F95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6B7B2-B32F-4DDF-9894-2FACA14133E2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Kép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D6D66-4270-491C-9F23-0511DE91B152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92444B4-EEAE-4DD5-A105-FC425BF0ADF0}" type="datetime1">
              <a:rPr lang="hu-HU" smtClean="0"/>
              <a:t>2024. 04. 06.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transition spd="slow">
    <p:pull/>
  </p:transition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hu" sz="7200" dirty="0"/>
              <a:t>CookBook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hu" sz="2800" dirty="0"/>
              <a:t>Ótott-Kovács Máté, Beréti Zsófia, Mészáros Richárd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8223F7-B1BB-D4CC-52D9-D8EC91D2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Információk a projektről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D27D1E-8BB0-2311-7E56-7B77C1178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"/>
            </a:pPr>
            <a:r>
              <a:rPr lang="hu-H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Online receptkönyv</a:t>
            </a:r>
          </a:p>
          <a:p>
            <a:pPr>
              <a:buFont typeface="Wingdings" panose="05000000000000000000" pitchFamily="2" charset="2"/>
              <a:buChar char=""/>
            </a:pPr>
            <a:r>
              <a:rPr lang="hu-HU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Különböző kategóriákkal, alkategóriákkal</a:t>
            </a:r>
          </a:p>
          <a:p>
            <a:pPr>
              <a:buFont typeface="Wingdings" panose="05000000000000000000" pitchFamily="2" charset="2"/>
              <a:buChar char=""/>
            </a:pPr>
            <a:r>
              <a:rPr lang="hu-HU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Változatosabb étkezés</a:t>
            </a:r>
          </a:p>
          <a:p>
            <a:pPr>
              <a:buFont typeface="Wingdings" panose="05000000000000000000" pitchFamily="2" charset="2"/>
              <a:buChar char=""/>
            </a:pPr>
            <a:r>
              <a:rPr lang="hu-HU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Közösség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05651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C5972B-615A-8B9A-B2E8-C359ECCF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29785F-1F2B-4DEB-4A9D-42504100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098" y="2113773"/>
            <a:ext cx="10353762" cy="37147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"/>
            </a:pPr>
            <a:r>
              <a:rPr lang="hu-HU" dirty="0"/>
              <a:t>Wordben tervek a projekt irányáról</a:t>
            </a:r>
          </a:p>
          <a:p>
            <a:pPr>
              <a:buFont typeface="Wingdings" panose="05000000000000000000" pitchFamily="2" charset="2"/>
              <a:buChar char=""/>
            </a:pPr>
            <a:r>
              <a:rPr lang="hu-HU" dirty="0" err="1"/>
              <a:t>Figmában</a:t>
            </a:r>
            <a:r>
              <a:rPr lang="hu-HU" dirty="0"/>
              <a:t> grafikus tervek</a:t>
            </a:r>
          </a:p>
          <a:p>
            <a:pPr>
              <a:buFont typeface="Wingdings" panose="05000000000000000000" pitchFamily="2" charset="2"/>
              <a:buChar char="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21276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5B96D9-4CEA-6A37-94B2-FD86BBD7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Máté feladatai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2E12A1-FABD-FB49-00E2-979FB231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757959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CC936C-95D1-F95C-B351-A1E6F606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Ricsi feladatai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B68B20-B6C8-2E57-DFD6-7A9C2D61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7111828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AEF996-A709-6082-1CD1-0BB7E789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Zsófi feladatai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0A3B29-9124-9224-CF6C-46BA8620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6962729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F4D7E-904D-EED6-89BF-FF7BC4ED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A95D38-289B-3937-BF38-9424C998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803606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BEABA1-DDFD-6675-815B-C535D86B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69C933-F80A-28B4-82E1-A027D1D3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9076" y="1866900"/>
            <a:ext cx="2743200" cy="365125"/>
          </a:xfrm>
        </p:spPr>
        <p:txBody>
          <a:bodyPr/>
          <a:lstStyle/>
          <a:p>
            <a:pPr algn="ctr" rtl="0"/>
            <a:fld id="{CB4931A8-8288-4238-AF14-026187036AFD}" type="datetime1">
              <a:rPr lang="hu-HU" smtClean="0"/>
              <a:pPr algn="ctr" rtl="0"/>
              <a:t>2024. 04. 06.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92092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6_TF12214701" id="{84250671-AACF-4C08-B8EC-8205E81493F8}" vid="{D694F355-53BF-4155-82DB-4DED3BFAA78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{7909DBEB-EAEE-41A1-BD1B-0448ED4C037A}tf12214701_win32</Template>
  <TotalTime>38</TotalTime>
  <Words>42</Words>
  <Application>Microsoft Office PowerPoint</Application>
  <PresentationFormat>Szélesvásznú</PresentationFormat>
  <Paragraphs>16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Calibri</vt:lpstr>
      <vt:lpstr>Goudy Old Style</vt:lpstr>
      <vt:lpstr>Times New Roman</vt:lpstr>
      <vt:lpstr>Wingdings</vt:lpstr>
      <vt:lpstr>Wingdings 2</vt:lpstr>
      <vt:lpstr>SlateVTI</vt:lpstr>
      <vt:lpstr>CookBook</vt:lpstr>
      <vt:lpstr>Információk a projektről</vt:lpstr>
      <vt:lpstr>Tervezés</vt:lpstr>
      <vt:lpstr>Máté feladatai</vt:lpstr>
      <vt:lpstr>Ricsi feladatai</vt:lpstr>
      <vt:lpstr>Zsófi feladatai</vt:lpstr>
      <vt:lpstr>Csapatmunka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CookBook</dc:title>
  <dc:creator>-. OpBaiter</dc:creator>
  <cp:lastModifiedBy>-. OpBaiter</cp:lastModifiedBy>
  <cp:revision>7</cp:revision>
  <dcterms:created xsi:type="dcterms:W3CDTF">2024-04-06T19:27:13Z</dcterms:created>
  <dcterms:modified xsi:type="dcterms:W3CDTF">2024-04-06T20:06:23Z</dcterms:modified>
</cp:coreProperties>
</file>