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74"/>
    <a:srgbClr val="FFB562"/>
    <a:srgbClr val="3A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4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F85-5AB0-4169-A990-10DF94846CFA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5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20950" y="2349499"/>
            <a:ext cx="7150100" cy="982663"/>
          </a:xfrm>
        </p:spPr>
        <p:txBody>
          <a:bodyPr/>
          <a:lstStyle/>
          <a:p>
            <a:r>
              <a:rPr lang="hu-HU" b="1" cap="small" dirty="0" err="1" smtClean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ikt</a:t>
            </a:r>
            <a:r>
              <a:rPr lang="hu-HU" b="1" cap="small" dirty="0" smtClean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 </a:t>
            </a:r>
            <a:r>
              <a:rPr lang="hu-HU" b="1" cap="small" dirty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p</a:t>
            </a:r>
            <a:r>
              <a:rPr lang="hu-HU" b="1" cap="small" dirty="0" smtClean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rojektfeladat</a:t>
            </a:r>
            <a:endParaRPr lang="hu-HU" b="1" cap="small" dirty="0">
              <a:solidFill>
                <a:srgbClr val="FFB562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98700" y="3509963"/>
            <a:ext cx="7594600" cy="487362"/>
          </a:xfrm>
        </p:spPr>
        <p:txBody>
          <a:bodyPr/>
          <a:lstStyle/>
          <a:p>
            <a:r>
              <a:rPr lang="hu-HU" dirty="0" smtClean="0">
                <a:solidFill>
                  <a:srgbClr val="F8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Készítők: Beréti Zsófia, Császár András, Kulimák Máté</a:t>
            </a:r>
            <a:endParaRPr lang="hu-HU" dirty="0">
              <a:solidFill>
                <a:srgbClr val="F874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sz="8000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Sprintek </a:t>
            </a:r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megtervezése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" y="1872343"/>
            <a:ext cx="11686226" cy="4426858"/>
          </a:xfrm>
        </p:spPr>
      </p:pic>
    </p:spTree>
    <p:extLst>
      <p:ext uri="{BB962C8B-B14F-4D97-AF65-F5344CB8AC3E}">
        <p14:creationId xmlns:p14="http://schemas.microsoft.com/office/powerpoint/2010/main" val="101079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Oldalak megtervezése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13" y="1095602"/>
            <a:ext cx="8772657" cy="5447075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5" y="999517"/>
            <a:ext cx="8777485" cy="538724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58" y="999517"/>
            <a:ext cx="3188859" cy="5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Színek</a:t>
            </a:r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megtervezése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5602"/>
            <a:ext cx="7667171" cy="5596609"/>
          </a:xfrm>
        </p:spPr>
      </p:pic>
      <p:sp>
        <p:nvSpPr>
          <p:cNvPr id="5" name="Szövegdoboz 4"/>
          <p:cNvSpPr txBox="1"/>
          <p:nvPr/>
        </p:nvSpPr>
        <p:spPr>
          <a:xfrm>
            <a:off x="9173027" y="2656114"/>
            <a:ext cx="239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F87474"/>
                </a:solidFill>
                <a:hlinkClick r:id="rId3"/>
              </a:rPr>
              <a:t>Colorhunt.co</a:t>
            </a:r>
            <a:endParaRPr lang="hu-HU" sz="3200" dirty="0" smtClean="0">
              <a:solidFill>
                <a:srgbClr val="F8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8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ikt projektfeladat</vt:lpstr>
      <vt:lpstr>Tervezés</vt:lpstr>
      <vt:lpstr>Sprintek megtervezése</vt:lpstr>
      <vt:lpstr>Oldalak megtervezése</vt:lpstr>
      <vt:lpstr>Színek megtervezése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projektfeladat</dc:title>
  <dc:creator>Kulimák Máté</dc:creator>
  <cp:lastModifiedBy>Kulimák Máté</cp:lastModifiedBy>
  <cp:revision>6</cp:revision>
  <dcterms:created xsi:type="dcterms:W3CDTF">2023-02-01T10:34:20Z</dcterms:created>
  <dcterms:modified xsi:type="dcterms:W3CDTF">2023-02-02T10:31:03Z</dcterms:modified>
</cp:coreProperties>
</file>