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62"/>
    <a:srgbClr val="F87474"/>
    <a:srgbClr val="3A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2023.02.03.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41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2023.02.03.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346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2023.02.03.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762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2023.02.03.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58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2023.02.03.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067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2023.02.03.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55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2023.02.03.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181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2023.02.03.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34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2023.02.03.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41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2023.02.03.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693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BF85-5AB0-4169-A990-10DF94846CFA}" type="datetimeFigureOut">
              <a:rPr lang="hu-HU" smtClean="0"/>
              <a:t>2023.02.03.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59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4BF85-5AB0-4169-A990-10DF94846CFA}" type="datetimeFigureOut">
              <a:rPr lang="hu-HU" smtClean="0"/>
              <a:t>2023.02.03.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7FCA-32BA-4CD8-B9B1-431F4C3714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959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hunt.c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20950" y="2349499"/>
            <a:ext cx="7150100" cy="982663"/>
          </a:xfrm>
        </p:spPr>
        <p:txBody>
          <a:bodyPr/>
          <a:lstStyle/>
          <a:p>
            <a:r>
              <a:rPr lang="hu-HU" b="1" cap="small" dirty="0" err="1" smtClean="0">
                <a:solidFill>
                  <a:srgbClr val="FFB562"/>
                </a:solidFill>
                <a:latin typeface="Inter"/>
                <a:cs typeface="Arial" panose="020B0604020202020204" pitchFamily="34" charset="0"/>
              </a:rPr>
              <a:t>ikt</a:t>
            </a:r>
            <a:r>
              <a:rPr lang="hu-HU" b="1" cap="small" dirty="0" smtClean="0">
                <a:solidFill>
                  <a:srgbClr val="FFB562"/>
                </a:solidFill>
                <a:latin typeface="Inter"/>
                <a:cs typeface="Arial" panose="020B0604020202020204" pitchFamily="34" charset="0"/>
              </a:rPr>
              <a:t> </a:t>
            </a:r>
            <a:r>
              <a:rPr lang="hu-HU" b="1" cap="small" dirty="0">
                <a:solidFill>
                  <a:srgbClr val="FFB562"/>
                </a:solidFill>
                <a:latin typeface="Inter"/>
                <a:cs typeface="Arial" panose="020B0604020202020204" pitchFamily="34" charset="0"/>
              </a:rPr>
              <a:t>p</a:t>
            </a:r>
            <a:r>
              <a:rPr lang="hu-HU" b="1" cap="small" dirty="0" smtClean="0">
                <a:solidFill>
                  <a:srgbClr val="FFB562"/>
                </a:solidFill>
                <a:latin typeface="Inter"/>
                <a:cs typeface="Arial" panose="020B0604020202020204" pitchFamily="34" charset="0"/>
              </a:rPr>
              <a:t>rojektfeladat</a:t>
            </a:r>
            <a:endParaRPr lang="hu-HU" b="1" cap="small" dirty="0">
              <a:solidFill>
                <a:srgbClr val="FFB562"/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298700" y="3509963"/>
            <a:ext cx="7594600" cy="487362"/>
          </a:xfrm>
        </p:spPr>
        <p:txBody>
          <a:bodyPr/>
          <a:lstStyle/>
          <a:p>
            <a:r>
              <a:rPr lang="hu-HU" dirty="0" smtClean="0">
                <a:solidFill>
                  <a:srgbClr val="F874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Készítők: Beréti Zsófia, Császár András, Kulimák Máté</a:t>
            </a:r>
            <a:endParaRPr lang="hu-HU" dirty="0">
              <a:solidFill>
                <a:srgbClr val="F874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4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 smtClean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Kulimákok</a:t>
            </a:r>
            <a:endParaRPr lang="hu-HU" b="1" cap="small" dirty="0">
              <a:solidFill>
                <a:srgbClr val="FFB5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989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 smtClean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Gomb</a:t>
            </a:r>
            <a:endParaRPr lang="hu-HU" b="1" cap="small" dirty="0">
              <a:solidFill>
                <a:srgbClr val="FFB5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65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 smtClean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Rólunk</a:t>
            </a:r>
            <a:endParaRPr lang="hu-HU" b="1" cap="small" dirty="0">
              <a:solidFill>
                <a:srgbClr val="FFB5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454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9800" y="2745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8000" b="1" cap="small" dirty="0" smtClean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Tervezés</a:t>
            </a:r>
            <a:endParaRPr lang="hu-HU" sz="8000" b="1" cap="small" dirty="0">
              <a:solidFill>
                <a:srgbClr val="FFB5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Sprintek </a:t>
            </a:r>
            <a:r>
              <a:rPr lang="hu-HU" b="1" cap="small" dirty="0" smtClean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megtervezése</a:t>
            </a:r>
            <a:endParaRPr lang="hu-HU" b="1" cap="small" dirty="0">
              <a:solidFill>
                <a:srgbClr val="FFB5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Tartalom helye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8" y="1872343"/>
            <a:ext cx="11686226" cy="4426858"/>
          </a:xfrm>
        </p:spPr>
      </p:pic>
    </p:spTree>
    <p:extLst>
      <p:ext uri="{BB962C8B-B14F-4D97-AF65-F5344CB8AC3E}">
        <p14:creationId xmlns:p14="http://schemas.microsoft.com/office/powerpoint/2010/main" val="10107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0143" y="319314"/>
            <a:ext cx="10515600" cy="776288"/>
          </a:xfrm>
        </p:spPr>
        <p:txBody>
          <a:bodyPr/>
          <a:lstStyle/>
          <a:p>
            <a:pPr algn="ctr"/>
            <a:r>
              <a:rPr lang="hu-HU" b="1" cap="small" dirty="0" smtClean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Oldalak megtervezése</a:t>
            </a:r>
            <a:endParaRPr lang="hu-HU" b="1" cap="small" dirty="0">
              <a:solidFill>
                <a:srgbClr val="FFB5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13" y="1095602"/>
            <a:ext cx="8772657" cy="5447075"/>
          </a:xfr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85" y="999517"/>
            <a:ext cx="8777485" cy="538724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58" y="999517"/>
            <a:ext cx="3188859" cy="56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0143" y="319314"/>
            <a:ext cx="10515600" cy="776288"/>
          </a:xfrm>
        </p:spPr>
        <p:txBody>
          <a:bodyPr/>
          <a:lstStyle/>
          <a:p>
            <a:pPr algn="ctr"/>
            <a:r>
              <a:rPr lang="hu-HU" b="1" cap="small" dirty="0" smtClean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Színek megtervezése</a:t>
            </a:r>
            <a:endParaRPr lang="hu-HU" b="1" cap="small" dirty="0">
              <a:solidFill>
                <a:srgbClr val="FFB5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095602"/>
            <a:ext cx="7667171" cy="5596609"/>
          </a:xfrm>
        </p:spPr>
      </p:pic>
      <p:sp>
        <p:nvSpPr>
          <p:cNvPr id="5" name="Szövegdoboz 4"/>
          <p:cNvSpPr txBox="1"/>
          <p:nvPr/>
        </p:nvSpPr>
        <p:spPr>
          <a:xfrm>
            <a:off x="9173027" y="2656114"/>
            <a:ext cx="2394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rgbClr val="F87474"/>
                </a:solidFill>
                <a:hlinkClick r:id="rId3"/>
              </a:rPr>
              <a:t>Colorhunt.co</a:t>
            </a:r>
            <a:endParaRPr lang="hu-HU" sz="3200" dirty="0" smtClean="0">
              <a:solidFill>
                <a:srgbClr val="F874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28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0143" y="319314"/>
            <a:ext cx="10515600" cy="776288"/>
          </a:xfrm>
        </p:spPr>
        <p:txBody>
          <a:bodyPr/>
          <a:lstStyle/>
          <a:p>
            <a:pPr algn="ctr"/>
            <a:r>
              <a:rPr lang="hu-HU" b="1" cap="small" dirty="0" smtClean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Tervezés </a:t>
            </a:r>
            <a:r>
              <a:rPr lang="hu-HU" b="1" cap="small" dirty="0" err="1" smtClean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paintben</a:t>
            </a:r>
            <a:endParaRPr lang="hu-HU" b="1" cap="small" dirty="0">
              <a:solidFill>
                <a:srgbClr val="FFB5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3" y="1273402"/>
            <a:ext cx="8510654" cy="5140098"/>
          </a:xfrm>
        </p:spPr>
      </p:pic>
    </p:spTree>
    <p:extLst>
      <p:ext uri="{BB962C8B-B14F-4D97-AF65-F5344CB8AC3E}">
        <p14:creationId xmlns:p14="http://schemas.microsoft.com/office/powerpoint/2010/main" val="310330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cap="small" dirty="0" smtClean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b="1" cap="small" dirty="0" err="1" smtClean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hu-HU" b="1" cap="small" dirty="0" smtClean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rugalmassága</a:t>
            </a:r>
            <a:endParaRPr lang="hu-HU" b="1" cap="small" dirty="0">
              <a:solidFill>
                <a:srgbClr val="FFB5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38188" y="1312070"/>
            <a:ext cx="5157787" cy="823912"/>
          </a:xfrm>
        </p:spPr>
        <p:txBody>
          <a:bodyPr/>
          <a:lstStyle/>
          <a:p>
            <a:pPr algn="ctr"/>
            <a:r>
              <a:rPr lang="hu-HU" dirty="0" err="1" smtClean="0"/>
              <a:t>Paintes</a:t>
            </a:r>
            <a:r>
              <a:rPr lang="hu-HU" dirty="0" smtClean="0"/>
              <a:t> tervek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0" t="4515" r="17467" b="3819"/>
          <a:stretch/>
        </p:blipFill>
        <p:spPr>
          <a:xfrm>
            <a:off x="1323180" y="2135983"/>
            <a:ext cx="3566319" cy="4566530"/>
          </a:xfrm>
        </p:spPr>
      </p:pic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097588" y="1312070"/>
            <a:ext cx="5183188" cy="823912"/>
          </a:xfrm>
        </p:spPr>
        <p:txBody>
          <a:bodyPr/>
          <a:lstStyle/>
          <a:p>
            <a:pPr algn="ctr"/>
            <a:r>
              <a:rPr lang="hu-HU" dirty="0" err="1" smtClean="0"/>
              <a:t>Figmás</a:t>
            </a:r>
            <a:r>
              <a:rPr lang="hu-HU" dirty="0" smtClean="0"/>
              <a:t> tervek</a:t>
            </a:r>
            <a:endParaRPr lang="hu-HU" dirty="0"/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98" y="2135982"/>
            <a:ext cx="3830602" cy="4566530"/>
          </a:xfrm>
        </p:spPr>
      </p:pic>
      <p:pic>
        <p:nvPicPr>
          <p:cNvPr id="9" name="Kép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" t="4259" r="16427" b="2963"/>
          <a:stretch/>
        </p:blipFill>
        <p:spPr>
          <a:xfrm>
            <a:off x="1319862" y="2135982"/>
            <a:ext cx="3566319" cy="4677292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86" y="2211705"/>
            <a:ext cx="3801514" cy="4646295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" t="7179" r="16787" b="8153"/>
          <a:stretch/>
        </p:blipFill>
        <p:spPr>
          <a:xfrm>
            <a:off x="377764" y="3748710"/>
            <a:ext cx="6184979" cy="4040188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929" y="3748710"/>
            <a:ext cx="4570459" cy="3799538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" t="4815" r="15979" b="10185"/>
          <a:stretch/>
        </p:blipFill>
        <p:spPr>
          <a:xfrm>
            <a:off x="721771" y="6533550"/>
            <a:ext cx="4762500" cy="472135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253" y="4717455"/>
            <a:ext cx="2733190" cy="48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9800" y="2745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8000" b="1" cap="small" dirty="0" smtClean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projekt felépítése</a:t>
            </a:r>
            <a:endParaRPr lang="hu-HU" sz="8000" b="1" cap="small" dirty="0">
              <a:solidFill>
                <a:srgbClr val="FFB5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0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9171" y="595085"/>
            <a:ext cx="10515600" cy="776288"/>
          </a:xfrm>
        </p:spPr>
        <p:txBody>
          <a:bodyPr>
            <a:normAutofit/>
          </a:bodyPr>
          <a:lstStyle/>
          <a:p>
            <a:pPr algn="ctr"/>
            <a:r>
              <a:rPr lang="hu-HU" b="1" cap="small" dirty="0" smtClean="0">
                <a:solidFill>
                  <a:srgbClr val="FFB5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Főoldal</a:t>
            </a:r>
            <a:endParaRPr lang="hu-HU" b="1" cap="small" dirty="0">
              <a:solidFill>
                <a:srgbClr val="FFB5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08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36</Words>
  <Application>Microsoft Office PowerPoint</Application>
  <PresentationFormat>Szélesvásznú</PresentationFormat>
  <Paragraphs>16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Inter</vt:lpstr>
      <vt:lpstr>Office Theme</vt:lpstr>
      <vt:lpstr>ikt projektfeladat</vt:lpstr>
      <vt:lpstr>Tervezés</vt:lpstr>
      <vt:lpstr>Sprintek megtervezése</vt:lpstr>
      <vt:lpstr>Oldalak megtervezése</vt:lpstr>
      <vt:lpstr>Színek megtervezése</vt:lpstr>
      <vt:lpstr>Tervezés paintben</vt:lpstr>
      <vt:lpstr>A scrum rugalmassága</vt:lpstr>
      <vt:lpstr>A projekt felépítése</vt:lpstr>
      <vt:lpstr>Főoldal</vt:lpstr>
      <vt:lpstr>Kulimákok</vt:lpstr>
      <vt:lpstr>Gomb</vt:lpstr>
      <vt:lpstr>Rólunk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projektfeladat</dc:title>
  <dc:creator>Kulimák Máté</dc:creator>
  <cp:lastModifiedBy>Kulimák Máté</cp:lastModifiedBy>
  <cp:revision>9</cp:revision>
  <dcterms:created xsi:type="dcterms:W3CDTF">2023-02-01T10:34:20Z</dcterms:created>
  <dcterms:modified xsi:type="dcterms:W3CDTF">2023-02-03T11:27:43Z</dcterms:modified>
</cp:coreProperties>
</file>