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72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74"/>
    <a:srgbClr val="FFB562"/>
    <a:srgbClr val="3A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4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4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62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8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6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8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3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1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9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5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BF85-5AB0-4169-A990-10DF94846CFA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95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20950" y="2349499"/>
            <a:ext cx="7150100" cy="982663"/>
          </a:xfrm>
        </p:spPr>
        <p:txBody>
          <a:bodyPr/>
          <a:lstStyle/>
          <a:p>
            <a:r>
              <a:rPr lang="hu-HU" b="1" cap="small" dirty="0" err="1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ikt</a:t>
            </a:r>
            <a:r>
              <a:rPr lang="hu-HU" b="1" cap="small" dirty="0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 projektfeladat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98700" y="3509963"/>
            <a:ext cx="7594600" cy="487362"/>
          </a:xfrm>
        </p:spPr>
        <p:txBody>
          <a:bodyPr/>
          <a:lstStyle/>
          <a:p>
            <a:r>
              <a:rPr lang="hu-HU" dirty="0">
                <a:solidFill>
                  <a:srgbClr val="F8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Készítők: Beréti Zsófia, Császár András, Kulimák Máté</a:t>
            </a:r>
          </a:p>
        </p:txBody>
      </p:sp>
    </p:spTree>
    <p:extLst>
      <p:ext uri="{BB962C8B-B14F-4D97-AF65-F5344CB8AC3E}">
        <p14:creationId xmlns:p14="http://schemas.microsoft.com/office/powerpoint/2010/main" val="122104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Kulimákok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89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Gomb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5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Rólunk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54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 hogy ki mit csinált?</a:t>
            </a:r>
          </a:p>
        </p:txBody>
      </p:sp>
    </p:spTree>
    <p:extLst>
      <p:ext uri="{BB962C8B-B14F-4D97-AF65-F5344CB8AC3E}">
        <p14:creationId xmlns:p14="http://schemas.microsoft.com/office/powerpoint/2010/main" val="133026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Beréti Zsófia része a projektben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79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Császár Andris része a projektben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54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Kulimák Máté része a projektben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9171" y="1971041"/>
            <a:ext cx="3081694" cy="389791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hu-HU" dirty="0">
                <a:solidFill>
                  <a:srgbClr val="F87474"/>
                </a:solidFill>
              </a:rPr>
              <a:t>Kulimákokról képek elkészítése</a:t>
            </a:r>
          </a:p>
          <a:p>
            <a:pPr algn="just"/>
            <a:r>
              <a:rPr lang="hu-HU" dirty="0" err="1">
                <a:solidFill>
                  <a:srgbClr val="F87474"/>
                </a:solidFill>
              </a:rPr>
              <a:t>Powerpoint</a:t>
            </a:r>
            <a:r>
              <a:rPr lang="hu-HU" dirty="0">
                <a:solidFill>
                  <a:srgbClr val="F87474"/>
                </a:solidFill>
              </a:rPr>
              <a:t> elkészítése</a:t>
            </a:r>
          </a:p>
          <a:p>
            <a:pPr algn="just"/>
            <a:r>
              <a:rPr lang="hu-HU" dirty="0">
                <a:solidFill>
                  <a:srgbClr val="F87474"/>
                </a:solidFill>
              </a:rPr>
              <a:t>„A gomb” </a:t>
            </a:r>
            <a:r>
              <a:rPr lang="hu-HU" dirty="0" err="1">
                <a:solidFill>
                  <a:srgbClr val="F87474"/>
                </a:solidFill>
              </a:rPr>
              <a:t>desing</a:t>
            </a:r>
            <a:r>
              <a:rPr lang="hu-HU" dirty="0">
                <a:solidFill>
                  <a:srgbClr val="F87474"/>
                </a:solidFill>
              </a:rPr>
              <a:t> és váz</a:t>
            </a:r>
          </a:p>
          <a:p>
            <a:pPr algn="just"/>
            <a:r>
              <a:rPr lang="hu-HU" dirty="0" err="1">
                <a:solidFill>
                  <a:srgbClr val="F87474"/>
                </a:solidFill>
              </a:rPr>
              <a:t>Kattingatós</a:t>
            </a:r>
            <a:r>
              <a:rPr lang="hu-HU" dirty="0">
                <a:solidFill>
                  <a:srgbClr val="F87474"/>
                </a:solidFill>
              </a:rPr>
              <a:t> videó</a:t>
            </a:r>
          </a:p>
          <a:p>
            <a:pPr algn="just"/>
            <a:r>
              <a:rPr lang="hu-HU" dirty="0">
                <a:solidFill>
                  <a:srgbClr val="F87474"/>
                </a:solidFill>
              </a:rPr>
              <a:t>Az odalak tartalmi szövegének megírása</a:t>
            </a:r>
          </a:p>
          <a:p>
            <a:endParaRPr lang="hu-HU" dirty="0"/>
          </a:p>
        </p:txBody>
      </p:sp>
      <p:pic>
        <p:nvPicPr>
          <p:cNvPr id="5" name="Kép 4" descr="A képen szöveg, computer, számítógép, elektronika látható&#10;&#10;Automatikusan generált leírás">
            <a:extLst>
              <a:ext uri="{FF2B5EF4-FFF2-40B4-BE49-F238E27FC236}">
                <a16:creationId xmlns:a16="http://schemas.microsoft.com/office/drawing/2014/main" id="{D03231E4-A6C9-7C1F-E138-BFB64C914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45443" y="2087607"/>
            <a:ext cx="4627465" cy="347059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55B66B0-E83F-A476-5C41-79DEE57882BE}"/>
              </a:ext>
            </a:extLst>
          </p:cNvPr>
          <p:cNvSpPr txBox="1"/>
          <p:nvPr/>
        </p:nvSpPr>
        <p:spPr>
          <a:xfrm>
            <a:off x="7023876" y="6274440"/>
            <a:ext cx="343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Én ahogy csinálom a </a:t>
            </a:r>
            <a:r>
              <a:rPr lang="hu-HU" dirty="0" err="1"/>
              <a:t>powerpointot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490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közös munka értékelése</a:t>
            </a:r>
          </a:p>
        </p:txBody>
      </p:sp>
    </p:spTree>
    <p:extLst>
      <p:ext uri="{BB962C8B-B14F-4D97-AF65-F5344CB8AC3E}">
        <p14:creationId xmlns:p14="http://schemas.microsoft.com/office/powerpoint/2010/main" val="84337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47235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</a:p>
        </p:txBody>
      </p:sp>
    </p:spTree>
    <p:extLst>
      <p:ext uri="{BB962C8B-B14F-4D97-AF65-F5344CB8AC3E}">
        <p14:creationId xmlns:p14="http://schemas.microsoft.com/office/powerpoint/2010/main" val="406008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Sprintek megtervezése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8" y="1872343"/>
            <a:ext cx="11686226" cy="4426858"/>
          </a:xfrm>
        </p:spPr>
      </p:pic>
    </p:spTree>
    <p:extLst>
      <p:ext uri="{BB962C8B-B14F-4D97-AF65-F5344CB8AC3E}">
        <p14:creationId xmlns:p14="http://schemas.microsoft.com/office/powerpoint/2010/main" val="101079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Oldalak megtervezése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13" y="1095602"/>
            <a:ext cx="8772657" cy="5447075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5" y="999517"/>
            <a:ext cx="8777485" cy="538724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13" y="999517"/>
            <a:ext cx="3188859" cy="56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Színek megtervezése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095602"/>
            <a:ext cx="7667171" cy="5596609"/>
          </a:xfrm>
        </p:spPr>
      </p:pic>
      <p:sp>
        <p:nvSpPr>
          <p:cNvPr id="5" name="Szövegdoboz 4"/>
          <p:cNvSpPr txBox="1"/>
          <p:nvPr/>
        </p:nvSpPr>
        <p:spPr>
          <a:xfrm>
            <a:off x="9173027" y="2656114"/>
            <a:ext cx="239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F87474"/>
                </a:solidFill>
                <a:hlinkClick r:id="rId3"/>
              </a:rPr>
              <a:t>Colorhunt.co</a:t>
            </a:r>
            <a:endParaRPr lang="hu-HU" sz="3200" dirty="0">
              <a:solidFill>
                <a:srgbClr val="F874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8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Tervezés </a:t>
            </a:r>
            <a:r>
              <a:rPr lang="hu-HU" b="1" cap="small" dirty="0" err="1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paintben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" y="1273402"/>
            <a:ext cx="8510654" cy="5140098"/>
          </a:xfrm>
        </p:spPr>
      </p:pic>
    </p:spTree>
    <p:extLst>
      <p:ext uri="{BB962C8B-B14F-4D97-AF65-F5344CB8AC3E}">
        <p14:creationId xmlns:p14="http://schemas.microsoft.com/office/powerpoint/2010/main" val="310330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b="1" cap="small" dirty="0" err="1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rugalmassága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38188" y="1312070"/>
            <a:ext cx="5157787" cy="823912"/>
          </a:xfrm>
        </p:spPr>
        <p:txBody>
          <a:bodyPr/>
          <a:lstStyle/>
          <a:p>
            <a:pPr algn="ctr"/>
            <a:r>
              <a:rPr lang="hu-HU" dirty="0" err="1"/>
              <a:t>Paintes</a:t>
            </a:r>
            <a:r>
              <a:rPr lang="hu-HU" dirty="0"/>
              <a:t> tervek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4515" r="17467" b="3819"/>
          <a:stretch/>
        </p:blipFill>
        <p:spPr>
          <a:xfrm>
            <a:off x="1323180" y="2135983"/>
            <a:ext cx="3566319" cy="4566530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7588" y="1312070"/>
            <a:ext cx="5183188" cy="823912"/>
          </a:xfrm>
        </p:spPr>
        <p:txBody>
          <a:bodyPr/>
          <a:lstStyle/>
          <a:p>
            <a:pPr algn="ctr"/>
            <a:r>
              <a:rPr lang="hu-HU" dirty="0" err="1"/>
              <a:t>Figmás</a:t>
            </a:r>
            <a:r>
              <a:rPr lang="hu-HU" dirty="0"/>
              <a:t> tervek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18" y="2135983"/>
            <a:ext cx="3830602" cy="4566530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4259" r="16427" b="2963"/>
          <a:stretch/>
        </p:blipFill>
        <p:spPr>
          <a:xfrm>
            <a:off x="1346284" y="2136882"/>
            <a:ext cx="3566319" cy="467729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06" y="2152380"/>
            <a:ext cx="3801514" cy="464629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7179" r="16787" b="8153"/>
          <a:stretch/>
        </p:blipFill>
        <p:spPr>
          <a:xfrm>
            <a:off x="36953" y="2314672"/>
            <a:ext cx="6184979" cy="404018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04" y="2314672"/>
            <a:ext cx="4570459" cy="3799538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4815" r="15979" b="10185"/>
          <a:stretch/>
        </p:blipFill>
        <p:spPr>
          <a:xfrm>
            <a:off x="644572" y="2160834"/>
            <a:ext cx="4762500" cy="472135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24" y="2135982"/>
            <a:ext cx="2733190" cy="4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projekt felépítése</a:t>
            </a:r>
          </a:p>
        </p:txBody>
      </p:sp>
    </p:spTree>
    <p:extLst>
      <p:ext uri="{BB962C8B-B14F-4D97-AF65-F5344CB8AC3E}">
        <p14:creationId xmlns:p14="http://schemas.microsoft.com/office/powerpoint/2010/main" val="391007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8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91</Words>
  <Application>Microsoft Office PowerPoint</Application>
  <PresentationFormat>Szélesvásznú</PresentationFormat>
  <Paragraphs>28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Office Theme</vt:lpstr>
      <vt:lpstr>ikt projektfeladat</vt:lpstr>
      <vt:lpstr>Tervezés</vt:lpstr>
      <vt:lpstr>Sprintek megtervezése</vt:lpstr>
      <vt:lpstr>Oldalak megtervezése</vt:lpstr>
      <vt:lpstr>Színek megtervezése</vt:lpstr>
      <vt:lpstr>Tervezés paintben</vt:lpstr>
      <vt:lpstr>A scrum rugalmassága</vt:lpstr>
      <vt:lpstr>A projekt felépítése</vt:lpstr>
      <vt:lpstr>Főoldal</vt:lpstr>
      <vt:lpstr>Kulimákok</vt:lpstr>
      <vt:lpstr>Gomb</vt:lpstr>
      <vt:lpstr>Rólunk</vt:lpstr>
      <vt:lpstr>És hogy ki mit csinált?</vt:lpstr>
      <vt:lpstr>Beréti Zsófia része a projektben</vt:lpstr>
      <vt:lpstr>Császár Andris része a projektben</vt:lpstr>
      <vt:lpstr>Kulimák Máté része a projektben</vt:lpstr>
      <vt:lpstr>A közös munka értékelése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projektfeladat</dc:title>
  <dc:creator>Kulimák Máté</dc:creator>
  <cp:lastModifiedBy>Kulimák Máté</cp:lastModifiedBy>
  <cp:revision>12</cp:revision>
  <dcterms:created xsi:type="dcterms:W3CDTF">2023-02-01T10:34:20Z</dcterms:created>
  <dcterms:modified xsi:type="dcterms:W3CDTF">2023-02-06T15:44:42Z</dcterms:modified>
</cp:coreProperties>
</file>