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59" r:id="rId5"/>
    <p:sldId id="258" r:id="rId6"/>
    <p:sldId id="257" r:id="rId7"/>
    <p:sldId id="260" r:id="rId8"/>
    <p:sldId id="266" r:id="rId9"/>
    <p:sldId id="267" r:id="rId10"/>
    <p:sldId id="261" r:id="rId11"/>
    <p:sldId id="262" r:id="rId12"/>
    <p:sldId id="263" r:id="rId13"/>
    <p:sldId id="264" r:id="rId14"/>
    <p:sldId id="265" r:id="rId15"/>
    <p:sldId id="272" r:id="rId16"/>
    <p:sldId id="274" r:id="rId17"/>
    <p:sldId id="268" r:id="rId18"/>
    <p:sldId id="275" r:id="rId19"/>
    <p:sldId id="269" r:id="rId20"/>
    <p:sldId id="276" r:id="rId21"/>
    <p:sldId id="270" r:id="rId22"/>
    <p:sldId id="282" r:id="rId23"/>
    <p:sldId id="280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62"/>
    <a:srgbClr val="3AB0FF"/>
    <a:srgbClr val="F87474"/>
    <a:srgbClr val="CD7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41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346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762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58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067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55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181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34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41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693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59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4BF85-5AB0-4169-A990-10DF94846CFA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959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hunt.co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áromszög 3">
            <a:extLst>
              <a:ext uri="{FF2B5EF4-FFF2-40B4-BE49-F238E27FC236}">
                <a16:creationId xmlns:a16="http://schemas.microsoft.com/office/drawing/2014/main" id="{D5F3D95E-6F6A-ACAD-1124-F0DA8A101C5C}"/>
              </a:ext>
            </a:extLst>
          </p:cNvPr>
          <p:cNvSpPr/>
          <p:nvPr/>
        </p:nvSpPr>
        <p:spPr>
          <a:xfrm>
            <a:off x="1880076" y="0"/>
            <a:ext cx="14829120" cy="6934913"/>
          </a:xfrm>
          <a:prstGeom prst="triangle">
            <a:avLst>
              <a:gd name="adj" fmla="val 49880"/>
            </a:avLst>
          </a:prstGeom>
          <a:solidFill>
            <a:srgbClr val="FFB56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943200" y="2845749"/>
            <a:ext cx="5696172" cy="193944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hu-HU" sz="5400" b="1" cap="small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Fogadj örökbe egy Kulimákot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734370" y="4801843"/>
            <a:ext cx="6845181" cy="48736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Készítők: Beréti Zsófia, Császár András, Kulimák Máté</a:t>
            </a:r>
          </a:p>
        </p:txBody>
      </p:sp>
    </p:spTree>
    <p:extLst>
      <p:ext uri="{BB962C8B-B14F-4D97-AF65-F5344CB8AC3E}">
        <p14:creationId xmlns:p14="http://schemas.microsoft.com/office/powerpoint/2010/main" val="122104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3557" y="3316554"/>
            <a:ext cx="806531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hu-HU" sz="8000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 projekt felépítése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63CF3D42-98DE-3F15-A84F-B80368A0A9A6}"/>
              </a:ext>
            </a:extLst>
          </p:cNvPr>
          <p:cNvCxnSpPr/>
          <p:nvPr/>
        </p:nvCxnSpPr>
        <p:spPr>
          <a:xfrm>
            <a:off x="2181138" y="3907224"/>
            <a:ext cx="3363985" cy="0"/>
          </a:xfrm>
          <a:prstGeom prst="line">
            <a:avLst/>
          </a:prstGeom>
          <a:ln w="57150">
            <a:solidFill>
              <a:srgbClr val="FFB5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églalap 4">
            <a:extLst>
              <a:ext uri="{FF2B5EF4-FFF2-40B4-BE49-F238E27FC236}">
                <a16:creationId xmlns:a16="http://schemas.microsoft.com/office/drawing/2014/main" id="{6C6DE8F0-50C1-C31A-E59C-0E569DAC4FFA}"/>
              </a:ext>
            </a:extLst>
          </p:cNvPr>
          <p:cNvSpPr/>
          <p:nvPr/>
        </p:nvSpPr>
        <p:spPr>
          <a:xfrm rot="8313099">
            <a:off x="10453739" y="-1755502"/>
            <a:ext cx="3476520" cy="4264743"/>
          </a:xfrm>
          <a:prstGeom prst="rect">
            <a:avLst/>
          </a:prstGeom>
          <a:solidFill>
            <a:srgbClr val="FFB56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4A87E45-F20B-26AB-5162-855040BA244C}"/>
              </a:ext>
            </a:extLst>
          </p:cNvPr>
          <p:cNvSpPr/>
          <p:nvPr/>
        </p:nvSpPr>
        <p:spPr>
          <a:xfrm rot="8311461">
            <a:off x="9617434" y="-1844674"/>
            <a:ext cx="3734587" cy="344425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24E4B7F5-7118-1822-FDE0-D12FC5E9655E}"/>
              </a:ext>
            </a:extLst>
          </p:cNvPr>
          <p:cNvSpPr/>
          <p:nvPr/>
        </p:nvSpPr>
        <p:spPr>
          <a:xfrm rot="7598796">
            <a:off x="-765085" y="4374652"/>
            <a:ext cx="3301121" cy="4966695"/>
          </a:xfrm>
          <a:prstGeom prst="rect">
            <a:avLst/>
          </a:prstGeom>
          <a:solidFill>
            <a:srgbClr val="FFB56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007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Főoldal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08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Kulimákok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989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Gomb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656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Rólunk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4542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hu-HU" sz="8000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És hogy ki mit csinált?</a:t>
            </a:r>
          </a:p>
        </p:txBody>
      </p:sp>
      <p:cxnSp>
        <p:nvCxnSpPr>
          <p:cNvPr id="3" name="Egyenes összekötő 2">
            <a:extLst>
              <a:ext uri="{FF2B5EF4-FFF2-40B4-BE49-F238E27FC236}">
                <a16:creationId xmlns:a16="http://schemas.microsoft.com/office/drawing/2014/main" id="{D817E64C-2825-B4BA-16A0-D8227CF5BA2A}"/>
              </a:ext>
            </a:extLst>
          </p:cNvPr>
          <p:cNvCxnSpPr/>
          <p:nvPr/>
        </p:nvCxnSpPr>
        <p:spPr>
          <a:xfrm>
            <a:off x="1753300" y="3915613"/>
            <a:ext cx="3363985" cy="0"/>
          </a:xfrm>
          <a:prstGeom prst="line">
            <a:avLst/>
          </a:prstGeom>
          <a:ln w="57150">
            <a:solidFill>
              <a:srgbClr val="FFB5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260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énykép megnyitása">
            <a:extLst>
              <a:ext uri="{FF2B5EF4-FFF2-40B4-BE49-F238E27FC236}">
                <a16:creationId xmlns:a16="http://schemas.microsoft.com/office/drawing/2014/main" id="{8C4D150B-EC90-B7E4-62AA-78E6A2D34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39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FB9D15FA-0B42-C9FA-9674-B0518720DF12}"/>
              </a:ext>
            </a:extLst>
          </p:cNvPr>
          <p:cNvSpPr/>
          <p:nvPr/>
        </p:nvSpPr>
        <p:spPr>
          <a:xfrm>
            <a:off x="4893892" y="1836220"/>
            <a:ext cx="7298108" cy="3799833"/>
          </a:xfrm>
          <a:prstGeom prst="rect">
            <a:avLst/>
          </a:prstGeom>
          <a:solidFill>
            <a:srgbClr val="F87474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b="1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21EE10D-C5A2-27B5-8C40-AFA7A6453788}"/>
              </a:ext>
            </a:extLst>
          </p:cNvPr>
          <p:cNvSpPr txBox="1"/>
          <p:nvPr/>
        </p:nvSpPr>
        <p:spPr>
          <a:xfrm>
            <a:off x="5870962" y="2170632"/>
            <a:ext cx="5093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b="1" dirty="0">
                <a:solidFill>
                  <a:schemeClr val="bg1"/>
                </a:solidFill>
              </a:rPr>
              <a:t>Beréti Zsófia</a:t>
            </a:r>
            <a:endParaRPr lang="hu-HU" sz="5400" dirty="0">
              <a:solidFill>
                <a:schemeClr val="bg1"/>
              </a:solidFill>
            </a:endParaRPr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BF9DAD82-9240-F80F-7575-EB85FF9ADA0A}"/>
              </a:ext>
            </a:extLst>
          </p:cNvPr>
          <p:cNvCxnSpPr/>
          <p:nvPr/>
        </p:nvCxnSpPr>
        <p:spPr>
          <a:xfrm>
            <a:off x="5973510" y="3093962"/>
            <a:ext cx="281156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05827A60-3606-AF5F-91B9-E138E8035027}"/>
              </a:ext>
            </a:extLst>
          </p:cNvPr>
          <p:cNvSpPr txBox="1"/>
          <p:nvPr/>
        </p:nvSpPr>
        <p:spPr>
          <a:xfrm>
            <a:off x="5973510" y="3118912"/>
            <a:ext cx="367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része a projektben</a:t>
            </a:r>
          </a:p>
        </p:txBody>
      </p:sp>
    </p:spTree>
    <p:extLst>
      <p:ext uri="{BB962C8B-B14F-4D97-AF65-F5344CB8AC3E}">
        <p14:creationId xmlns:p14="http://schemas.microsoft.com/office/powerpoint/2010/main" val="73300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30036" y="562048"/>
            <a:ext cx="6759560" cy="462269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hu-HU" sz="3200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Grafikus tervek ötletadója</a:t>
            </a:r>
          </a:p>
          <a:p>
            <a:pPr>
              <a:spcBef>
                <a:spcPts val="600"/>
              </a:spcBef>
            </a:pPr>
            <a:r>
              <a:rPr lang="hu-HU" sz="3200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Scrum szabályainak betartatása</a:t>
            </a:r>
          </a:p>
          <a:p>
            <a:pPr>
              <a:spcBef>
                <a:spcPts val="600"/>
              </a:spcBef>
            </a:pPr>
            <a:r>
              <a:rPr lang="hu-HU" sz="3200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Powerpoint befejezése</a:t>
            </a:r>
          </a:p>
          <a:p>
            <a:pPr>
              <a:spcBef>
                <a:spcPts val="600"/>
              </a:spcBef>
            </a:pPr>
            <a:r>
              <a:rPr lang="hu-HU" sz="3200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„Rólunk” design, reszponzívitás és Főoldal váz, reszponzívitás</a:t>
            </a:r>
          </a:p>
          <a:p>
            <a:pPr>
              <a:spcBef>
                <a:spcPts val="600"/>
              </a:spcBef>
            </a:pPr>
            <a:r>
              <a:rPr lang="hu-HU" sz="3200" spc="100" dirty="0" err="1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Photoshoppolás</a:t>
            </a:r>
            <a:endParaRPr lang="hu-HU" sz="3200" spc="100" dirty="0">
              <a:solidFill>
                <a:schemeClr val="tx2">
                  <a:lumMod val="50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spcBef>
                <a:spcPts val="600"/>
              </a:spcBef>
            </a:pPr>
            <a:r>
              <a:rPr lang="hu-HU" sz="3200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Demonstrációs videó vágása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22761D0-4205-E3A9-A449-81E703A5BC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10" y="562048"/>
            <a:ext cx="2807066" cy="4990340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1FA82CAC-CB48-98EF-238B-8064A7924EBA}"/>
              </a:ext>
            </a:extLst>
          </p:cNvPr>
          <p:cNvSpPr/>
          <p:nvPr/>
        </p:nvSpPr>
        <p:spPr>
          <a:xfrm>
            <a:off x="0" y="5842336"/>
            <a:ext cx="12192000" cy="696287"/>
          </a:xfrm>
          <a:prstGeom prst="rect">
            <a:avLst/>
          </a:prstGeom>
          <a:solidFill>
            <a:srgbClr val="F87474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579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9C4A7DE3-B570-A101-052E-B15B03F0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03350" cy="6936907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FB9D15FA-0B42-C9FA-9674-B0518720DF12}"/>
              </a:ext>
            </a:extLst>
          </p:cNvPr>
          <p:cNvSpPr/>
          <p:nvPr/>
        </p:nvSpPr>
        <p:spPr>
          <a:xfrm>
            <a:off x="4893892" y="1836220"/>
            <a:ext cx="7298108" cy="3799833"/>
          </a:xfrm>
          <a:prstGeom prst="rect">
            <a:avLst/>
          </a:prstGeom>
          <a:solidFill>
            <a:srgbClr val="3AB0FF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b="1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21EE10D-C5A2-27B5-8C40-AFA7A6453788}"/>
              </a:ext>
            </a:extLst>
          </p:cNvPr>
          <p:cNvSpPr txBox="1"/>
          <p:nvPr/>
        </p:nvSpPr>
        <p:spPr>
          <a:xfrm>
            <a:off x="5870962" y="2170632"/>
            <a:ext cx="5093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b="1" dirty="0">
                <a:solidFill>
                  <a:schemeClr val="bg1"/>
                </a:solidFill>
              </a:rPr>
              <a:t>Császár András</a:t>
            </a:r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BF9DAD82-9240-F80F-7575-EB85FF9ADA0A}"/>
              </a:ext>
            </a:extLst>
          </p:cNvPr>
          <p:cNvCxnSpPr/>
          <p:nvPr/>
        </p:nvCxnSpPr>
        <p:spPr>
          <a:xfrm>
            <a:off x="5973510" y="3093962"/>
            <a:ext cx="281156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05827A60-3606-AF5F-91B9-E138E8035027}"/>
              </a:ext>
            </a:extLst>
          </p:cNvPr>
          <p:cNvSpPr txBox="1"/>
          <p:nvPr/>
        </p:nvSpPr>
        <p:spPr>
          <a:xfrm>
            <a:off x="5973510" y="3118912"/>
            <a:ext cx="367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része a projektben</a:t>
            </a:r>
          </a:p>
        </p:txBody>
      </p:sp>
    </p:spTree>
    <p:extLst>
      <p:ext uri="{BB962C8B-B14F-4D97-AF65-F5344CB8AC3E}">
        <p14:creationId xmlns:p14="http://schemas.microsoft.com/office/powerpoint/2010/main" val="20920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23B1164-DCFB-499F-B104-E9CB009BFC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82" y="595075"/>
            <a:ext cx="2583554" cy="516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A9C79836-23D5-B4C1-ED8A-0BD6768C2FD6}"/>
              </a:ext>
            </a:extLst>
          </p:cNvPr>
          <p:cNvSpPr/>
          <p:nvPr/>
        </p:nvSpPr>
        <p:spPr>
          <a:xfrm>
            <a:off x="0" y="6020233"/>
            <a:ext cx="12192000" cy="696287"/>
          </a:xfrm>
          <a:prstGeom prst="rect">
            <a:avLst/>
          </a:prstGeom>
          <a:solidFill>
            <a:srgbClr val="3AB0FF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4E07D60-2AD0-D47C-9C65-42AD0CC8C4F2}"/>
              </a:ext>
            </a:extLst>
          </p:cNvPr>
          <p:cNvSpPr txBox="1"/>
          <p:nvPr/>
        </p:nvSpPr>
        <p:spPr>
          <a:xfrm>
            <a:off x="737648" y="595075"/>
            <a:ext cx="6094428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3200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Svelte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3200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Backend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3200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Main.css elkészítése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3200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„Kulimákok” váz, design, reszponzívitás</a:t>
            </a:r>
          </a:p>
        </p:txBody>
      </p:sp>
    </p:spTree>
    <p:extLst>
      <p:ext uri="{BB962C8B-B14F-4D97-AF65-F5344CB8AC3E}">
        <p14:creationId xmlns:p14="http://schemas.microsoft.com/office/powerpoint/2010/main" val="125254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66C7D6-00C5-FF99-F044-8144FC0E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4400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Az oldalról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253F8F-898D-3F8D-49DB-AEA2950B2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9477" cy="4351338"/>
          </a:xfrm>
        </p:spPr>
        <p:txBody>
          <a:bodyPr/>
          <a:lstStyle/>
          <a:p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Örökbefogadó szervezet</a:t>
            </a:r>
          </a:p>
          <a:p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Több fajta Kulimák</a:t>
            </a:r>
          </a:p>
          <a:p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Scrum</a:t>
            </a:r>
          </a:p>
          <a:p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Nov.14-Feb.08</a:t>
            </a:r>
          </a:p>
          <a:p>
            <a:r>
              <a:rPr lang="hu-HU" sz="3600" b="1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Svelte keretrendszer</a:t>
            </a:r>
          </a:p>
          <a:p>
            <a:endParaRPr lang="hu-HU" b="1" spc="100" dirty="0">
              <a:solidFill>
                <a:schemeClr val="tx2">
                  <a:lumMod val="50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0">
              <a:buNone/>
            </a:pPr>
            <a:endParaRPr lang="hu-HU" sz="2800" b="1" spc="100" dirty="0">
              <a:solidFill>
                <a:schemeClr val="tx2">
                  <a:lumMod val="50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 descr="&#10;A képen szöveg, viselés, személy, napszemüveg látható">
            <a:extLst>
              <a:ext uri="{FF2B5EF4-FFF2-40B4-BE49-F238E27FC236}">
                <a16:creationId xmlns:a16="http://schemas.microsoft.com/office/drawing/2014/main" id="{58534AE6-0DC8-B3A7-4CE3-0C25B995D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979" y="1690688"/>
            <a:ext cx="4861821" cy="365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39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E6DCD308-CB1E-C8BC-2EF1-1083B8E66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0518" y="0"/>
            <a:ext cx="6876789" cy="6858000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FB9D15FA-0B42-C9FA-9674-B0518720DF12}"/>
              </a:ext>
            </a:extLst>
          </p:cNvPr>
          <p:cNvSpPr/>
          <p:nvPr/>
        </p:nvSpPr>
        <p:spPr>
          <a:xfrm>
            <a:off x="4893892" y="1836220"/>
            <a:ext cx="7298108" cy="3799833"/>
          </a:xfrm>
          <a:prstGeom prst="rect">
            <a:avLst/>
          </a:prstGeom>
          <a:solidFill>
            <a:srgbClr val="FFB56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b="1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21EE10D-C5A2-27B5-8C40-AFA7A6453788}"/>
              </a:ext>
            </a:extLst>
          </p:cNvPr>
          <p:cNvSpPr txBox="1"/>
          <p:nvPr/>
        </p:nvSpPr>
        <p:spPr>
          <a:xfrm>
            <a:off x="5870962" y="2170632"/>
            <a:ext cx="5093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b="1" dirty="0">
                <a:solidFill>
                  <a:schemeClr val="bg1"/>
                </a:solidFill>
              </a:rPr>
              <a:t>Kulimák Máté</a:t>
            </a:r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BF9DAD82-9240-F80F-7575-EB85FF9ADA0A}"/>
              </a:ext>
            </a:extLst>
          </p:cNvPr>
          <p:cNvCxnSpPr/>
          <p:nvPr/>
        </p:nvCxnSpPr>
        <p:spPr>
          <a:xfrm>
            <a:off x="5973510" y="3093962"/>
            <a:ext cx="281156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05827A60-3606-AF5F-91B9-E138E8035027}"/>
              </a:ext>
            </a:extLst>
          </p:cNvPr>
          <p:cNvSpPr txBox="1"/>
          <p:nvPr/>
        </p:nvSpPr>
        <p:spPr>
          <a:xfrm>
            <a:off x="5973510" y="3118912"/>
            <a:ext cx="367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része a projektben</a:t>
            </a:r>
          </a:p>
        </p:txBody>
      </p:sp>
    </p:spTree>
    <p:extLst>
      <p:ext uri="{BB962C8B-B14F-4D97-AF65-F5344CB8AC3E}">
        <p14:creationId xmlns:p14="http://schemas.microsoft.com/office/powerpoint/2010/main" val="364714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7224" y="411720"/>
            <a:ext cx="5532907" cy="523990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hu-HU" sz="3200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Kulimákokról képek elkészítése</a:t>
            </a:r>
          </a:p>
          <a:p>
            <a:pPr>
              <a:spcBef>
                <a:spcPts val="600"/>
              </a:spcBef>
            </a:pPr>
            <a:r>
              <a:rPr lang="hu-HU" sz="3200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Powerpoint vázának elkészítése</a:t>
            </a:r>
          </a:p>
          <a:p>
            <a:pPr>
              <a:spcBef>
                <a:spcPts val="600"/>
              </a:spcBef>
            </a:pPr>
            <a:r>
              <a:rPr lang="hu-HU" sz="3200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„A gomb” design és váz</a:t>
            </a:r>
          </a:p>
          <a:p>
            <a:pPr>
              <a:spcBef>
                <a:spcPts val="600"/>
              </a:spcBef>
            </a:pPr>
            <a:r>
              <a:rPr lang="hu-HU" sz="3200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„</a:t>
            </a:r>
            <a:r>
              <a:rPr lang="hu-HU" sz="3200" spc="100" dirty="0" err="1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Kattingatós</a:t>
            </a:r>
            <a:r>
              <a:rPr lang="hu-HU" sz="3200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” videó</a:t>
            </a:r>
          </a:p>
          <a:p>
            <a:pPr>
              <a:spcBef>
                <a:spcPts val="600"/>
              </a:spcBef>
            </a:pPr>
            <a:r>
              <a:rPr lang="hu-HU" sz="3200" spc="1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Az odalak tartalmi szövegének megírása</a:t>
            </a:r>
          </a:p>
        </p:txBody>
      </p:sp>
      <p:pic>
        <p:nvPicPr>
          <p:cNvPr id="5" name="Kép 4" descr="A képen szöveg, computer, számítógép, elektronika látható&#10;&#10;Automatikusan generált leírás">
            <a:extLst>
              <a:ext uri="{FF2B5EF4-FFF2-40B4-BE49-F238E27FC236}">
                <a16:creationId xmlns:a16="http://schemas.microsoft.com/office/drawing/2014/main" id="{D03231E4-A6C9-7C1F-E138-BFB64C9149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40355" y="1016694"/>
            <a:ext cx="4839790" cy="3629843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55B66B0-E83F-A476-5C41-79DEE57882BE}"/>
              </a:ext>
            </a:extLst>
          </p:cNvPr>
          <p:cNvSpPr txBox="1"/>
          <p:nvPr/>
        </p:nvSpPr>
        <p:spPr>
          <a:xfrm>
            <a:off x="7299164" y="5326583"/>
            <a:ext cx="45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Én ahogy csinálom a </a:t>
            </a:r>
            <a:r>
              <a:rPr lang="hu-HU" sz="2000" dirty="0" err="1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powerpointot</a:t>
            </a:r>
            <a:endParaRPr lang="hu-HU" sz="2000" dirty="0">
              <a:solidFill>
                <a:schemeClr val="tx2">
                  <a:lumMod val="50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24BAEF5-0C62-C1A8-EBF8-2E1A3510CAB9}"/>
              </a:ext>
            </a:extLst>
          </p:cNvPr>
          <p:cNvSpPr/>
          <p:nvPr/>
        </p:nvSpPr>
        <p:spPr>
          <a:xfrm>
            <a:off x="0" y="5842336"/>
            <a:ext cx="12192000" cy="696287"/>
          </a:xfrm>
          <a:prstGeom prst="rect">
            <a:avLst/>
          </a:prstGeom>
          <a:solidFill>
            <a:srgbClr val="FFB56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490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399755" y="3350494"/>
            <a:ext cx="10114960" cy="1325563"/>
          </a:xfrm>
          <a:effectLst/>
        </p:spPr>
        <p:txBody>
          <a:bodyPr>
            <a:normAutofit fontScale="90000"/>
          </a:bodyPr>
          <a:lstStyle/>
          <a:p>
            <a:pPr algn="ctr"/>
            <a:r>
              <a:rPr lang="hu-HU" sz="8000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 közös munka értékelése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8F57D4F1-A2BC-97DF-EFF7-D3EDF86F3BCE}"/>
              </a:ext>
            </a:extLst>
          </p:cNvPr>
          <p:cNvSpPr/>
          <p:nvPr/>
        </p:nvSpPr>
        <p:spPr>
          <a:xfrm rot="2848355">
            <a:off x="10183224" y="3992123"/>
            <a:ext cx="3301121" cy="4966695"/>
          </a:xfrm>
          <a:prstGeom prst="rect">
            <a:avLst/>
          </a:prstGeom>
          <a:solidFill>
            <a:srgbClr val="3AB0F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F7DCB632-A10E-5632-3447-B51CAED5805D}"/>
              </a:ext>
            </a:extLst>
          </p:cNvPr>
          <p:cNvSpPr/>
          <p:nvPr/>
        </p:nvSpPr>
        <p:spPr>
          <a:xfrm rot="2848355">
            <a:off x="-1452519" y="-2010026"/>
            <a:ext cx="3476520" cy="4264743"/>
          </a:xfrm>
          <a:prstGeom prst="rect">
            <a:avLst/>
          </a:prstGeom>
          <a:solidFill>
            <a:srgbClr val="3AB0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63CBBDFE-A41E-7DFB-0FFA-CB3C8B7000A9}"/>
              </a:ext>
            </a:extLst>
          </p:cNvPr>
          <p:cNvSpPr/>
          <p:nvPr/>
        </p:nvSpPr>
        <p:spPr>
          <a:xfrm rot="2832125">
            <a:off x="-506954" y="-2067058"/>
            <a:ext cx="3734587" cy="344425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Egyenes összekötő 2">
            <a:extLst>
              <a:ext uri="{FF2B5EF4-FFF2-40B4-BE49-F238E27FC236}">
                <a16:creationId xmlns:a16="http://schemas.microsoft.com/office/drawing/2014/main" id="{D95B83D8-60A9-F676-86E6-1075474CBFBB}"/>
              </a:ext>
            </a:extLst>
          </p:cNvPr>
          <p:cNvCxnSpPr/>
          <p:nvPr/>
        </p:nvCxnSpPr>
        <p:spPr>
          <a:xfrm>
            <a:off x="1420420" y="3900341"/>
            <a:ext cx="3363985" cy="0"/>
          </a:xfrm>
          <a:prstGeom prst="line">
            <a:avLst/>
          </a:prstGeom>
          <a:ln w="57150">
            <a:solidFill>
              <a:srgbClr val="FFB5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580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áromszög 2">
            <a:extLst>
              <a:ext uri="{FF2B5EF4-FFF2-40B4-BE49-F238E27FC236}">
                <a16:creationId xmlns:a16="http://schemas.microsoft.com/office/drawing/2014/main" id="{E60B0716-6783-ACC2-4A66-75738209141E}"/>
              </a:ext>
            </a:extLst>
          </p:cNvPr>
          <p:cNvSpPr/>
          <p:nvPr/>
        </p:nvSpPr>
        <p:spPr>
          <a:xfrm>
            <a:off x="1484150" y="-38457"/>
            <a:ext cx="14829120" cy="6934913"/>
          </a:xfrm>
          <a:prstGeom prst="triangle">
            <a:avLst>
              <a:gd name="adj" fmla="val 49880"/>
            </a:avLst>
          </a:prstGeom>
          <a:solidFill>
            <a:srgbClr val="FFB56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0" dirty="0">
                <a:solidFill>
                  <a:srgbClr val="FFB562"/>
                </a:solidFill>
                <a:effectLst/>
                <a:latin typeface="Inter" panose="02000503000000020004"/>
              </a:rPr>
              <a:t>Fogadj örökbe, ha teheted...</a:t>
            </a:r>
            <a:br>
              <a:rPr lang="hu-HU" sz="1800" b="1" i="0" dirty="0">
                <a:solidFill>
                  <a:srgbClr val="FFB562"/>
                </a:solidFill>
                <a:effectLst/>
                <a:latin typeface="Inter" panose="02000503000000020004"/>
              </a:rPr>
            </a:br>
            <a:r>
              <a:rPr lang="hu-HU" sz="1800" b="0" i="0" dirty="0">
                <a:solidFill>
                  <a:srgbClr val="FFB562"/>
                </a:solidFill>
                <a:effectLst/>
                <a:latin typeface="Inter" panose="02000503000000020004"/>
              </a:rPr>
              <a:t>Kulimákok ezrei várnak egy melegszívű törődő gazdira</a:t>
            </a:r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0" y="3346187"/>
            <a:ext cx="5354425" cy="132556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hu-HU" sz="3600" b="1" i="0" dirty="0">
                <a:solidFill>
                  <a:schemeClr val="bg1"/>
                </a:solidFill>
                <a:effectLst/>
                <a:latin typeface="Inter" panose="02000503000000020004"/>
              </a:rPr>
              <a:t>Fogadj örökbe, ha teheted...</a:t>
            </a:r>
            <a:br>
              <a:rPr lang="hu-HU" sz="3600" b="1" i="0" dirty="0">
                <a:solidFill>
                  <a:schemeClr val="bg1"/>
                </a:solidFill>
                <a:effectLst/>
                <a:latin typeface="Inter" panose="02000503000000020004"/>
              </a:rPr>
            </a:br>
            <a:r>
              <a:rPr lang="hu-HU" sz="3600" b="0" i="0" dirty="0">
                <a:solidFill>
                  <a:schemeClr val="bg1"/>
                </a:solidFill>
                <a:effectLst/>
                <a:latin typeface="Inter" panose="02000503000000020004"/>
              </a:rPr>
              <a:t>Kulimákok ezrei várnak egy melegszívű törődő gazdira</a:t>
            </a:r>
          </a:p>
        </p:txBody>
      </p:sp>
    </p:spTree>
    <p:extLst>
      <p:ext uri="{BB962C8B-B14F-4D97-AF65-F5344CB8AC3E}">
        <p14:creationId xmlns:p14="http://schemas.microsoft.com/office/powerpoint/2010/main" val="1196009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hu-HU" sz="8000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Köszönjük a figyelmet!</a:t>
            </a:r>
            <a:br>
              <a:rPr lang="hu-HU" sz="8000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</a:br>
            <a:endParaRPr lang="hu-HU" sz="8000" b="1" cap="small" dirty="0">
              <a:solidFill>
                <a:srgbClr val="FFB562"/>
              </a:solidFill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3" name="Egyenes összekötő 2">
            <a:extLst>
              <a:ext uri="{FF2B5EF4-FFF2-40B4-BE49-F238E27FC236}">
                <a16:creationId xmlns:a16="http://schemas.microsoft.com/office/drawing/2014/main" id="{E33EBEAC-2781-5379-D334-EBFED3D2833C}"/>
              </a:ext>
            </a:extLst>
          </p:cNvPr>
          <p:cNvCxnSpPr/>
          <p:nvPr/>
        </p:nvCxnSpPr>
        <p:spPr>
          <a:xfrm>
            <a:off x="1118936" y="3310566"/>
            <a:ext cx="3363985" cy="0"/>
          </a:xfrm>
          <a:prstGeom prst="line">
            <a:avLst/>
          </a:prstGeom>
          <a:ln w="57150">
            <a:solidFill>
              <a:srgbClr val="FFB5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 descr="&#10;A képen szöveg, viselés, személy, napszemüveg látható">
            <a:extLst>
              <a:ext uri="{FF2B5EF4-FFF2-40B4-BE49-F238E27FC236}">
                <a16:creationId xmlns:a16="http://schemas.microsoft.com/office/drawing/2014/main" id="{71B76B3D-74B5-6548-D8D0-A24D1CDA7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4" y="5877650"/>
            <a:ext cx="1304292" cy="9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5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440D6EED-4D16-875D-FBD9-E04A6DC60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62" y="0"/>
            <a:ext cx="122507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285C6BC6-9583-47AB-416A-92A60D573506}"/>
              </a:ext>
            </a:extLst>
          </p:cNvPr>
          <p:cNvGrpSpPr/>
          <p:nvPr/>
        </p:nvGrpSpPr>
        <p:grpSpPr>
          <a:xfrm>
            <a:off x="-58724" y="0"/>
            <a:ext cx="12309447" cy="6858000"/>
            <a:chOff x="-1746432" y="-838986"/>
            <a:chExt cx="12252707" cy="6858000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6D216EDC-9BDE-E1A0-6E69-993C26FBB5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87979" y="-838986"/>
              <a:ext cx="12194254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4F13AE34-05E1-56D7-CC72-3F576620E5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430"/>
            <a:stretch/>
          </p:blipFill>
          <p:spPr bwMode="auto">
            <a:xfrm>
              <a:off x="-1746432" y="-838986"/>
              <a:ext cx="2747256" cy="6845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00CC03E7-8CF3-D167-9BAF-79843A08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23" y="12420"/>
            <a:ext cx="122507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266206-7C4B-B8C2-CB85-5A1EA8D610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7" t="550" r="78" b="-550"/>
          <a:stretch/>
        </p:blipFill>
        <p:spPr bwMode="auto">
          <a:xfrm>
            <a:off x="2776775" y="12420"/>
            <a:ext cx="93749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88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92624" y="2766218"/>
            <a:ext cx="4870375" cy="1325563"/>
          </a:xfrm>
          <a:effectLst/>
        </p:spPr>
        <p:txBody>
          <a:bodyPr>
            <a:normAutofit/>
          </a:bodyPr>
          <a:lstStyle/>
          <a:p>
            <a:pPr algn="ctr"/>
            <a:r>
              <a:rPr lang="hu-HU" sz="8000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Tervezés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8F57D4F1-A2BC-97DF-EFF7-D3EDF86F3BCE}"/>
              </a:ext>
            </a:extLst>
          </p:cNvPr>
          <p:cNvSpPr/>
          <p:nvPr/>
        </p:nvSpPr>
        <p:spPr>
          <a:xfrm rot="2848355">
            <a:off x="10183224" y="3992123"/>
            <a:ext cx="3301121" cy="4966695"/>
          </a:xfrm>
          <a:prstGeom prst="rect">
            <a:avLst/>
          </a:prstGeom>
          <a:solidFill>
            <a:srgbClr val="F87474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F7DCB632-A10E-5632-3447-B51CAED5805D}"/>
              </a:ext>
            </a:extLst>
          </p:cNvPr>
          <p:cNvSpPr/>
          <p:nvPr/>
        </p:nvSpPr>
        <p:spPr>
          <a:xfrm rot="2848355">
            <a:off x="-1452519" y="-2010026"/>
            <a:ext cx="3476520" cy="4264743"/>
          </a:xfrm>
          <a:prstGeom prst="rect">
            <a:avLst/>
          </a:prstGeom>
          <a:solidFill>
            <a:srgbClr val="F87474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63CBBDFE-A41E-7DFB-0FFA-CB3C8B7000A9}"/>
              </a:ext>
            </a:extLst>
          </p:cNvPr>
          <p:cNvSpPr/>
          <p:nvPr/>
        </p:nvSpPr>
        <p:spPr>
          <a:xfrm rot="2832125">
            <a:off x="-506954" y="-2067058"/>
            <a:ext cx="3734587" cy="344425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ABD3140E-7104-7201-5949-5049F71FAC3C}"/>
              </a:ext>
            </a:extLst>
          </p:cNvPr>
          <p:cNvCxnSpPr>
            <a:cxnSpLocks/>
          </p:cNvCxnSpPr>
          <p:nvPr/>
        </p:nvCxnSpPr>
        <p:spPr>
          <a:xfrm>
            <a:off x="4436997" y="3900341"/>
            <a:ext cx="1379341" cy="0"/>
          </a:xfrm>
          <a:prstGeom prst="line">
            <a:avLst/>
          </a:prstGeom>
          <a:ln w="57150">
            <a:solidFill>
              <a:srgbClr val="FFB5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8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Sprintek megtervezése</a:t>
            </a:r>
          </a:p>
        </p:txBody>
      </p:sp>
      <p:pic>
        <p:nvPicPr>
          <p:cNvPr id="9" name="Tartalom helye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8" y="1872343"/>
            <a:ext cx="11686226" cy="4426858"/>
          </a:xfrm>
        </p:spPr>
      </p:pic>
    </p:spTree>
    <p:extLst>
      <p:ext uri="{BB962C8B-B14F-4D97-AF65-F5344CB8AC3E}">
        <p14:creationId xmlns:p14="http://schemas.microsoft.com/office/powerpoint/2010/main" val="101079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0143" y="319314"/>
            <a:ext cx="10515600" cy="776288"/>
          </a:xfrm>
        </p:spPr>
        <p:txBody>
          <a:bodyPr/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Oldalak megtervezése</a:t>
            </a: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13" y="1095602"/>
            <a:ext cx="8772657" cy="5447075"/>
          </a:xfr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85" y="999517"/>
            <a:ext cx="8777485" cy="538724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13" y="999517"/>
            <a:ext cx="3188859" cy="56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0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0143" y="319314"/>
            <a:ext cx="10515600" cy="776288"/>
          </a:xfrm>
        </p:spPr>
        <p:txBody>
          <a:bodyPr/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Színek megtervezése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095602"/>
            <a:ext cx="7667171" cy="5596609"/>
          </a:xfrm>
        </p:spPr>
      </p:pic>
      <p:sp>
        <p:nvSpPr>
          <p:cNvPr id="5" name="Szövegdoboz 4"/>
          <p:cNvSpPr txBox="1"/>
          <p:nvPr/>
        </p:nvSpPr>
        <p:spPr>
          <a:xfrm>
            <a:off x="8888183" y="1095602"/>
            <a:ext cx="275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Colorhunt.co</a:t>
            </a:r>
            <a:r>
              <a:rPr lang="hu-HU" sz="3200" b="1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4528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0143" y="319314"/>
            <a:ext cx="10515600" cy="776288"/>
          </a:xfrm>
        </p:spPr>
        <p:txBody>
          <a:bodyPr/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Tervezés </a:t>
            </a:r>
            <a:r>
              <a:rPr lang="hu-HU" b="1" cap="small" dirty="0" err="1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paintben</a:t>
            </a:r>
            <a:endParaRPr lang="hu-HU" b="1" cap="small" dirty="0">
              <a:solidFill>
                <a:srgbClr val="FFB562"/>
              </a:solidFill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089" y="1095602"/>
            <a:ext cx="8510654" cy="5140098"/>
          </a:xfrm>
        </p:spPr>
      </p:pic>
    </p:spTree>
    <p:extLst>
      <p:ext uri="{BB962C8B-B14F-4D97-AF65-F5344CB8AC3E}">
        <p14:creationId xmlns:p14="http://schemas.microsoft.com/office/powerpoint/2010/main" val="310330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 </a:t>
            </a:r>
            <a:r>
              <a:rPr lang="hu-HU" b="1" cap="small" dirty="0" err="1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scrum</a:t>
            </a:r>
            <a:r>
              <a:rPr lang="hu-HU" b="1" cap="small" dirty="0">
                <a:solidFill>
                  <a:srgbClr val="FFB562"/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rugalmassága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38188" y="1312070"/>
            <a:ext cx="5157787" cy="823912"/>
          </a:xfrm>
        </p:spPr>
        <p:txBody>
          <a:bodyPr/>
          <a:lstStyle/>
          <a:p>
            <a:pPr algn="ctr"/>
            <a:r>
              <a:rPr lang="hu-HU" dirty="0" err="1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Paintes</a:t>
            </a:r>
            <a:r>
              <a:rPr lang="hu-HU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tervek</a:t>
            </a:r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0" t="4515" r="17467" b="3819"/>
          <a:stretch/>
        </p:blipFill>
        <p:spPr>
          <a:xfrm>
            <a:off x="1323180" y="2135983"/>
            <a:ext cx="3566319" cy="4566530"/>
          </a:xfrm>
        </p:spPr>
      </p:pic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097588" y="1312070"/>
            <a:ext cx="5183188" cy="823912"/>
          </a:xfrm>
        </p:spPr>
        <p:txBody>
          <a:bodyPr/>
          <a:lstStyle/>
          <a:p>
            <a:pPr algn="ctr"/>
            <a:r>
              <a:rPr lang="hu-HU" dirty="0" err="1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Figmás</a:t>
            </a:r>
            <a:r>
              <a:rPr lang="hu-HU" dirty="0">
                <a:solidFill>
                  <a:schemeClr val="tx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tervek</a:t>
            </a:r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218" y="2135983"/>
            <a:ext cx="3830602" cy="4566530"/>
          </a:xfrm>
        </p:spPr>
      </p:pic>
      <p:pic>
        <p:nvPicPr>
          <p:cNvPr id="9" name="Kép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" t="4259" r="16427" b="2963"/>
          <a:stretch/>
        </p:blipFill>
        <p:spPr>
          <a:xfrm>
            <a:off x="1346284" y="2136882"/>
            <a:ext cx="3566319" cy="4677292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306" y="2152380"/>
            <a:ext cx="3801514" cy="4646295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" t="7179" r="16787" b="8153"/>
          <a:stretch/>
        </p:blipFill>
        <p:spPr>
          <a:xfrm>
            <a:off x="36953" y="2314672"/>
            <a:ext cx="6184979" cy="4040188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104" y="2314672"/>
            <a:ext cx="4570459" cy="3799538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" t="4815" r="15979" b="10185"/>
          <a:stretch/>
        </p:blipFill>
        <p:spPr>
          <a:xfrm>
            <a:off x="644572" y="2160834"/>
            <a:ext cx="4762500" cy="472135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924" y="2135982"/>
            <a:ext cx="2733190" cy="45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</TotalTime>
  <Words>177</Words>
  <Application>Microsoft Office PowerPoint</Application>
  <PresentationFormat>Szélesvásznú</PresentationFormat>
  <Paragraphs>50</Paragraphs>
  <Slides>24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Inter</vt:lpstr>
      <vt:lpstr>Office Theme</vt:lpstr>
      <vt:lpstr>Fogadj örökbe egy Kulimákot</vt:lpstr>
      <vt:lpstr>Az oldalról</vt:lpstr>
      <vt:lpstr>PowerPoint-bemutató</vt:lpstr>
      <vt:lpstr>Tervezés</vt:lpstr>
      <vt:lpstr>Sprintek megtervezése</vt:lpstr>
      <vt:lpstr>Oldalak megtervezése</vt:lpstr>
      <vt:lpstr>Színek megtervezése</vt:lpstr>
      <vt:lpstr>Tervezés paintben</vt:lpstr>
      <vt:lpstr>A scrum rugalmassága</vt:lpstr>
      <vt:lpstr>A projekt felépítése</vt:lpstr>
      <vt:lpstr>Főoldal</vt:lpstr>
      <vt:lpstr>Kulimákok</vt:lpstr>
      <vt:lpstr>Gomb</vt:lpstr>
      <vt:lpstr>Rólunk</vt:lpstr>
      <vt:lpstr>És hogy ki mit csinált?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A közös munka értékelése</vt:lpstr>
      <vt:lpstr>Fogadj örökbe, ha teheted... Kulimákok ezrei várnak egy melegszívű törődő gazdira</vt:lpstr>
      <vt:lpstr>Köszönjük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projektfeladat</dc:title>
  <dc:creator>Kulimák Máté</dc:creator>
  <cp:lastModifiedBy>Kulimák Máté</cp:lastModifiedBy>
  <cp:revision>23</cp:revision>
  <dcterms:created xsi:type="dcterms:W3CDTF">2023-02-01T10:34:20Z</dcterms:created>
  <dcterms:modified xsi:type="dcterms:W3CDTF">2023-02-08T09:07:15Z</dcterms:modified>
</cp:coreProperties>
</file>