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FFB562"/>
    <a:srgbClr val="3A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20950" y="2349499"/>
            <a:ext cx="7150100" cy="982663"/>
          </a:xfrm>
        </p:spPr>
        <p:txBody>
          <a:bodyPr/>
          <a:lstStyle/>
          <a:p>
            <a:r>
              <a:rPr lang="hu-HU" b="1" cap="small" dirty="0" err="1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ikt</a:t>
            </a:r>
            <a:r>
              <a:rPr lang="hu-HU" b="1" cap="small" dirty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 projektfeladat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98700" y="3509963"/>
            <a:ext cx="7594600" cy="487362"/>
          </a:xfrm>
        </p:spPr>
        <p:txBody>
          <a:bodyPr>
            <a:normAutofit fontScale="92500"/>
          </a:bodyPr>
          <a:lstStyle/>
          <a:p>
            <a:r>
              <a:rPr lang="hu-HU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Készítők: Beréti Zsófia, Császár András, Kulimák Máté</a:t>
            </a: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Kulimákok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Gomb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Rólunk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És hogy ki mit csinált?</a:t>
            </a:r>
          </a:p>
        </p:txBody>
      </p:sp>
    </p:spTree>
    <p:extLst>
      <p:ext uri="{BB962C8B-B14F-4D97-AF65-F5344CB8AC3E}">
        <p14:creationId xmlns:p14="http://schemas.microsoft.com/office/powerpoint/2010/main" val="13302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Beréti Zsófia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79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Császár Andris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54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Kulimák Máté része a projektben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9170" y="1971041"/>
            <a:ext cx="4556460" cy="376552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</a:pP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Kulimákokról képek elkészítése</a:t>
            </a:r>
          </a:p>
          <a:p>
            <a:pPr algn="just">
              <a:spcBef>
                <a:spcPts val="600"/>
              </a:spcBef>
            </a:pPr>
            <a:r>
              <a:rPr lang="hu-HU" spc="100" dirty="0" err="1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</a:t>
            </a: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elkészítése</a:t>
            </a:r>
          </a:p>
          <a:p>
            <a:pPr algn="just">
              <a:spcBef>
                <a:spcPts val="600"/>
              </a:spcBef>
            </a:pP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„A gomb” </a:t>
            </a:r>
            <a:r>
              <a:rPr lang="hu-HU" spc="100" dirty="0" err="1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desing</a:t>
            </a: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 és váz</a:t>
            </a:r>
          </a:p>
          <a:p>
            <a:pPr algn="just">
              <a:spcBef>
                <a:spcPts val="600"/>
              </a:spcBef>
            </a:pPr>
            <a:r>
              <a:rPr lang="hu-HU" spc="100" dirty="0" err="1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Kattingatós</a:t>
            </a: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 videó</a:t>
            </a:r>
          </a:p>
          <a:p>
            <a:pPr algn="just">
              <a:spcBef>
                <a:spcPts val="600"/>
              </a:spcBef>
            </a:pPr>
            <a:r>
              <a:rPr lang="hu-HU" spc="1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</a:rPr>
              <a:t>Az odalak tartalmi szövegének megírása</a:t>
            </a:r>
          </a:p>
        </p:txBody>
      </p:sp>
      <p:pic>
        <p:nvPicPr>
          <p:cNvPr id="5" name="Kép 4" descr="A képen szöveg, computer, számítógép, elektronika látható&#10;&#10;Automatikusan generált leírás">
            <a:extLst>
              <a:ext uri="{FF2B5EF4-FFF2-40B4-BE49-F238E27FC236}">
                <a16:creationId xmlns:a16="http://schemas.microsoft.com/office/drawing/2014/main" id="{D03231E4-A6C9-7C1F-E138-BFB64C914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5443" y="2087607"/>
            <a:ext cx="4627465" cy="347059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55B66B0-E83F-A476-5C41-79DEE57882BE}"/>
              </a:ext>
            </a:extLst>
          </p:cNvPr>
          <p:cNvSpPr txBox="1"/>
          <p:nvPr/>
        </p:nvSpPr>
        <p:spPr>
          <a:xfrm>
            <a:off x="7023876" y="627444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Inter" panose="02000503000000020004" pitchFamily="2" charset="0"/>
                <a:ea typeface="Inter" panose="02000503000000020004" pitchFamily="2" charset="0"/>
              </a:rPr>
              <a:t>Én ahogy csinálom a </a:t>
            </a:r>
            <a:r>
              <a:rPr lang="hu-HU" dirty="0" err="1">
                <a:latin typeface="Inter" panose="02000503000000020004" pitchFamily="2" charset="0"/>
                <a:ea typeface="Inter" panose="02000503000000020004" pitchFamily="2" charset="0"/>
              </a:rPr>
              <a:t>powerpointot</a:t>
            </a:r>
            <a:endParaRPr lang="hu-HU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0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1820174"/>
            <a:ext cx="10515600" cy="2250857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közös munka értékelése</a:t>
            </a:r>
          </a:p>
        </p:txBody>
      </p:sp>
    </p:spTree>
    <p:extLst>
      <p:ext uri="{BB962C8B-B14F-4D97-AF65-F5344CB8AC3E}">
        <p14:creationId xmlns:p14="http://schemas.microsoft.com/office/powerpoint/2010/main" val="84337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723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Sprintek megtervezése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Oldalak megtervezése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13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Színek megtervezése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9131297" y="2552598"/>
            <a:ext cx="275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F87474"/>
                </a:solidFill>
                <a:latin typeface="Inter" panose="02000503000000020004" pitchFamily="2" charset="0"/>
                <a:ea typeface="Inter" panose="02000503000000020004" pitchFamily="2" charset="0"/>
                <a:hlinkClick r:id="rId3"/>
              </a:rPr>
              <a:t>Colorhunt.co</a:t>
            </a:r>
            <a:endParaRPr lang="hu-HU" sz="3200" dirty="0">
              <a:solidFill>
                <a:srgbClr val="F87474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paintben</a:t>
            </a:r>
            <a:endParaRPr lang="hu-HU" b="1" cap="small" dirty="0">
              <a:solidFill>
                <a:srgbClr val="FFB562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" y="1273402"/>
            <a:ext cx="8510654" cy="5140098"/>
          </a:xfrm>
        </p:spPr>
      </p:pic>
    </p:spTree>
    <p:extLst>
      <p:ext uri="{BB962C8B-B14F-4D97-AF65-F5344CB8AC3E}">
        <p14:creationId xmlns:p14="http://schemas.microsoft.com/office/powerpoint/2010/main" val="31033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scrum</a:t>
            </a:r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rugalmassága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8188" y="1312070"/>
            <a:ext cx="5157787" cy="823912"/>
          </a:xfrm>
        </p:spPr>
        <p:txBody>
          <a:bodyPr/>
          <a:lstStyle/>
          <a:p>
            <a:pPr algn="ctr"/>
            <a:r>
              <a:rPr lang="hu-HU" dirty="0" err="1">
                <a:latin typeface="Inter" panose="02000503000000020004" pitchFamily="2" charset="0"/>
                <a:ea typeface="Inter" panose="02000503000000020004" pitchFamily="2" charset="0"/>
              </a:rPr>
              <a:t>Paintes</a:t>
            </a:r>
            <a:r>
              <a:rPr lang="hu-HU" dirty="0"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4515" r="17467" b="3819"/>
          <a:stretch/>
        </p:blipFill>
        <p:spPr>
          <a:xfrm>
            <a:off x="1323180" y="2135983"/>
            <a:ext cx="3566319" cy="456653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7588" y="1312070"/>
            <a:ext cx="5183188" cy="823912"/>
          </a:xfrm>
        </p:spPr>
        <p:txBody>
          <a:bodyPr/>
          <a:lstStyle/>
          <a:p>
            <a:pPr algn="ctr"/>
            <a:r>
              <a:rPr lang="hu-HU" dirty="0" err="1">
                <a:latin typeface="Inter" panose="02000503000000020004" pitchFamily="2" charset="0"/>
                <a:ea typeface="Inter" panose="02000503000000020004" pitchFamily="2" charset="0"/>
              </a:rPr>
              <a:t>Figmás</a:t>
            </a:r>
            <a:r>
              <a:rPr lang="hu-HU" dirty="0"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8" y="2135983"/>
            <a:ext cx="3830602" cy="4566530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59" r="16427" b="2963"/>
          <a:stretch/>
        </p:blipFill>
        <p:spPr>
          <a:xfrm>
            <a:off x="1346284" y="2136882"/>
            <a:ext cx="3566319" cy="46772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06" y="2152380"/>
            <a:ext cx="3801514" cy="46462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7179" r="16787" b="8153"/>
          <a:stretch/>
        </p:blipFill>
        <p:spPr>
          <a:xfrm>
            <a:off x="36953" y="2314672"/>
            <a:ext cx="6184979" cy="40401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2314672"/>
            <a:ext cx="4570459" cy="37995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815" r="15979" b="10185"/>
          <a:stretch/>
        </p:blipFill>
        <p:spPr>
          <a:xfrm>
            <a:off x="644572" y="2160834"/>
            <a:ext cx="4762500" cy="472135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24" y="2135982"/>
            <a:ext cx="2733190" cy="4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projekt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91007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91</Words>
  <Application>Microsoft Office PowerPoint</Application>
  <PresentationFormat>Szélesvásznú</PresentationFormat>
  <Paragraphs>28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Office Theme</vt:lpstr>
      <vt:lpstr>ikt projektfeladat</vt:lpstr>
      <vt:lpstr>Tervezés</vt:lpstr>
      <vt:lpstr>Sprintek megtervezése</vt:lpstr>
      <vt:lpstr>Oldalak megtervezése</vt:lpstr>
      <vt:lpstr>Színek megtervezése</vt:lpstr>
      <vt:lpstr>Tervezés paintben</vt:lpstr>
      <vt:lpstr>A scrum rugalmassága</vt:lpstr>
      <vt:lpstr>A projekt felépítése</vt:lpstr>
      <vt:lpstr>Főoldal</vt:lpstr>
      <vt:lpstr>Kulimákok</vt:lpstr>
      <vt:lpstr>Gomb</vt:lpstr>
      <vt:lpstr>Rólunk</vt:lpstr>
      <vt:lpstr>És hogy ki mit csinált?</vt:lpstr>
      <vt:lpstr>Beréti Zsófia része a projektben</vt:lpstr>
      <vt:lpstr>Császár Andris része a projektben</vt:lpstr>
      <vt:lpstr>Kulimák Máté része a projektben</vt:lpstr>
      <vt:lpstr>A közös munka értékelése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Kulimák Máté</cp:lastModifiedBy>
  <cp:revision>13</cp:revision>
  <dcterms:created xsi:type="dcterms:W3CDTF">2023-02-01T10:34:20Z</dcterms:created>
  <dcterms:modified xsi:type="dcterms:W3CDTF">2023-02-07T21:51:16Z</dcterms:modified>
</cp:coreProperties>
</file>