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58" r:id="rId13"/>
    <p:sldId id="25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7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4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8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7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3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57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2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bex.hu/hirek/cyber-mezogazdasag-az-it-terhoditasa-az-agrikulturaban/hu" TargetMode="External"/><Relationship Id="rId2" Type="http://schemas.openxmlformats.org/officeDocument/2006/relationships/hyperlink" Target="https://mfor.hu/cikkek/befektetes/az-informatika-a-mezogazdasag-jovoje-nagyon-sok-mulhat-raj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evSfdmUw34" TargetMode="External"/><Relationship Id="rId5" Type="http://schemas.openxmlformats.org/officeDocument/2006/relationships/hyperlink" Target="https://innoskart.digital/innoskart_magazin/informatika-az-allattenyesztesben-agrarmernok-az-informatikusok-kozott/" TargetMode="External"/><Relationship Id="rId4" Type="http://schemas.openxmlformats.org/officeDocument/2006/relationships/hyperlink" Target="https://agrarium7.hu/cikkek/2064-informatika-az-agrariumb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Informatika a mezőgazdaságban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Beréti Zsófia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026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07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86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5500" y="2333625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95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https://mfor.hu/cikkek/befektetes/az-informatika-a-mezogazdasag-jovoje-nagyon-sok-mulhat-rajta.html</a:t>
            </a:r>
            <a:endParaRPr lang="hu-HU" dirty="0" smtClean="0"/>
          </a:p>
          <a:p>
            <a:r>
              <a:rPr lang="hu-HU" dirty="0" smtClean="0">
                <a:hlinkClick r:id="rId3"/>
              </a:rPr>
              <a:t>https://infobex.hu/hirek/cyber-mezogazdasag-az-it-terhoditasa-az-agrikulturaban/hu</a:t>
            </a:r>
            <a:endParaRPr lang="hu-HU" dirty="0" smtClean="0"/>
          </a:p>
          <a:p>
            <a:r>
              <a:rPr lang="hu-HU" dirty="0" smtClean="0">
                <a:hlinkClick r:id="rId4"/>
              </a:rPr>
              <a:t>https://agrarium7.hu/cikkek/2064-informatika-az-agrariumban</a:t>
            </a:r>
            <a:endParaRPr lang="hu-HU" dirty="0" smtClean="0"/>
          </a:p>
          <a:p>
            <a:r>
              <a:rPr lang="hu-HU" dirty="0" smtClean="0">
                <a:hlinkClick r:id="rId5"/>
              </a:rPr>
              <a:t>https://innoskart.digital/innoskart_magazin/informatika-az-allattenyesztesben-agrarmernok-az-informatikusok-kozott/</a:t>
            </a:r>
            <a:endParaRPr lang="hu-HU" dirty="0" smtClean="0"/>
          </a:p>
          <a:p>
            <a:r>
              <a:rPr lang="hu-HU" dirty="0" smtClean="0">
                <a:hlinkClick r:id="rId6"/>
              </a:rPr>
              <a:t>https://www.youtube.com/watch?v=1evSfdmUw34</a:t>
            </a:r>
            <a:endParaRPr lang="hu-HU" dirty="0" smtClean="0"/>
          </a:p>
          <a:p>
            <a:r>
              <a:rPr lang="hu-HU" dirty="0" smtClean="0"/>
              <a:t>https://www.youtube.com/watch?v=xMt2mgYFwVc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5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Cyber</a:t>
            </a:r>
            <a:r>
              <a:rPr lang="hu-HU" dirty="0" smtClean="0"/>
              <a:t> mezőgazdaság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3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jövő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7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98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Cloud</a:t>
            </a:r>
            <a:r>
              <a:rPr lang="hu-HU" b="1" dirty="0"/>
              <a:t> (felhő) technológia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41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precíziós gazdálkodás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782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GPS rendszerek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5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távérzékelés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39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3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</Words>
  <Application>Microsoft Office PowerPoint</Application>
  <PresentationFormat>Szélesvásznú</PresentationFormat>
  <Paragraphs>17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Informatika a mezőgazdaságban</vt:lpstr>
      <vt:lpstr>Cyber mezőgazdaság</vt:lpstr>
      <vt:lpstr>jövő</vt:lpstr>
      <vt:lpstr>előnyök</vt:lpstr>
      <vt:lpstr>Cloud (felhő) technológia</vt:lpstr>
      <vt:lpstr>precíziós gazdálkodás</vt:lpstr>
      <vt:lpstr>GPS rendszerek</vt:lpstr>
      <vt:lpstr>távérzékelés</vt:lpstr>
      <vt:lpstr>PowerPoint-bemutató</vt:lpstr>
      <vt:lpstr>PowerPoint-bemutató</vt:lpstr>
      <vt:lpstr>PowerPoint-bemutató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 a mezőgazdaságban</dc:title>
  <dc:creator>Beréti Zsófia</dc:creator>
  <cp:lastModifiedBy>Beréti Zsófia</cp:lastModifiedBy>
  <cp:revision>4</cp:revision>
  <dcterms:created xsi:type="dcterms:W3CDTF">2022-09-12T09:54:06Z</dcterms:created>
  <dcterms:modified xsi:type="dcterms:W3CDTF">2022-09-12T10:29:46Z</dcterms:modified>
</cp:coreProperties>
</file>