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9" r:id="rId6"/>
    <p:sldId id="260" r:id="rId7"/>
    <p:sldId id="261" r:id="rId8"/>
    <p:sldId id="262" r:id="rId9"/>
    <p:sldId id="269" r:id="rId10"/>
    <p:sldId id="266" r:id="rId11"/>
    <p:sldId id="267" r:id="rId12"/>
    <p:sldId id="268" r:id="rId13"/>
    <p:sldId id="258" r:id="rId14"/>
    <p:sldId id="257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771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440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88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176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2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438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867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363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695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58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057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3C1E0-FAC8-41A4-85FD-2F7F2B91EDF1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923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B7JRhF92xA" TargetMode="External"/><Relationship Id="rId2" Type="http://schemas.openxmlformats.org/officeDocument/2006/relationships/hyperlink" Target="https://www.youtube.com/watch?v=xMt2mgYFwV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bex.hu/hirek/cyber-mezogazdasag-az-it-terhoditasa-az-agrikulturaban/hu" TargetMode="External"/><Relationship Id="rId2" Type="http://schemas.openxmlformats.org/officeDocument/2006/relationships/hyperlink" Target="https://mfor.hu/cikkek/befektetes/az-informatika-a-mezogazdasag-jovoje-nagyon-sok-mulhat-rajt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1evSfdmUw34" TargetMode="External"/><Relationship Id="rId5" Type="http://schemas.openxmlformats.org/officeDocument/2006/relationships/hyperlink" Target="https://innoskart.digital/innoskart_magazin/informatika-az-allattenyesztesben-agrarmernok-az-informatikusok-kozott/" TargetMode="External"/><Relationship Id="rId4" Type="http://schemas.openxmlformats.org/officeDocument/2006/relationships/hyperlink" Target="https://agrarium7.hu/cikkek/2064-informatika-az-agrariumba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Informatika a mezőgazdaságban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Beréti Zsófia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0260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távérzékelés</a:t>
            </a:r>
            <a:br>
              <a:rPr lang="hu-HU" b="1" dirty="0" smtClean="0"/>
            </a:br>
            <a:r>
              <a:rPr lang="hu-HU" sz="3600" b="1" dirty="0" smtClean="0"/>
              <a:t> </a:t>
            </a:r>
            <a:r>
              <a:rPr lang="hu-HU" sz="3600" b="1" dirty="0" err="1" smtClean="0"/>
              <a:t>drónok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drónok</a:t>
            </a:r>
            <a:r>
              <a:rPr lang="hu-HU" dirty="0"/>
              <a:t>,</a:t>
            </a:r>
            <a:r>
              <a:rPr lang="hu-HU" dirty="0" smtClean="0"/>
              <a:t> </a:t>
            </a:r>
            <a:r>
              <a:rPr lang="hu-HU" dirty="0"/>
              <a:t>GPS rendszerek </a:t>
            </a:r>
            <a:r>
              <a:rPr lang="hu-HU" dirty="0" smtClean="0"/>
              <a:t>megjelenése </a:t>
            </a:r>
          </a:p>
          <a:p>
            <a:r>
              <a:rPr lang="hu-HU" dirty="0" smtClean="0"/>
              <a:t>bázisállomás</a:t>
            </a:r>
            <a:endParaRPr lang="hu-HU" dirty="0"/>
          </a:p>
          <a:p>
            <a:pPr lvl="1"/>
            <a:r>
              <a:rPr lang="hu-HU" dirty="0"/>
              <a:t>területek </a:t>
            </a:r>
            <a:r>
              <a:rPr lang="hu-HU" dirty="0" smtClean="0"/>
              <a:t>felmérése költséghatékonyan</a:t>
            </a:r>
            <a:endParaRPr lang="hu-HU" dirty="0"/>
          </a:p>
          <a:p>
            <a:pPr lvl="1"/>
            <a:r>
              <a:rPr lang="hu-HU" dirty="0"/>
              <a:t> 1-2 cm pontosság </a:t>
            </a:r>
          </a:p>
          <a:p>
            <a:r>
              <a:rPr lang="hu-HU" dirty="0" smtClean="0"/>
              <a:t>speciális kamera</a:t>
            </a:r>
          </a:p>
        </p:txBody>
      </p:sp>
    </p:spTree>
    <p:extLst>
      <p:ext uri="{BB962C8B-B14F-4D97-AF65-F5344CB8AC3E}">
        <p14:creationId xmlns:p14="http://schemas.microsoft.com/office/powerpoint/2010/main" val="309130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</a:t>
            </a:r>
            <a:r>
              <a:rPr lang="hu-HU" b="1" dirty="0" smtClean="0"/>
              <a:t>ávvezérlés</a:t>
            </a:r>
            <a:br>
              <a:rPr lang="hu-HU" b="1" dirty="0" smtClean="0"/>
            </a:br>
            <a:r>
              <a:rPr lang="hu-HU" sz="3600" b="1" dirty="0" smtClean="0"/>
              <a:t>kiértékelés, adatfeldolgozás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Kiértékelés</a:t>
            </a:r>
          </a:p>
          <a:p>
            <a:pPr lvl="1"/>
            <a:r>
              <a:rPr lang="hu-HU" dirty="0"/>
              <a:t>egyedi szoftverekkel</a:t>
            </a:r>
          </a:p>
          <a:p>
            <a:pPr lvl="1"/>
            <a:r>
              <a:rPr lang="hu-HU" dirty="0" err="1"/>
              <a:t>Cloud</a:t>
            </a:r>
            <a:r>
              <a:rPr lang="hu-HU" dirty="0"/>
              <a:t> alapú rendszerekkel- </a:t>
            </a:r>
            <a:r>
              <a:rPr lang="hu-HU" dirty="0" err="1"/>
              <a:t>big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, öntanuló rendszerek</a:t>
            </a:r>
          </a:p>
          <a:p>
            <a:r>
              <a:rPr lang="hu-HU" dirty="0"/>
              <a:t>agrár környezetinformatikai és a természetvédelmi- </a:t>
            </a:r>
            <a:r>
              <a:rPr lang="hu-HU" dirty="0" smtClean="0"/>
              <a:t>interfész</a:t>
            </a:r>
          </a:p>
          <a:p>
            <a:r>
              <a:rPr lang="hu-HU" dirty="0" err="1" smtClean="0"/>
              <a:t>geoszerver</a:t>
            </a:r>
            <a:endParaRPr lang="hu-HU" dirty="0" smtClean="0"/>
          </a:p>
          <a:p>
            <a:r>
              <a:rPr lang="hu-HU" dirty="0"/>
              <a:t>központi számítógép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907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Kedvenc </a:t>
            </a:r>
            <a:r>
              <a:rPr lang="hu-HU" dirty="0" err="1" smtClean="0"/>
              <a:t>vidik</a:t>
            </a:r>
            <a:r>
              <a:rPr lang="hu-HU" dirty="0" smtClean="0"/>
              <a:t> ;)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www.youtube.com/watch?v=xMt2mgYFwVc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https://www.youtube.com/watch?v=-</a:t>
            </a:r>
            <a:r>
              <a:rPr lang="hu-HU" dirty="0" smtClean="0">
                <a:hlinkClick r:id="rId3"/>
              </a:rPr>
              <a:t>B7JRhF92xA</a:t>
            </a:r>
            <a:endParaRPr lang="hu-HU" dirty="0" smtClean="0"/>
          </a:p>
          <a:p>
            <a:r>
              <a:rPr lang="hu-HU" dirty="0"/>
              <a:t>https://www.youtube.com/watch?v=zzJmDwg3we0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686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5500" y="2333625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Köszönöm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395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hlinkClick r:id="rId2"/>
              </a:rPr>
              <a:t>https://mfor.hu/cikkek/befektetes/az-informatika-a-mezogazdasag-jovoje-nagyon-sok-mulhat-rajta.html</a:t>
            </a:r>
            <a:endParaRPr lang="hu-HU" dirty="0" smtClean="0"/>
          </a:p>
          <a:p>
            <a:r>
              <a:rPr lang="hu-HU" dirty="0" smtClean="0">
                <a:hlinkClick r:id="rId3"/>
              </a:rPr>
              <a:t>https://infobex.hu/hirek/cyber-mezogazdasag-az-it-terhoditasa-az-agrikulturaban/hu</a:t>
            </a:r>
            <a:endParaRPr lang="hu-HU" dirty="0" smtClean="0"/>
          </a:p>
          <a:p>
            <a:r>
              <a:rPr lang="hu-HU" dirty="0" smtClean="0">
                <a:hlinkClick r:id="rId4"/>
              </a:rPr>
              <a:t>https://agrarium7.hu/cikkek/2064-informatika-az-agrariumban</a:t>
            </a:r>
            <a:endParaRPr lang="hu-HU" dirty="0" smtClean="0"/>
          </a:p>
          <a:p>
            <a:r>
              <a:rPr lang="hu-HU" dirty="0" smtClean="0">
                <a:hlinkClick r:id="rId5"/>
              </a:rPr>
              <a:t>https://innoskart.digital/innoskart_magazin/informatika-az-allattenyesztesben-agrarmernok-az-informatikusok-kozott/</a:t>
            </a:r>
            <a:endParaRPr lang="hu-HU" dirty="0" smtClean="0"/>
          </a:p>
          <a:p>
            <a:r>
              <a:rPr lang="hu-HU" dirty="0" smtClean="0">
                <a:hlinkClick r:id="rId6"/>
              </a:rPr>
              <a:t>https://www.youtube.com/watch?v=1evSfdmUw34</a:t>
            </a:r>
            <a:endParaRPr lang="hu-HU" dirty="0" smtClean="0"/>
          </a:p>
          <a:p>
            <a:r>
              <a:rPr lang="hu-HU" dirty="0" smtClean="0"/>
              <a:t>https://www.youtube.com/watch?v=xMt2mgYFwVc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852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Cyber</a:t>
            </a:r>
            <a:r>
              <a:rPr lang="hu-HU" dirty="0" smtClean="0"/>
              <a:t> mezőgazdaság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Mit jelent</a:t>
            </a:r>
            <a:r>
              <a:rPr lang="hu-HU" dirty="0" smtClean="0"/>
              <a:t>?</a:t>
            </a:r>
          </a:p>
          <a:p>
            <a:r>
              <a:rPr lang="hu-HU" dirty="0"/>
              <a:t>magas szintű </a:t>
            </a:r>
            <a:r>
              <a:rPr lang="hu-HU" dirty="0" smtClean="0"/>
              <a:t>adatkommunikáció, BigData, mesterséges intelligencia, </a:t>
            </a:r>
            <a:r>
              <a:rPr lang="hu-HU" dirty="0" err="1" smtClean="0"/>
              <a:t>automatizáció</a:t>
            </a:r>
            <a:r>
              <a:rPr lang="hu-HU" dirty="0" smtClean="0"/>
              <a:t> </a:t>
            </a:r>
            <a:r>
              <a:rPr lang="hu-HU" dirty="0" err="1" smtClean="0"/>
              <a:t>stb</a:t>
            </a:r>
            <a:r>
              <a:rPr lang="hu-HU" dirty="0" smtClean="0"/>
              <a:t>… </a:t>
            </a:r>
          </a:p>
          <a:p>
            <a:r>
              <a:rPr lang="hu-HU" dirty="0" smtClean="0"/>
              <a:t>IT </a:t>
            </a:r>
            <a:r>
              <a:rPr lang="hu-HU" dirty="0"/>
              <a:t>jelen van a munkafolyamat minden </a:t>
            </a:r>
            <a:r>
              <a:rPr lang="hu-HU" dirty="0" smtClean="0"/>
              <a:t>fázisában</a:t>
            </a:r>
          </a:p>
          <a:p>
            <a:r>
              <a:rPr lang="hu-HU" dirty="0" smtClean="0"/>
              <a:t>Állattartásban</a:t>
            </a:r>
          </a:p>
          <a:p>
            <a:r>
              <a:rPr lang="hu-HU" dirty="0" smtClean="0"/>
              <a:t>Növénytermesztésben</a:t>
            </a:r>
            <a:endParaRPr lang="hu-HU" dirty="0"/>
          </a:p>
          <a:p>
            <a:r>
              <a:rPr lang="hu-HU" dirty="0" smtClean="0"/>
              <a:t>Kertészetben</a:t>
            </a:r>
          </a:p>
          <a:p>
            <a:r>
              <a:rPr lang="hu-HU" dirty="0" smtClean="0"/>
              <a:t>Vadgazdálkodásban</a:t>
            </a:r>
          </a:p>
        </p:txBody>
      </p:sp>
    </p:spTree>
    <p:extLst>
      <p:ext uri="{BB962C8B-B14F-4D97-AF65-F5344CB8AC3E}">
        <p14:creationId xmlns:p14="http://schemas.microsoft.com/office/powerpoint/2010/main" val="387138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jövő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4229100" cy="4351338"/>
          </a:xfrm>
        </p:spPr>
        <p:txBody>
          <a:bodyPr/>
          <a:lstStyle/>
          <a:p>
            <a:r>
              <a:rPr lang="hu-HU" dirty="0" smtClean="0"/>
              <a:t>könnyebb, szabadabb, stresszmentesebb munkavégzés</a:t>
            </a:r>
          </a:p>
          <a:p>
            <a:r>
              <a:rPr lang="hu-HU" dirty="0" smtClean="0"/>
              <a:t>Innovációk</a:t>
            </a:r>
          </a:p>
          <a:p>
            <a:r>
              <a:rPr lang="hu-HU" dirty="0" smtClean="0"/>
              <a:t>Haszon növekedés</a:t>
            </a:r>
          </a:p>
          <a:p>
            <a:r>
              <a:rPr lang="hu-HU" dirty="0" smtClean="0"/>
              <a:t>Fenntarthatóbb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475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megvalósítás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fejlesztéssel párhuzamos oktatás és tudásanyag </a:t>
            </a:r>
            <a:r>
              <a:rPr lang="hu-HU" dirty="0" smtClean="0"/>
              <a:t>átadás</a:t>
            </a:r>
          </a:p>
          <a:p>
            <a:r>
              <a:rPr lang="hu-HU" dirty="0" err="1" smtClean="0"/>
              <a:t>Folymatos</a:t>
            </a:r>
            <a:r>
              <a:rPr lang="hu-HU" dirty="0" smtClean="0"/>
              <a:t> haladás</a:t>
            </a:r>
          </a:p>
          <a:p>
            <a:r>
              <a:rPr lang="hu-HU" dirty="0"/>
              <a:t>Felügyeleti rendszer</a:t>
            </a:r>
          </a:p>
          <a:p>
            <a:pPr lvl="1"/>
            <a:r>
              <a:rPr lang="hu-HU" dirty="0" smtClean="0"/>
              <a:t>Munkaerőhiány ellen</a:t>
            </a:r>
          </a:p>
          <a:p>
            <a:pPr lvl="1"/>
            <a:r>
              <a:rPr lang="hu-HU" dirty="0" smtClean="0"/>
              <a:t>Állatjólléti vagy gazdasági szabályok </a:t>
            </a:r>
          </a:p>
          <a:p>
            <a:r>
              <a:rPr lang="hu-HU" dirty="0" smtClean="0"/>
              <a:t>A dolgozókért, nem ellenük</a:t>
            </a:r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098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Cloud</a:t>
            </a:r>
            <a:r>
              <a:rPr lang="hu-HU" b="1" dirty="0"/>
              <a:t> (felhő) technológia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</a:t>
            </a:r>
            <a:r>
              <a:rPr lang="hu-HU" dirty="0" smtClean="0"/>
              <a:t>ár nem csak az irodákban</a:t>
            </a:r>
          </a:p>
          <a:p>
            <a:r>
              <a:rPr lang="hu-HU" dirty="0" smtClean="0"/>
              <a:t>mobileszközök elterjedése</a:t>
            </a:r>
          </a:p>
          <a:p>
            <a:r>
              <a:rPr lang="hu-HU" dirty="0"/>
              <a:t>nem jellemző a saját IT </a:t>
            </a:r>
            <a:r>
              <a:rPr lang="hu-HU" dirty="0" smtClean="0"/>
              <a:t>szakember</a:t>
            </a:r>
          </a:p>
          <a:p>
            <a:r>
              <a:rPr lang="hu-HU" dirty="0"/>
              <a:t>plusz </a:t>
            </a:r>
            <a:r>
              <a:rPr lang="hu-HU" dirty="0" err="1"/>
              <a:t>terhektől</a:t>
            </a:r>
            <a:r>
              <a:rPr lang="hu-HU" dirty="0"/>
              <a:t> szabadul meg a </a:t>
            </a:r>
            <a:r>
              <a:rPr lang="hu-HU" dirty="0" smtClean="0"/>
              <a:t>vállalkozás</a:t>
            </a:r>
          </a:p>
          <a:p>
            <a:r>
              <a:rPr lang="hu-HU" dirty="0"/>
              <a:t>már a termőterületen azonosítható a probléma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041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precíziós gazdálkodás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Felmérések segítségével</a:t>
            </a:r>
          </a:p>
          <a:p>
            <a:r>
              <a:rPr lang="hu-HU" dirty="0" smtClean="0"/>
              <a:t>termelés hatékonyságának növelése</a:t>
            </a:r>
          </a:p>
          <a:p>
            <a:r>
              <a:rPr lang="hu-HU" dirty="0"/>
              <a:t>környezetre gyakorolt </a:t>
            </a:r>
            <a:r>
              <a:rPr lang="hu-HU" dirty="0" smtClean="0"/>
              <a:t>hatása kedvező</a:t>
            </a:r>
          </a:p>
          <a:p>
            <a:r>
              <a:rPr lang="hu-HU" dirty="0" smtClean="0"/>
              <a:t>időtakarékos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782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GPS rendszerek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„3D </a:t>
            </a:r>
            <a:r>
              <a:rPr lang="hu-HU" dirty="0"/>
              <a:t>látás</a:t>
            </a:r>
            <a:r>
              <a:rPr lang="hu-HU" dirty="0" smtClean="0"/>
              <a:t>”</a:t>
            </a:r>
          </a:p>
          <a:p>
            <a:endParaRPr lang="hu-HU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055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távérzékelés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5905500" cy="4351338"/>
          </a:xfrm>
        </p:spPr>
        <p:txBody>
          <a:bodyPr/>
          <a:lstStyle/>
          <a:p>
            <a:r>
              <a:rPr lang="hu-HU" dirty="0"/>
              <a:t>hatékonyság növelése</a:t>
            </a:r>
            <a:r>
              <a:rPr lang="hu-HU" dirty="0" smtClean="0"/>
              <a:t>, </a:t>
            </a:r>
            <a:r>
              <a:rPr lang="hu-HU" dirty="0"/>
              <a:t>károk </a:t>
            </a:r>
            <a:r>
              <a:rPr lang="hu-HU" dirty="0" smtClean="0"/>
              <a:t>csökkentése		</a:t>
            </a:r>
            <a:r>
              <a:rPr lang="hu-HU" dirty="0"/>
              <a:t>távérzékelés és </a:t>
            </a:r>
            <a:r>
              <a:rPr lang="hu-HU" dirty="0" smtClean="0"/>
              <a:t>precíziós </a:t>
            </a:r>
            <a:r>
              <a:rPr lang="hu-HU" dirty="0"/>
              <a:t>technológiák </a:t>
            </a:r>
            <a:r>
              <a:rPr lang="hu-HU" dirty="0" smtClean="0"/>
              <a:t>használata</a:t>
            </a:r>
          </a:p>
          <a:p>
            <a:r>
              <a:rPr lang="hu-HU" dirty="0"/>
              <a:t>tápanyaghiány </a:t>
            </a:r>
            <a:r>
              <a:rPr lang="hu-HU" dirty="0" smtClean="0"/>
              <a:t>megállapítása,</a:t>
            </a:r>
            <a:r>
              <a:rPr lang="hu-HU" dirty="0"/>
              <a:t> magasabb hozam </a:t>
            </a:r>
            <a:r>
              <a:rPr lang="hu-HU" dirty="0" smtClean="0"/>
              <a:t>elérése-</a:t>
            </a:r>
            <a:r>
              <a:rPr lang="hu-HU" dirty="0"/>
              <a:t>környezeti </a:t>
            </a:r>
            <a:r>
              <a:rPr lang="hu-HU" dirty="0" smtClean="0"/>
              <a:t>terhelések </a:t>
            </a:r>
            <a:r>
              <a:rPr lang="hu-HU" dirty="0" err="1" smtClean="0"/>
              <a:t>csökkentese</a:t>
            </a:r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743391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alapja az elektromágneses sugárzás</a:t>
            </a:r>
          </a:p>
          <a:p>
            <a:pPr lvl="1"/>
            <a:r>
              <a:rPr lang="hu-HU" dirty="0"/>
              <a:t>„spektrális ujjlenyomat”</a:t>
            </a:r>
          </a:p>
          <a:p>
            <a:r>
              <a:rPr lang="hu-HU" dirty="0"/>
              <a:t>már régóta létezik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5630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231</Words>
  <Application>Microsoft Office PowerPoint</Application>
  <PresentationFormat>Szélesvásznú</PresentationFormat>
  <Paragraphs>67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Office-téma</vt:lpstr>
      <vt:lpstr>Informatika a mezőgazdaságban</vt:lpstr>
      <vt:lpstr>Cyber mezőgazdaság</vt:lpstr>
      <vt:lpstr>jövő</vt:lpstr>
      <vt:lpstr>megvalósítás</vt:lpstr>
      <vt:lpstr>Cloud (felhő) technológia</vt:lpstr>
      <vt:lpstr>precíziós gazdálkodás</vt:lpstr>
      <vt:lpstr>GPS rendszerek</vt:lpstr>
      <vt:lpstr>távérzékelés</vt:lpstr>
      <vt:lpstr>PowerPoint-bemutató</vt:lpstr>
      <vt:lpstr>távérzékelés  drónok</vt:lpstr>
      <vt:lpstr>távvezérlés kiértékelés, adatfeldolgozás</vt:lpstr>
      <vt:lpstr>Kedvenc vidik ;)</vt:lpstr>
      <vt:lpstr>Köszönöm a figyelmet!</vt:lpstr>
      <vt:lpstr>Források: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 a mezőgazdaságban</dc:title>
  <dc:creator>Beréti Zsófia</dc:creator>
  <cp:lastModifiedBy>Beréti Zsófia</cp:lastModifiedBy>
  <cp:revision>14</cp:revision>
  <dcterms:created xsi:type="dcterms:W3CDTF">2022-09-12T09:54:06Z</dcterms:created>
  <dcterms:modified xsi:type="dcterms:W3CDTF">2022-09-13T08:32:47Z</dcterms:modified>
</cp:coreProperties>
</file>