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7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8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7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3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57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C1E0-FAC8-41A4-85FD-2F7F2B91ED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8148-1839-4339-9028-F5DB1127E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2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Informatika a mezőgazdaságban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smtClean="0"/>
              <a:t>Beréti Zsófia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26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Informatika a mezőgazdaságban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a mezőgazdaságban</dc:title>
  <dc:creator>Beréti Zsófia</dc:creator>
  <cp:lastModifiedBy>Beréti Zsófia</cp:lastModifiedBy>
  <cp:revision>1</cp:revision>
  <dcterms:created xsi:type="dcterms:W3CDTF">2022-09-12T09:54:06Z</dcterms:created>
  <dcterms:modified xsi:type="dcterms:W3CDTF">2022-09-12T09:54:16Z</dcterms:modified>
</cp:coreProperties>
</file>