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92" r:id="rId7"/>
    <p:sldId id="294" r:id="rId8"/>
    <p:sldId id="297" r:id="rId9"/>
    <p:sldId id="298" r:id="rId10"/>
    <p:sldId id="302" r:id="rId11"/>
    <p:sldId id="290" r:id="rId12"/>
    <p:sldId id="299" r:id="rId13"/>
    <p:sldId id="300" r:id="rId14"/>
    <p:sldId id="30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8D594-8FB5-46CD-9F4B-D52A8254EDD6}" v="5" dt="2023-10-01T12:13:4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Hrkút" userId="69b41f3f-cce6-4833-b1b6-94a378442888" providerId="ADAL" clId="{4D98D594-8FB5-46CD-9F4B-D52A8254EDD6}"/>
    <pc:docChg chg="custSel modSld">
      <pc:chgData name="Patrik Hrkút" userId="69b41f3f-cce6-4833-b1b6-94a378442888" providerId="ADAL" clId="{4D98D594-8FB5-46CD-9F4B-D52A8254EDD6}" dt="2023-10-01T12:20:11.869" v="39" actId="114"/>
      <pc:docMkLst>
        <pc:docMk/>
      </pc:docMkLst>
      <pc:sldChg chg="addSp delSp modSp mod">
        <pc:chgData name="Patrik Hrkút" userId="69b41f3f-cce6-4833-b1b6-94a378442888" providerId="ADAL" clId="{4D98D594-8FB5-46CD-9F4B-D52A8254EDD6}" dt="2023-10-01T11:52:20.049" v="20" actId="478"/>
        <pc:sldMkLst>
          <pc:docMk/>
          <pc:sldMk cId="0" sldId="256"/>
        </pc:sldMkLst>
        <pc:spChg chg="add del mod">
          <ac:chgData name="Patrik Hrkút" userId="69b41f3f-cce6-4833-b1b6-94a378442888" providerId="ADAL" clId="{4D98D594-8FB5-46CD-9F4B-D52A8254EDD6}" dt="2023-10-01T11:51:36.194" v="2" actId="478"/>
          <ac:spMkLst>
            <pc:docMk/>
            <pc:sldMk cId="0" sldId="256"/>
            <ac:spMk id="3" creationId="{B131281F-5CF3-F4FB-9AE4-19126097E4A6}"/>
          </ac:spMkLst>
        </pc:spChg>
        <pc:spChg chg="add mod">
          <ac:chgData name="Patrik Hrkút" userId="69b41f3f-cce6-4833-b1b6-94a378442888" providerId="ADAL" clId="{4D98D594-8FB5-46CD-9F4B-D52A8254EDD6}" dt="2023-10-01T11:51:46.856" v="14" actId="20577"/>
          <ac:spMkLst>
            <pc:docMk/>
            <pc:sldMk cId="0" sldId="256"/>
            <ac:spMk id="4" creationId="{C62A6EAC-EA63-4A61-5EC9-3C5AD4044D8B}"/>
          </ac:spMkLst>
        </pc:spChg>
        <pc:spChg chg="add mod">
          <ac:chgData name="Patrik Hrkút" userId="69b41f3f-cce6-4833-b1b6-94a378442888" providerId="ADAL" clId="{4D98D594-8FB5-46CD-9F4B-D52A8254EDD6}" dt="2023-10-01T11:51:52.932" v="15"/>
          <ac:spMkLst>
            <pc:docMk/>
            <pc:sldMk cId="0" sldId="256"/>
            <ac:spMk id="5" creationId="{F09CFD20-E0B4-222D-C821-BF266A7970FA}"/>
          </ac:spMkLst>
        </pc:spChg>
        <pc:spChg chg="add mod">
          <ac:chgData name="Patrik Hrkút" userId="69b41f3f-cce6-4833-b1b6-94a378442888" providerId="ADAL" clId="{4D98D594-8FB5-46CD-9F4B-D52A8254EDD6}" dt="2023-10-01T11:52:01.907" v="17"/>
          <ac:spMkLst>
            <pc:docMk/>
            <pc:sldMk cId="0" sldId="256"/>
            <ac:spMk id="6" creationId="{B2E7DB8F-74C3-C7A3-CA38-B8A752B74704}"/>
          </ac:spMkLst>
        </pc:spChg>
        <pc:spChg chg="add mod">
          <ac:chgData name="Patrik Hrkút" userId="69b41f3f-cce6-4833-b1b6-94a378442888" providerId="ADAL" clId="{4D98D594-8FB5-46CD-9F4B-D52A8254EDD6}" dt="2023-10-01T11:52:08.435" v="18"/>
          <ac:spMkLst>
            <pc:docMk/>
            <pc:sldMk cId="0" sldId="256"/>
            <ac:spMk id="7" creationId="{4BDAF937-26D8-5F0C-44AF-3CD116DF3C8F}"/>
          </ac:spMkLst>
        </pc:spChg>
        <pc:spChg chg="add del mod">
          <ac:chgData name="Patrik Hrkút" userId="69b41f3f-cce6-4833-b1b6-94a378442888" providerId="ADAL" clId="{4D98D594-8FB5-46CD-9F4B-D52A8254EDD6}" dt="2023-10-01T11:52:20.049" v="20" actId="478"/>
          <ac:spMkLst>
            <pc:docMk/>
            <pc:sldMk cId="0" sldId="256"/>
            <ac:spMk id="9" creationId="{CDD739B9-3D04-C610-4F46-D818687D8826}"/>
          </ac:spMkLst>
        </pc:spChg>
        <pc:spChg chg="del">
          <ac:chgData name="Patrik Hrkút" userId="69b41f3f-cce6-4833-b1b6-94a378442888" providerId="ADAL" clId="{4D98D594-8FB5-46CD-9F4B-D52A8254EDD6}" dt="2023-10-01T11:51:29.196" v="0" actId="478"/>
          <ac:spMkLst>
            <pc:docMk/>
            <pc:sldMk cId="0" sldId="256"/>
            <ac:spMk id="95" creationId="{00000000-0000-0000-0000-000000000000}"/>
          </ac:spMkLst>
        </pc:spChg>
        <pc:spChg chg="del">
          <ac:chgData name="Patrik Hrkút" userId="69b41f3f-cce6-4833-b1b6-94a378442888" providerId="ADAL" clId="{4D98D594-8FB5-46CD-9F4B-D52A8254EDD6}" dt="2023-10-01T11:52:12.270" v="19" actId="478"/>
          <ac:spMkLst>
            <pc:docMk/>
            <pc:sldMk cId="0" sldId="256"/>
            <ac:spMk id="96" creationId="{00000000-0000-0000-0000-000000000000}"/>
          </ac:spMkLst>
        </pc:spChg>
        <pc:spChg chg="del">
          <ac:chgData name="Patrik Hrkút" userId="69b41f3f-cce6-4833-b1b6-94a378442888" providerId="ADAL" clId="{4D98D594-8FB5-46CD-9F4B-D52A8254EDD6}" dt="2023-10-01T11:52:01.446" v="16" actId="478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Patrik Hrkút" userId="69b41f3f-cce6-4833-b1b6-94a378442888" providerId="ADAL" clId="{4D98D594-8FB5-46CD-9F4B-D52A8254EDD6}" dt="2023-10-01T12:13:48.091" v="22" actId="6549"/>
        <pc:sldMkLst>
          <pc:docMk/>
          <pc:sldMk cId="0" sldId="257"/>
        </pc:sldMkLst>
        <pc:spChg chg="mod">
          <ac:chgData name="Patrik Hrkút" userId="69b41f3f-cce6-4833-b1b6-94a378442888" providerId="ADAL" clId="{4D98D594-8FB5-46CD-9F4B-D52A8254EDD6}" dt="2023-10-01T12:13:48.091" v="22" actId="6549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Patrik Hrkút" userId="69b41f3f-cce6-4833-b1b6-94a378442888" providerId="ADAL" clId="{4D98D594-8FB5-46CD-9F4B-D52A8254EDD6}" dt="2023-10-01T12:17:16.386" v="23" actId="20577"/>
        <pc:sldMkLst>
          <pc:docMk/>
          <pc:sldMk cId="2396191932" sldId="298"/>
        </pc:sldMkLst>
        <pc:spChg chg="mod">
          <ac:chgData name="Patrik Hrkút" userId="69b41f3f-cce6-4833-b1b6-94a378442888" providerId="ADAL" clId="{4D98D594-8FB5-46CD-9F4B-D52A8254EDD6}" dt="2023-10-01T12:17:16.386" v="23" actId="20577"/>
          <ac:spMkLst>
            <pc:docMk/>
            <pc:sldMk cId="2396191932" sldId="298"/>
            <ac:spMk id="2" creationId="{DBD287FD-235D-5994-3129-5DCE9C3F8C17}"/>
          </ac:spMkLst>
        </pc:spChg>
      </pc:sldChg>
      <pc:sldChg chg="modSp mod">
        <pc:chgData name="Patrik Hrkút" userId="69b41f3f-cce6-4833-b1b6-94a378442888" providerId="ADAL" clId="{4D98D594-8FB5-46CD-9F4B-D52A8254EDD6}" dt="2023-10-01T12:20:11.869" v="39" actId="114"/>
        <pc:sldMkLst>
          <pc:docMk/>
          <pc:sldMk cId="1202622598" sldId="300"/>
        </pc:sldMkLst>
        <pc:spChg chg="mod">
          <ac:chgData name="Patrik Hrkút" userId="69b41f3f-cce6-4833-b1b6-94a378442888" providerId="ADAL" clId="{4D98D594-8FB5-46CD-9F4B-D52A8254EDD6}" dt="2023-10-01T12:20:11.869" v="39" actId="114"/>
          <ac:spMkLst>
            <pc:docMk/>
            <pc:sldMk cId="1202622598" sldId="300"/>
            <ac:spMk id="4" creationId="{C8785EA5-DFA3-E558-E9DD-3AFAC74B95FB}"/>
          </ac:spMkLst>
        </pc:spChg>
      </pc:sldChg>
    </pc:docChg>
  </pc:docChgLst>
  <pc:docChgLst>
    <pc:chgData name="Matej Meško" userId="062c2383-de57-4e48-ad9d-f32974fd8a05" providerId="ADAL" clId="{F8DEE24A-8FA7-454C-ABC4-EDFE4339438F}"/>
    <pc:docChg chg="undo custSel addSld delSld modSld sldOrd">
      <pc:chgData name="Matej Meško" userId="062c2383-de57-4e48-ad9d-f32974fd8a05" providerId="ADAL" clId="{F8DEE24A-8FA7-454C-ABC4-EDFE4339438F}" dt="2023-09-13T08:37:32.846" v="794" actId="47"/>
      <pc:docMkLst>
        <pc:docMk/>
      </pc:docMkLst>
      <pc:sldChg chg="modSp mod">
        <pc:chgData name="Matej Meško" userId="062c2383-de57-4e48-ad9d-f32974fd8a05" providerId="ADAL" clId="{F8DEE24A-8FA7-454C-ABC4-EDFE4339438F}" dt="2023-09-07T08:20:11.704" v="12" actId="20577"/>
        <pc:sldMkLst>
          <pc:docMk/>
          <pc:sldMk cId="0" sldId="257"/>
        </pc:sldMkLst>
        <pc:spChg chg="mod">
          <ac:chgData name="Matej Meško" userId="062c2383-de57-4e48-ad9d-f32974fd8a05" providerId="ADAL" clId="{F8DEE24A-8FA7-454C-ABC4-EDFE4339438F}" dt="2023-09-07T08:20:11.704" v="12" actId="20577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 mod modClrScheme chgLayout">
        <pc:chgData name="Matej Meško" userId="062c2383-de57-4e48-ad9d-f32974fd8a05" providerId="ADAL" clId="{F8DEE24A-8FA7-454C-ABC4-EDFE4339438F}" dt="2023-09-07T08:25:11.082" v="141" actId="1076"/>
        <pc:sldMkLst>
          <pc:docMk/>
          <pc:sldMk cId="0" sldId="290"/>
        </pc:sldMkLst>
        <pc:spChg chg="add del mod">
          <ac:chgData name="Matej Meško" userId="062c2383-de57-4e48-ad9d-f32974fd8a05" providerId="ADAL" clId="{F8DEE24A-8FA7-454C-ABC4-EDFE4339438F}" dt="2023-09-07T08:24:56.270" v="136" actId="478"/>
          <ac:spMkLst>
            <pc:docMk/>
            <pc:sldMk cId="0" sldId="290"/>
            <ac:spMk id="3" creationId="{AFAF95E0-F15B-9670-1164-B6C5042B068D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6" creationId="{00000000-0000-0000-0000-000000000000}"/>
          </ac:spMkLst>
        </pc:spChg>
        <pc:spChg chg="del">
          <ac:chgData name="Matej Meško" userId="062c2383-de57-4e48-ad9d-f32974fd8a05" providerId="ADAL" clId="{F8DEE24A-8FA7-454C-ABC4-EDFE4339438F}" dt="2023-09-07T08:24:53.952" v="135" actId="478"/>
          <ac:spMkLst>
            <pc:docMk/>
            <pc:sldMk cId="0" sldId="290"/>
            <ac:spMk id="357" creationId="{00000000-0000-0000-0000-000000000000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8" creationId="{00000000-0000-0000-0000-000000000000}"/>
          </ac:spMkLst>
        </pc:spChg>
        <pc:picChg chg="add mod">
          <ac:chgData name="Matej Meško" userId="062c2383-de57-4e48-ad9d-f32974fd8a05" providerId="ADAL" clId="{F8DEE24A-8FA7-454C-ABC4-EDFE4339438F}" dt="2023-09-07T08:25:11.082" v="141" actId="1076"/>
          <ac:picMkLst>
            <pc:docMk/>
            <pc:sldMk cId="0" sldId="290"/>
            <ac:picMk id="1026" creationId="{FD49D354-6661-A429-6B35-110F546CA660}"/>
          </ac:picMkLst>
        </pc:picChg>
      </pc:sldChg>
      <pc:sldChg chg="modSp mod">
        <pc:chgData name="Matej Meško" userId="062c2383-de57-4e48-ad9d-f32974fd8a05" providerId="ADAL" clId="{F8DEE24A-8FA7-454C-ABC4-EDFE4339438F}" dt="2023-09-07T08:21:49.080" v="94" actId="15"/>
        <pc:sldMkLst>
          <pc:docMk/>
          <pc:sldMk cId="1298172476" sldId="294"/>
        </pc:sldMkLst>
        <pc:spChg chg="mod">
          <ac:chgData name="Matej Meško" userId="062c2383-de57-4e48-ad9d-f32974fd8a05" providerId="ADAL" clId="{F8DEE24A-8FA7-454C-ABC4-EDFE4339438F}" dt="2023-09-07T08:21:49.080" v="94" actId="15"/>
          <ac:spMkLst>
            <pc:docMk/>
            <pc:sldMk cId="1298172476" sldId="294"/>
            <ac:spMk id="3" creationId="{64EE61A6-611F-4271-2D35-085C1BA6D51E}"/>
          </ac:spMkLst>
        </pc:spChg>
      </pc:sldChg>
      <pc:sldChg chg="modSp mod">
        <pc:chgData name="Matej Meško" userId="062c2383-de57-4e48-ad9d-f32974fd8a05" providerId="ADAL" clId="{F8DEE24A-8FA7-454C-ABC4-EDFE4339438F}" dt="2023-09-07T08:22:46.515" v="131" actId="20577"/>
        <pc:sldMkLst>
          <pc:docMk/>
          <pc:sldMk cId="3949620272" sldId="297"/>
        </pc:sldMkLst>
        <pc:spChg chg="mod">
          <ac:chgData name="Matej Meško" userId="062c2383-de57-4e48-ad9d-f32974fd8a05" providerId="ADAL" clId="{F8DEE24A-8FA7-454C-ABC4-EDFE4339438F}" dt="2023-09-07T08:22:46.515" v="131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13T08:37:16.819" v="793" actId="1076"/>
        <pc:sldMkLst>
          <pc:docMk/>
          <pc:sldMk cId="2396191932" sldId="298"/>
        </pc:sldMkLst>
        <pc:spChg chg="add mod ord">
          <ac:chgData name="Matej Meško" userId="062c2383-de57-4e48-ad9d-f32974fd8a05" providerId="ADAL" clId="{F8DEE24A-8FA7-454C-ABC4-EDFE4339438F}" dt="2023-09-13T08:36:45.283" v="787" actId="20577"/>
          <ac:spMkLst>
            <pc:docMk/>
            <pc:sldMk cId="2396191932" sldId="298"/>
            <ac:spMk id="2" creationId="{DBD287FD-235D-5994-3129-5DCE9C3F8C17}"/>
          </ac:spMkLst>
        </pc:spChg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2" creationId="{E5F014AD-1551-C92C-A04B-3360519D3BF7}"/>
          </ac:spMkLst>
        </pc:spChg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3" creationId="{4149AF68-CDE4-98E2-8034-03F74A49553A}"/>
          </ac:spMkLst>
        </pc:spChg>
        <pc:spChg chg="mod ord">
          <ac:chgData name="Matej Meško" userId="062c2383-de57-4e48-ad9d-f32974fd8a05" providerId="ADAL" clId="{F8DEE24A-8FA7-454C-ABC4-EDFE4339438F}" dt="2023-09-13T08:35:07.205" v="550" actId="700"/>
          <ac:spMkLst>
            <pc:docMk/>
            <pc:sldMk cId="2396191932" sldId="298"/>
            <ac:spMk id="4" creationId="{9AC3490E-6D78-3EAE-A2D5-32806B4FDED3}"/>
          </ac:spMkLst>
        </pc:spChg>
        <pc:spChg chg="add mod ord">
          <ac:chgData name="Matej Meško" userId="062c2383-de57-4e48-ad9d-f32974fd8a05" providerId="ADAL" clId="{F8DEE24A-8FA7-454C-ABC4-EDFE4339438F}" dt="2023-09-13T08:35:07.205" v="550" actId="700"/>
          <ac:spMkLst>
            <pc:docMk/>
            <pc:sldMk cId="2396191932" sldId="298"/>
            <ac:spMk id="5" creationId="{E5DDE1A5-88FF-97C3-2E9B-0CE84B7308D5}"/>
          </ac:spMkLst>
        </pc:spChg>
        <pc:spChg chg="add del mod ord">
          <ac:chgData name="Matej Meško" userId="062c2383-de57-4e48-ad9d-f32974fd8a05" providerId="ADAL" clId="{F8DEE24A-8FA7-454C-ABC4-EDFE4339438F}" dt="2023-09-13T08:35:07.205" v="550" actId="700"/>
          <ac:spMkLst>
            <pc:docMk/>
            <pc:sldMk cId="2396191932" sldId="298"/>
            <ac:spMk id="6" creationId="{6E1664E9-D5A3-B2F9-6733-26BCC4DC2F6D}"/>
          </ac:spMkLst>
        </pc:spChg>
        <pc:picChg chg="add del mod">
          <ac:chgData name="Matej Meško" userId="062c2383-de57-4e48-ad9d-f32974fd8a05" providerId="ADAL" clId="{F8DEE24A-8FA7-454C-ABC4-EDFE4339438F}" dt="2023-09-13T08:37:10.654" v="790" actId="478"/>
          <ac:picMkLst>
            <pc:docMk/>
            <pc:sldMk cId="2396191932" sldId="298"/>
            <ac:picMk id="3" creationId="{8C4FC788-2C30-88ED-7850-D85BFB7C3DFB}"/>
          </ac:picMkLst>
        </pc:picChg>
        <pc:picChg chg="add del mod">
          <ac:chgData name="Matej Meško" userId="062c2383-de57-4e48-ad9d-f32974fd8a05" providerId="ADAL" clId="{F8DEE24A-8FA7-454C-ABC4-EDFE4339438F}" dt="2023-09-13T08:34:46.027" v="546" actId="478"/>
          <ac:picMkLst>
            <pc:docMk/>
            <pc:sldMk cId="2396191932" sldId="298"/>
            <ac:picMk id="3074" creationId="{DFF7A2E2-32F8-5F00-564A-8675A00CC10B}"/>
          </ac:picMkLst>
        </pc:picChg>
        <pc:picChg chg="add mod">
          <ac:chgData name="Matej Meško" userId="062c2383-de57-4e48-ad9d-f32974fd8a05" providerId="ADAL" clId="{F8DEE24A-8FA7-454C-ABC4-EDFE4339438F}" dt="2023-09-13T08:37:16.819" v="793" actId="1076"/>
          <ac:picMkLst>
            <pc:docMk/>
            <pc:sldMk cId="2396191932" sldId="298"/>
            <ac:picMk id="3076" creationId="{00A6D5C4-753C-7386-CB29-BA2CCD7FA5BE}"/>
          </ac:picMkLst>
        </pc:picChg>
      </pc:sldChg>
      <pc:sldChg chg="addSp delSp modSp new mod ord modClrScheme chgLayout">
        <pc:chgData name="Matej Meško" userId="062c2383-de57-4e48-ad9d-f32974fd8a05" providerId="ADAL" clId="{F8DEE24A-8FA7-454C-ABC4-EDFE4339438F}" dt="2023-09-13T08:23:32.917" v="509"/>
        <pc:sldMkLst>
          <pc:docMk/>
          <pc:sldMk cId="3290174890" sldId="299"/>
        </pc:sldMkLst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2" creationId="{13AA806B-CBB0-5E1F-C580-99D01E8FCF08}"/>
          </ac:spMkLst>
        </pc:spChg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3" creationId="{887E5C43-D3CE-929B-3857-E1241BC3F954}"/>
          </ac:spMkLst>
        </pc:spChg>
        <pc:spChg chg="mod ord modVis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4" creationId="{02E0E83E-0C27-D21B-7132-5E614BA79150}"/>
          </ac:spMkLst>
        </pc:spChg>
        <pc:picChg chg="add">
          <ac:chgData name="Matej Meško" userId="062c2383-de57-4e48-ad9d-f32974fd8a05" providerId="ADAL" clId="{F8DEE24A-8FA7-454C-ABC4-EDFE4339438F}" dt="2023-09-13T08:23:32.917" v="509"/>
          <ac:picMkLst>
            <pc:docMk/>
            <pc:sldMk cId="3290174890" sldId="299"/>
            <ac:picMk id="2" creationId="{A6D6DCF9-AC1F-F678-8020-747692AF92C9}"/>
          </ac:picMkLst>
        </pc:picChg>
        <pc:picChg chg="add del mod">
          <ac:chgData name="Matej Meško" userId="062c2383-de57-4e48-ad9d-f32974fd8a05" providerId="ADAL" clId="{F8DEE24A-8FA7-454C-ABC4-EDFE4339438F}" dt="2023-09-13T08:22:42.259" v="508" actId="478"/>
          <ac:picMkLst>
            <pc:docMk/>
            <pc:sldMk cId="3290174890" sldId="299"/>
            <ac:picMk id="2050" creationId="{3434AA1E-395E-92BF-4C6F-46BADED58F11}"/>
          </ac:picMkLst>
        </pc:picChg>
      </pc:sldChg>
      <pc:sldChg chg="addSp modSp new mod modClrScheme chgLayout">
        <pc:chgData name="Matej Meško" userId="062c2383-de57-4e48-ad9d-f32974fd8a05" providerId="ADAL" clId="{F8DEE24A-8FA7-454C-ABC4-EDFE4339438F}" dt="2023-09-13T08:23:54.216" v="539" actId="20577"/>
        <pc:sldMkLst>
          <pc:docMk/>
          <pc:sldMk cId="1202622598" sldId="300"/>
        </pc:sldMkLst>
        <pc:spChg chg="mod ord">
          <ac:chgData name="Matej Meško" userId="062c2383-de57-4e48-ad9d-f32974fd8a05" providerId="ADAL" clId="{F8DEE24A-8FA7-454C-ABC4-EDFE4339438F}" dt="2023-09-07T08:27:08.869" v="151" actId="700"/>
          <ac:spMkLst>
            <pc:docMk/>
            <pc:sldMk cId="1202622598" sldId="300"/>
            <ac:spMk id="2" creationId="{DA71D07C-AC07-F130-83CA-0585815A7526}"/>
          </ac:spMkLst>
        </pc:spChg>
        <pc:spChg chg="add mod ord">
          <ac:chgData name="Matej Meško" userId="062c2383-de57-4e48-ad9d-f32974fd8a05" providerId="ADAL" clId="{F8DEE24A-8FA7-454C-ABC4-EDFE4339438F}" dt="2023-09-07T08:27:13.084" v="165" actId="20577"/>
          <ac:spMkLst>
            <pc:docMk/>
            <pc:sldMk cId="1202622598" sldId="300"/>
            <ac:spMk id="3" creationId="{50509387-FC34-19A9-EA1F-3DC693461347}"/>
          </ac:spMkLst>
        </pc:spChg>
        <pc:spChg chg="add mod ord">
          <ac:chgData name="Matej Meško" userId="062c2383-de57-4e48-ad9d-f32974fd8a05" providerId="ADAL" clId="{F8DEE24A-8FA7-454C-ABC4-EDFE4339438F}" dt="2023-09-13T08:23:54.216" v="539" actId="20577"/>
          <ac:spMkLst>
            <pc:docMk/>
            <pc:sldMk cId="1202622598" sldId="300"/>
            <ac:spMk id="4" creationId="{C8785EA5-DFA3-E558-E9DD-3AFAC74B95FB}"/>
          </ac:spMkLst>
        </pc:spChg>
      </pc:sldChg>
      <pc:sldChg chg="modSp new mod">
        <pc:chgData name="Matej Meško" userId="062c2383-de57-4e48-ad9d-f32974fd8a05" providerId="ADAL" clId="{F8DEE24A-8FA7-454C-ABC4-EDFE4339438F}" dt="2023-09-13T08:24:22.152" v="541" actId="313"/>
        <pc:sldMkLst>
          <pc:docMk/>
          <pc:sldMk cId="4053091955" sldId="301"/>
        </pc:sldMkLst>
        <pc:spChg chg="mod">
          <ac:chgData name="Matej Meško" userId="062c2383-de57-4e48-ad9d-f32974fd8a05" providerId="ADAL" clId="{F8DEE24A-8FA7-454C-ABC4-EDFE4339438F}" dt="2023-09-07T08:28:06.944" v="280" actId="20577"/>
          <ac:spMkLst>
            <pc:docMk/>
            <pc:sldMk cId="4053091955" sldId="301"/>
            <ac:spMk id="2" creationId="{594A7530-0CAA-4F93-97BA-1EBC9445726B}"/>
          </ac:spMkLst>
        </pc:spChg>
        <pc:spChg chg="mod">
          <ac:chgData name="Matej Meško" userId="062c2383-de57-4e48-ad9d-f32974fd8a05" providerId="ADAL" clId="{F8DEE24A-8FA7-454C-ABC4-EDFE4339438F}" dt="2023-09-13T08:24:22.152" v="541" actId="313"/>
          <ac:spMkLst>
            <pc:docMk/>
            <pc:sldMk cId="4053091955" sldId="301"/>
            <ac:spMk id="3" creationId="{4FC6034D-5950-E3D1-5944-B404A604F4BD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13T08:20:53.280" v="505" actId="26606"/>
        <pc:sldMkLst>
          <pc:docMk/>
          <pc:sldMk cId="3232517108" sldId="302"/>
        </pc:sldMkLst>
        <pc:spChg chg="add del">
          <ac:chgData name="Matej Meško" userId="062c2383-de57-4e48-ad9d-f32974fd8a05" providerId="ADAL" clId="{F8DEE24A-8FA7-454C-ABC4-EDFE4339438F}" dt="2023-09-13T08:20:53.280" v="505" actId="26606"/>
          <ac:spMkLst>
            <pc:docMk/>
            <pc:sldMk cId="3232517108" sldId="302"/>
            <ac:spMk id="2" creationId="{1B2AF334-4260-5119-3280-77AD0C8A7884}"/>
          </ac:spMkLst>
        </pc:spChg>
        <pc:spChg chg="add del">
          <ac:chgData name="Matej Meško" userId="062c2383-de57-4e48-ad9d-f32974fd8a05" providerId="ADAL" clId="{F8DEE24A-8FA7-454C-ABC4-EDFE4339438F}" dt="2023-09-13T08:20:53.280" v="505" actId="26606"/>
          <ac:spMkLst>
            <pc:docMk/>
            <pc:sldMk cId="3232517108" sldId="302"/>
            <ac:spMk id="3" creationId="{EC2CA76D-75F1-F2DF-8FD3-202740A05A62}"/>
          </ac:spMkLst>
        </pc:spChg>
        <pc:spChg chg="mod ord modVis">
          <ac:chgData name="Matej Meško" userId="062c2383-de57-4e48-ad9d-f32974fd8a05" providerId="ADAL" clId="{F8DEE24A-8FA7-454C-ABC4-EDFE4339438F}" dt="2023-09-13T08:20:53.280" v="505" actId="26606"/>
          <ac:spMkLst>
            <pc:docMk/>
            <pc:sldMk cId="3232517108" sldId="302"/>
            <ac:spMk id="4" creationId="{1F93A9BE-87B3-92FD-40F7-506D08D11808}"/>
          </ac:spMkLst>
        </pc:spChg>
        <pc:picChg chg="add mod">
          <ac:chgData name="Matej Meško" userId="062c2383-de57-4e48-ad9d-f32974fd8a05" providerId="ADAL" clId="{F8DEE24A-8FA7-454C-ABC4-EDFE4339438F}" dt="2023-09-13T08:20:53.280" v="505" actId="26606"/>
          <ac:picMkLst>
            <pc:docMk/>
            <pc:sldMk cId="3232517108" sldId="302"/>
            <ac:picMk id="1026" creationId="{4ECF9B48-E343-2B97-D77F-0BAA92FC2E82}"/>
          </ac:picMkLst>
        </pc:picChg>
      </pc:sldChg>
      <pc:sldChg chg="new del">
        <pc:chgData name="Matej Meško" userId="062c2383-de57-4e48-ad9d-f32974fd8a05" providerId="ADAL" clId="{F8DEE24A-8FA7-454C-ABC4-EDFE4339438F}" dt="2023-09-13T08:37:32.846" v="794" actId="47"/>
        <pc:sldMkLst>
          <pc:docMk/>
          <pc:sldMk cId="3238820423" sldId="303"/>
        </pc:sldMkLst>
      </pc:sldChg>
    </pc:docChg>
  </pc:docChgLst>
  <pc:docChgLst>
    <pc:chgData name="Patrik Hrkút" userId="69b41f3f-cce6-4833-b1b6-94a378442888" providerId="ADAL" clId="{8DB9F94B-67CD-49C5-B64F-C140A3484179}"/>
    <pc:docChg chg="custSel modSld">
      <pc:chgData name="Patrik Hrkút" userId="69b41f3f-cce6-4833-b1b6-94a378442888" providerId="ADAL" clId="{8DB9F94B-67CD-49C5-B64F-C140A3484179}" dt="2022-10-31T09:18:42.796" v="12" actId="20577"/>
      <pc:docMkLst>
        <pc:docMk/>
      </pc:docMkLst>
      <pc:sldChg chg="modSp mod">
        <pc:chgData name="Patrik Hrkút" userId="69b41f3f-cce6-4833-b1b6-94a378442888" providerId="ADAL" clId="{8DB9F94B-67CD-49C5-B64F-C140A3484179}" dt="2022-10-31T09:18:42.796" v="12" actId="20577"/>
        <pc:sldMkLst>
          <pc:docMk/>
          <pc:sldMk cId="0" sldId="290"/>
        </pc:sldMkLst>
        <pc:spChg chg="mod">
          <ac:chgData name="Patrik Hrkút" userId="69b41f3f-cce6-4833-b1b6-94a378442888" providerId="ADAL" clId="{8DB9F94B-67CD-49C5-B64F-C140A3484179}" dt="2022-10-31T09:18:42.796" v="12" actId="20577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8DB9F94B-67CD-49C5-B64F-C140A3484179}" dt="2022-10-31T09:18:31.329" v="0" actId="313"/>
          <ac:spMkLst>
            <pc:docMk/>
            <pc:sldMk cId="0" sldId="290"/>
            <ac:spMk id="357" creationId="{00000000-0000-0000-0000-000000000000}"/>
          </ac:spMkLst>
        </pc:spChg>
      </pc:sldChg>
    </pc:docChg>
  </pc:docChgLst>
  <pc:docChgLst>
    <pc:chgData name="Michal Ďuračík" userId="cf2726a1-d5ba-4ec7-91ee-a3b1c496c4d0" providerId="ADAL" clId="{FEBCDBA8-5156-48C2-9BF4-89F7552086E6}"/>
    <pc:docChg chg="modSld">
      <pc:chgData name="Michal Ďuračík" userId="cf2726a1-d5ba-4ec7-91ee-a3b1c496c4d0" providerId="ADAL" clId="{FEBCDBA8-5156-48C2-9BF4-89F7552086E6}" dt="2023-09-28T07:46:44.949" v="2" actId="729"/>
      <pc:docMkLst>
        <pc:docMk/>
      </pc:docMkLst>
      <pc:sldChg chg="mod modShow">
        <pc:chgData name="Michal Ďuračík" userId="cf2726a1-d5ba-4ec7-91ee-a3b1c496c4d0" providerId="ADAL" clId="{FEBCDBA8-5156-48C2-9BF4-89F7552086E6}" dt="2023-09-28T07:46:44.949" v="2" actId="729"/>
        <pc:sldMkLst>
          <pc:docMk/>
          <pc:sldMk cId="0" sldId="290"/>
        </pc:sldMkLst>
      </pc:sldChg>
      <pc:sldChg chg="modSp mod">
        <pc:chgData name="Michal Ďuračík" userId="cf2726a1-d5ba-4ec7-91ee-a3b1c496c4d0" providerId="ADAL" clId="{FEBCDBA8-5156-48C2-9BF4-89F7552086E6}" dt="2023-09-28T07:46:26.265" v="1" actId="20577"/>
        <pc:sldMkLst>
          <pc:docMk/>
          <pc:sldMk cId="2396191932" sldId="298"/>
        </pc:sldMkLst>
        <pc:spChg chg="mod">
          <ac:chgData name="Michal Ďuračík" userId="cf2726a1-d5ba-4ec7-91ee-a3b1c496c4d0" providerId="ADAL" clId="{FEBCDBA8-5156-48C2-9BF4-89F7552086E6}" dt="2023-09-28T07:46:26.265" v="1" actId="20577"/>
          <ac:spMkLst>
            <pc:docMk/>
            <pc:sldMk cId="2396191932" sldId="298"/>
            <ac:spMk id="2" creationId="{DBD287FD-235D-5994-3129-5DCE9C3F8C17}"/>
          </ac:spMkLst>
        </pc:spChg>
      </pc:sldChg>
      <pc:sldChg chg="mod modShow">
        <pc:chgData name="Michal Ďuračík" userId="cf2726a1-d5ba-4ec7-91ee-a3b1c496c4d0" providerId="ADAL" clId="{FEBCDBA8-5156-48C2-9BF4-89F7552086E6}" dt="2023-09-28T07:46:44.949" v="2" actId="729"/>
        <pc:sldMkLst>
          <pc:docMk/>
          <pc:sldMk cId="3290174890" sldId="299"/>
        </pc:sldMkLst>
      </pc:sldChg>
      <pc:sldChg chg="mod modShow">
        <pc:chgData name="Michal Ďuračík" userId="cf2726a1-d5ba-4ec7-91ee-a3b1c496c4d0" providerId="ADAL" clId="{FEBCDBA8-5156-48C2-9BF4-89F7552086E6}" dt="2023-09-28T07:46:44.949" v="2" actId="729"/>
        <pc:sldMkLst>
          <pc:docMk/>
          <pc:sldMk cId="3232517108" sldId="302"/>
        </pc:sldMkLst>
      </pc:sldChg>
    </pc:docChg>
  </pc:docChgLst>
  <pc:docChgLst>
    <pc:chgData name="Michal Ďuračík" userId="cf2726a1-d5ba-4ec7-91ee-a3b1c496c4d0" providerId="ADAL" clId="{2D1E09CE-C8E3-498A-942E-57943836FCC1}"/>
    <pc:docChg chg="addSld modSld">
      <pc:chgData name="Michal Ďuračík" userId="cf2726a1-d5ba-4ec7-91ee-a3b1c496c4d0" providerId="ADAL" clId="{2D1E09CE-C8E3-498A-942E-57943836FCC1}" dt="2022-10-11T16:29:35.446" v="2" actId="1076"/>
      <pc:docMkLst>
        <pc:docMk/>
      </pc:docMkLst>
      <pc:sldChg chg="addSp modSp new mod">
        <pc:chgData name="Michal Ďuračík" userId="cf2726a1-d5ba-4ec7-91ee-a3b1c496c4d0" providerId="ADAL" clId="{2D1E09CE-C8E3-498A-942E-57943836FCC1}" dt="2022-10-11T16:29:35.446" v="2" actId="1076"/>
        <pc:sldMkLst>
          <pc:docMk/>
          <pc:sldMk cId="478809603" sldId="298"/>
        </pc:sldMkLst>
        <pc:picChg chg="add mod">
          <ac:chgData name="Michal Ďuračík" userId="cf2726a1-d5ba-4ec7-91ee-a3b1c496c4d0" providerId="ADAL" clId="{2D1E09CE-C8E3-498A-942E-57943836FCC1}" dt="2022-10-11T16:29:35.446" v="2" actId="1076"/>
          <ac:picMkLst>
            <pc:docMk/>
            <pc:sldMk cId="478809603" sldId="298"/>
            <ac:picMk id="6" creationId="{BDB7F329-6693-4EB2-BA33-C44B9A75332F}"/>
          </ac:picMkLst>
        </pc:picChg>
      </pc:sldChg>
    </pc:docChg>
  </pc:docChgLst>
  <pc:docChgLst>
    <pc:chgData name="Patrik Hrkút" userId="69b41f3f-cce6-4833-b1b6-94a378442888" providerId="ADAL" clId="{DBE7058F-519C-4B5C-A24C-FCA9E5C5EAB1}"/>
    <pc:docChg chg="undo custSel addSld delSld modSld sldOrd">
      <pc:chgData name="Patrik Hrkút" userId="69b41f3f-cce6-4833-b1b6-94a378442888" providerId="ADAL" clId="{DBE7058F-519C-4B5C-A24C-FCA9E5C5EAB1}" dt="2022-10-05T09:18:34.742" v="1102"/>
      <pc:docMkLst>
        <pc:docMk/>
      </pc:docMkLst>
      <pc:sldChg chg="modSp mod">
        <pc:chgData name="Patrik Hrkút" userId="69b41f3f-cce6-4833-b1b6-94a378442888" providerId="ADAL" clId="{DBE7058F-519C-4B5C-A24C-FCA9E5C5EAB1}" dt="2022-10-05T08:10:48.206" v="54" actId="20577"/>
        <pc:sldMkLst>
          <pc:docMk/>
          <pc:sldMk cId="0" sldId="257"/>
        </pc:sldMkLst>
        <pc:spChg chg="mod">
          <ac:chgData name="Patrik Hrkút" userId="69b41f3f-cce6-4833-b1b6-94a378442888" providerId="ADAL" clId="{DBE7058F-519C-4B5C-A24C-FCA9E5C5EAB1}" dt="2022-10-05T08:08:48.828" v="19" actId="79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8:10:48.206" v="54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mod ord">
        <pc:chgData name="Patrik Hrkút" userId="69b41f3f-cce6-4833-b1b6-94a378442888" providerId="ADAL" clId="{DBE7058F-519C-4B5C-A24C-FCA9E5C5EAB1}" dt="2022-10-05T09:04:31.306" v="908"/>
        <pc:sldMkLst>
          <pc:docMk/>
          <pc:sldMk cId="0" sldId="259"/>
        </pc:sldMkLst>
        <pc:spChg chg="mod">
          <ac:chgData name="Patrik Hrkút" userId="69b41f3f-cce6-4833-b1b6-94a378442888" providerId="ADAL" clId="{DBE7058F-519C-4B5C-A24C-FCA9E5C5EAB1}" dt="2022-10-05T09:01:20.899" v="874" actId="20577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9:04:22.924" v="906" actId="6549"/>
          <ac:spMkLst>
            <pc:docMk/>
            <pc:sldMk cId="0" sldId="259"/>
            <ac:spMk id="116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32.086" v="31" actId="47"/>
        <pc:sldMkLst>
          <pc:docMk/>
          <pc:sldMk cId="0" sldId="260"/>
        </pc:sldMkLst>
      </pc:sldChg>
      <pc:sldChg chg="del">
        <pc:chgData name="Patrik Hrkút" userId="69b41f3f-cce6-4833-b1b6-94a378442888" providerId="ADAL" clId="{DBE7058F-519C-4B5C-A24C-FCA9E5C5EAB1}" dt="2022-10-05T08:09:04.777" v="21" actId="47"/>
        <pc:sldMkLst>
          <pc:docMk/>
          <pc:sldMk cId="988526472" sldId="261"/>
        </pc:sldMkLst>
      </pc:sldChg>
      <pc:sldChg chg="del">
        <pc:chgData name="Patrik Hrkút" userId="69b41f3f-cce6-4833-b1b6-94a378442888" providerId="ADAL" clId="{DBE7058F-519C-4B5C-A24C-FCA9E5C5EAB1}" dt="2022-10-05T08:09:30.436" v="30" actId="47"/>
        <pc:sldMkLst>
          <pc:docMk/>
          <pc:sldMk cId="2236985054" sldId="262"/>
        </pc:sldMkLst>
      </pc:sldChg>
      <pc:sldChg chg="del">
        <pc:chgData name="Patrik Hrkút" userId="69b41f3f-cce6-4833-b1b6-94a378442888" providerId="ADAL" clId="{DBE7058F-519C-4B5C-A24C-FCA9E5C5EAB1}" dt="2022-10-05T08:09:28.328" v="29" actId="47"/>
        <pc:sldMkLst>
          <pc:docMk/>
          <pc:sldMk cId="2435134843" sldId="263"/>
        </pc:sldMkLst>
      </pc:sldChg>
      <pc:sldChg chg="modSp mod">
        <pc:chgData name="Patrik Hrkút" userId="69b41f3f-cce6-4833-b1b6-94a378442888" providerId="ADAL" clId="{DBE7058F-519C-4B5C-A24C-FCA9E5C5EAB1}" dt="2022-10-05T08:28:40.280" v="690" actId="20577"/>
        <pc:sldMkLst>
          <pc:docMk/>
          <pc:sldMk cId="2192306797" sldId="265"/>
        </pc:sldMkLst>
        <pc:spChg chg="mod">
          <ac:chgData name="Patrik Hrkút" userId="69b41f3f-cce6-4833-b1b6-94a378442888" providerId="ADAL" clId="{DBE7058F-519C-4B5C-A24C-FCA9E5C5EAB1}" dt="2022-10-05T08:28:40.280" v="690" actId="20577"/>
          <ac:spMkLst>
            <pc:docMk/>
            <pc:sldMk cId="2192306797" sldId="265"/>
            <ac:spMk id="110" creationId="{00000000-0000-0000-0000-000000000000}"/>
          </ac:spMkLst>
        </pc:spChg>
      </pc:sldChg>
      <pc:sldChg chg="modSp mod">
        <pc:chgData name="Patrik Hrkút" userId="69b41f3f-cce6-4833-b1b6-94a378442888" providerId="ADAL" clId="{DBE7058F-519C-4B5C-A24C-FCA9E5C5EAB1}" dt="2022-10-05T08:26:43.190" v="686" actId="6549"/>
        <pc:sldMkLst>
          <pc:docMk/>
          <pc:sldMk cId="0" sldId="290"/>
        </pc:sldMkLst>
        <pc:spChg chg="mod">
          <ac:chgData name="Patrik Hrkút" userId="69b41f3f-cce6-4833-b1b6-94a378442888" providerId="ADAL" clId="{DBE7058F-519C-4B5C-A24C-FCA9E5C5EAB1}" dt="2022-10-05T08:26:43.190" v="686" actId="6549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02.589" v="20" actId="47"/>
        <pc:sldMkLst>
          <pc:docMk/>
          <pc:sldMk cId="39626168" sldId="292"/>
        </pc:sldMkLst>
      </pc:sldChg>
      <pc:sldChg chg="modSp new mod">
        <pc:chgData name="Patrik Hrkút" userId="69b41f3f-cce6-4833-b1b6-94a378442888" providerId="ADAL" clId="{DBE7058F-519C-4B5C-A24C-FCA9E5C5EAB1}" dt="2022-10-05T08:21:23.366" v="429" actId="20577"/>
        <pc:sldMkLst>
          <pc:docMk/>
          <pc:sldMk cId="250567211" sldId="292"/>
        </pc:sldMkLst>
        <pc:spChg chg="mod">
          <ac:chgData name="Patrik Hrkút" userId="69b41f3f-cce6-4833-b1b6-94a378442888" providerId="ADAL" clId="{DBE7058F-519C-4B5C-A24C-FCA9E5C5EAB1}" dt="2022-10-05T08:21:23.366" v="429" actId="20577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DBE7058F-519C-4B5C-A24C-FCA9E5C5EAB1}" dt="2022-10-05T08:19:42.685" v="422" actId="20577"/>
          <ac:spMkLst>
            <pc:docMk/>
            <pc:sldMk cId="250567211" sldId="292"/>
            <ac:spMk id="3" creationId="{4A572E88-B46A-2EAA-F571-205DC44273DB}"/>
          </ac:spMkLst>
        </pc:spChg>
      </pc:sldChg>
      <pc:sldChg chg="del">
        <pc:chgData name="Patrik Hrkút" userId="69b41f3f-cce6-4833-b1b6-94a378442888" providerId="ADAL" clId="{DBE7058F-519C-4B5C-A24C-FCA9E5C5EAB1}" dt="2022-10-05T08:09:10.023" v="22" actId="47"/>
        <pc:sldMkLst>
          <pc:docMk/>
          <pc:sldMk cId="1267761124" sldId="293"/>
        </pc:sldMkLst>
      </pc:sldChg>
      <pc:sldChg chg="modSp add mod ord">
        <pc:chgData name="Patrik Hrkút" userId="69b41f3f-cce6-4833-b1b6-94a378442888" providerId="ADAL" clId="{DBE7058F-519C-4B5C-A24C-FCA9E5C5EAB1}" dt="2022-10-05T08:11:13.867" v="103"/>
        <pc:sldMkLst>
          <pc:docMk/>
          <pc:sldMk cId="3986558910" sldId="293"/>
        </pc:sldMkLst>
        <pc:spChg chg="mod">
          <ac:chgData name="Patrik Hrkút" userId="69b41f3f-cce6-4833-b1b6-94a378442888" providerId="ADAL" clId="{DBE7058F-519C-4B5C-A24C-FCA9E5C5EAB1}" dt="2022-10-05T08:11:06.802" v="101" actId="20577"/>
          <ac:spMkLst>
            <pc:docMk/>
            <pc:sldMk cId="3986558910" sldId="293"/>
            <ac:spMk id="2" creationId="{7248FE94-9C69-46D7-9710-0B1AAA3A08F5}"/>
          </ac:spMkLst>
        </pc:spChg>
      </pc:sldChg>
      <pc:sldChg chg="modSp new mod">
        <pc:chgData name="Patrik Hrkút" userId="69b41f3f-cce6-4833-b1b6-94a378442888" providerId="ADAL" clId="{DBE7058F-519C-4B5C-A24C-FCA9E5C5EAB1}" dt="2022-10-05T08:25:36.171" v="606" actId="790"/>
        <pc:sldMkLst>
          <pc:docMk/>
          <pc:sldMk cId="1298172476" sldId="294"/>
        </pc:sldMkLst>
        <pc:spChg chg="mod">
          <ac:chgData name="Patrik Hrkút" userId="69b41f3f-cce6-4833-b1b6-94a378442888" providerId="ADAL" clId="{DBE7058F-519C-4B5C-A24C-FCA9E5C5EAB1}" dt="2022-10-05T08:21:30.768" v="431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DBE7058F-519C-4B5C-A24C-FCA9E5C5EAB1}" dt="2022-10-05T08:25:36.171" v="606" actId="790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DBE7058F-519C-4B5C-A24C-FCA9E5C5EAB1}" dt="2022-10-05T08:09:22.134" v="28" actId="47"/>
        <pc:sldMkLst>
          <pc:docMk/>
          <pc:sldMk cId="1429779395" sldId="294"/>
        </pc:sldMkLst>
      </pc:sldChg>
      <pc:sldChg chg="modSp new mod">
        <pc:chgData name="Patrik Hrkút" userId="69b41f3f-cce6-4833-b1b6-94a378442888" providerId="ADAL" clId="{DBE7058F-519C-4B5C-A24C-FCA9E5C5EAB1}" dt="2022-10-05T09:05:03.447" v="919" actId="20577"/>
        <pc:sldMkLst>
          <pc:docMk/>
          <pc:sldMk cId="451525980" sldId="295"/>
        </pc:sldMkLst>
        <pc:spChg chg="mod">
          <ac:chgData name="Patrik Hrkút" userId="69b41f3f-cce6-4833-b1b6-94a378442888" providerId="ADAL" clId="{DBE7058F-519C-4B5C-A24C-FCA9E5C5EAB1}" dt="2022-10-05T08:57:10.753" v="790"/>
          <ac:spMkLst>
            <pc:docMk/>
            <pc:sldMk cId="451525980" sldId="295"/>
            <ac:spMk id="2" creationId="{9701E71C-CDF7-C112-CE22-3E4831840F87}"/>
          </ac:spMkLst>
        </pc:spChg>
        <pc:spChg chg="mod">
          <ac:chgData name="Patrik Hrkút" userId="69b41f3f-cce6-4833-b1b6-94a378442888" providerId="ADAL" clId="{DBE7058F-519C-4B5C-A24C-FCA9E5C5EAB1}" dt="2022-10-05T09:05:03.447" v="919" actId="20577"/>
          <ac:spMkLst>
            <pc:docMk/>
            <pc:sldMk cId="451525980" sldId="295"/>
            <ac:spMk id="3" creationId="{F914E3DC-D578-CB72-5D8D-D344F8A2BA0E}"/>
          </ac:spMkLst>
        </pc:spChg>
      </pc:sldChg>
      <pc:sldChg chg="del">
        <pc:chgData name="Patrik Hrkút" userId="69b41f3f-cce6-4833-b1b6-94a378442888" providerId="ADAL" clId="{DBE7058F-519C-4B5C-A24C-FCA9E5C5EAB1}" dt="2022-10-05T08:09:19.710" v="27" actId="47"/>
        <pc:sldMkLst>
          <pc:docMk/>
          <pc:sldMk cId="4129372010" sldId="295"/>
        </pc:sldMkLst>
      </pc:sldChg>
      <pc:sldChg chg="modSp new mod">
        <pc:chgData name="Patrik Hrkút" userId="69b41f3f-cce6-4833-b1b6-94a378442888" providerId="ADAL" clId="{DBE7058F-519C-4B5C-A24C-FCA9E5C5EAB1}" dt="2022-10-05T09:05:20.045" v="937" actId="20577"/>
        <pc:sldMkLst>
          <pc:docMk/>
          <pc:sldMk cId="2580648143" sldId="296"/>
        </pc:sldMkLst>
        <pc:spChg chg="mod">
          <ac:chgData name="Patrik Hrkút" userId="69b41f3f-cce6-4833-b1b6-94a378442888" providerId="ADAL" clId="{DBE7058F-519C-4B5C-A24C-FCA9E5C5EAB1}" dt="2022-10-05T08:58:57.988" v="828" actId="20577"/>
          <ac:spMkLst>
            <pc:docMk/>
            <pc:sldMk cId="2580648143" sldId="296"/>
            <ac:spMk id="2" creationId="{23E0BA75-E6B4-21A3-3DB4-DB7F68A365FC}"/>
          </ac:spMkLst>
        </pc:spChg>
        <pc:spChg chg="mod">
          <ac:chgData name="Patrik Hrkút" userId="69b41f3f-cce6-4833-b1b6-94a378442888" providerId="ADAL" clId="{DBE7058F-519C-4B5C-A24C-FCA9E5C5EAB1}" dt="2022-10-05T09:05:20.045" v="937" actId="20577"/>
          <ac:spMkLst>
            <pc:docMk/>
            <pc:sldMk cId="2580648143" sldId="296"/>
            <ac:spMk id="3" creationId="{360A6C78-58F4-6407-ED9E-9ACC8F345AF4}"/>
          </ac:spMkLst>
        </pc:spChg>
      </pc:sldChg>
      <pc:sldChg chg="del">
        <pc:chgData name="Patrik Hrkút" userId="69b41f3f-cce6-4833-b1b6-94a378442888" providerId="ADAL" clId="{DBE7058F-519C-4B5C-A24C-FCA9E5C5EAB1}" dt="2022-10-05T08:09:17.695" v="25" actId="47"/>
        <pc:sldMkLst>
          <pc:docMk/>
          <pc:sldMk cId="3610387675" sldId="296"/>
        </pc:sldMkLst>
      </pc:sldChg>
      <pc:sldChg chg="modSp new mod ord">
        <pc:chgData name="Patrik Hrkút" userId="69b41f3f-cce6-4833-b1b6-94a378442888" providerId="ADAL" clId="{DBE7058F-519C-4B5C-A24C-FCA9E5C5EAB1}" dt="2022-10-05T09:18:34.742" v="1102"/>
        <pc:sldMkLst>
          <pc:docMk/>
          <pc:sldMk cId="3949620272" sldId="297"/>
        </pc:sldMkLst>
        <pc:spChg chg="mod">
          <ac:chgData name="Patrik Hrkút" userId="69b41f3f-cce6-4833-b1b6-94a378442888" providerId="ADAL" clId="{DBE7058F-519C-4B5C-A24C-FCA9E5C5EAB1}" dt="2022-10-05T09:17:12.127" v="1096" actId="20577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DBE7058F-519C-4B5C-A24C-FCA9E5C5EAB1}" dt="2022-10-05T09:16:50.972" v="1080" actId="255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DBE7058F-519C-4B5C-A24C-FCA9E5C5EAB1}" dt="2022-10-05T08:09:16.916" v="24" actId="47"/>
        <pc:sldMkLst>
          <pc:docMk/>
          <pc:sldMk cId="3988894215" sldId="297"/>
        </pc:sldMkLst>
      </pc:sldChg>
      <pc:sldChg chg="del">
        <pc:chgData name="Patrik Hrkút" userId="69b41f3f-cce6-4833-b1b6-94a378442888" providerId="ADAL" clId="{DBE7058F-519C-4B5C-A24C-FCA9E5C5EAB1}" dt="2022-10-05T08:09:15.803" v="23" actId="47"/>
        <pc:sldMkLst>
          <pc:docMk/>
          <pc:sldMk cId="2966900726" sldId="298"/>
        </pc:sldMkLst>
      </pc:sldChg>
      <pc:sldChg chg="del">
        <pc:chgData name="Patrik Hrkút" userId="69b41f3f-cce6-4833-b1b6-94a378442888" providerId="ADAL" clId="{DBE7058F-519C-4B5C-A24C-FCA9E5C5EAB1}" dt="2022-10-05T08:09:18.555" v="26" actId="47"/>
        <pc:sldMkLst>
          <pc:docMk/>
          <pc:sldMk cId="785250452" sldId="299"/>
        </pc:sldMkLst>
      </pc:sldChg>
    </pc:docChg>
  </pc:docChgLst>
  <pc:docChgLst>
    <pc:chgData name="Patrik Hrkút" userId="69b41f3f-cce6-4833-b1b6-94a378442888" providerId="ADAL" clId="{A9E748C1-B5FD-408C-8CA4-31BEDF4C9895}"/>
    <pc:docChg chg="undo custSel addSld delSld modSld">
      <pc:chgData name="Patrik Hrkút" userId="69b41f3f-cce6-4833-b1b6-94a378442888" providerId="ADAL" clId="{A9E748C1-B5FD-408C-8CA4-31BEDF4C9895}" dt="2022-10-14T10:01:38.156" v="273" actId="20577"/>
      <pc:docMkLst>
        <pc:docMk/>
      </pc:docMkLst>
      <pc:sldChg chg="modSp mod">
        <pc:chgData name="Patrik Hrkút" userId="69b41f3f-cce6-4833-b1b6-94a378442888" providerId="ADAL" clId="{A9E748C1-B5FD-408C-8CA4-31BEDF4C9895}" dt="2022-10-14T10:01:38.156" v="273" actId="20577"/>
        <pc:sldMkLst>
          <pc:docMk/>
          <pc:sldMk cId="0" sldId="256"/>
        </pc:sldMkLst>
        <pc:spChg chg="mod">
          <ac:chgData name="Patrik Hrkút" userId="69b41f3f-cce6-4833-b1b6-94a378442888" providerId="ADAL" clId="{A9E748C1-B5FD-408C-8CA4-31BEDF4C9895}" dt="2022-10-14T10:01:38.156" v="273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08:55:28.516" v="6" actId="6549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atrik Hrkút" userId="69b41f3f-cce6-4833-b1b6-94a378442888" providerId="ADAL" clId="{A9E748C1-B5FD-408C-8CA4-31BEDF4C9895}" dt="2022-10-14T08:57:50.035" v="31" actId="20577"/>
        <pc:sldMkLst>
          <pc:docMk/>
          <pc:sldMk cId="0" sldId="257"/>
        </pc:sldMkLst>
        <pc:spChg chg="mod">
          <ac:chgData name="Patrik Hrkút" userId="69b41f3f-cce6-4833-b1b6-94a378442888" providerId="ADAL" clId="{A9E748C1-B5FD-408C-8CA4-31BEDF4C9895}" dt="2022-10-14T08:57:50.035" v="31" actId="20577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47.329" v="271" actId="47"/>
        <pc:sldMkLst>
          <pc:docMk/>
          <pc:sldMk cId="0" sldId="259"/>
        </pc:sldMkLst>
      </pc:sldChg>
      <pc:sldChg chg="del">
        <pc:chgData name="Patrik Hrkút" userId="69b41f3f-cce6-4833-b1b6-94a378442888" providerId="ADAL" clId="{A9E748C1-B5FD-408C-8CA4-31BEDF4C9895}" dt="2022-10-14T10:00:30.879" v="267" actId="47"/>
        <pc:sldMkLst>
          <pc:docMk/>
          <pc:sldMk cId="2192306797" sldId="265"/>
        </pc:sldMkLst>
      </pc:sldChg>
      <pc:sldChg chg="modSp mod">
        <pc:chgData name="Patrik Hrkút" userId="69b41f3f-cce6-4833-b1b6-94a378442888" providerId="ADAL" clId="{A9E748C1-B5FD-408C-8CA4-31BEDF4C9895}" dt="2022-10-14T10:00:27.902" v="266"/>
        <pc:sldMkLst>
          <pc:docMk/>
          <pc:sldMk cId="0" sldId="290"/>
        </pc:sldMkLst>
        <pc:spChg chg="mod">
          <ac:chgData name="Patrik Hrkút" userId="69b41f3f-cce6-4833-b1b6-94a378442888" providerId="ADAL" clId="{A9E748C1-B5FD-408C-8CA4-31BEDF4C9895}" dt="2022-10-14T10:00:19.624" v="265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10:00:27.902" v="266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09.307" v="264" actId="47"/>
        <pc:sldMkLst>
          <pc:docMk/>
          <pc:sldMk cId="2046113348" sldId="291"/>
        </pc:sldMkLst>
      </pc:sldChg>
      <pc:sldChg chg="modSp mod">
        <pc:chgData name="Patrik Hrkút" userId="69b41f3f-cce6-4833-b1b6-94a378442888" providerId="ADAL" clId="{A9E748C1-B5FD-408C-8CA4-31BEDF4C9895}" dt="2022-10-14T09:59:08.822" v="237" actId="14100"/>
        <pc:sldMkLst>
          <pc:docMk/>
          <pc:sldMk cId="250567211" sldId="292"/>
        </pc:sldMkLst>
        <pc:spChg chg="mod">
          <ac:chgData name="Patrik Hrkút" userId="69b41f3f-cce6-4833-b1b6-94a378442888" providerId="ADAL" clId="{A9E748C1-B5FD-408C-8CA4-31BEDF4C9895}" dt="2022-10-14T09:59:08.345" v="236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A9E748C1-B5FD-408C-8CA4-31BEDF4C9895}" dt="2022-10-14T09:59:08.822" v="237" actId="14100"/>
          <ac:spMkLst>
            <pc:docMk/>
            <pc:sldMk cId="250567211" sldId="292"/>
            <ac:spMk id="3" creationId="{4A572E88-B46A-2EAA-F571-205DC44273DB}"/>
          </ac:spMkLst>
        </pc:spChg>
      </pc:sldChg>
      <pc:sldChg chg="modSp add del mod">
        <pc:chgData name="Patrik Hrkút" userId="69b41f3f-cce6-4833-b1b6-94a378442888" providerId="ADAL" clId="{A9E748C1-B5FD-408C-8CA4-31BEDF4C9895}" dt="2022-10-14T09:59:42.732" v="259" actId="47"/>
        <pc:sldMkLst>
          <pc:docMk/>
          <pc:sldMk cId="3986558910" sldId="293"/>
        </pc:sldMkLst>
        <pc:spChg chg="mod">
          <ac:chgData name="Patrik Hrkút" userId="69b41f3f-cce6-4833-b1b6-94a378442888" providerId="ADAL" clId="{A9E748C1-B5FD-408C-8CA4-31BEDF4C9895}" dt="2022-10-14T08:58:11.789" v="33" actId="5793"/>
          <ac:spMkLst>
            <pc:docMk/>
            <pc:sldMk cId="3986558910" sldId="293"/>
            <ac:spMk id="2" creationId="{7248FE94-9C69-46D7-9710-0B1AAA3A08F5}"/>
          </ac:spMkLst>
        </pc:spChg>
      </pc:sldChg>
      <pc:sldChg chg="modSp mod">
        <pc:chgData name="Patrik Hrkút" userId="69b41f3f-cce6-4833-b1b6-94a378442888" providerId="ADAL" clId="{A9E748C1-B5FD-408C-8CA4-31BEDF4C9895}" dt="2022-10-14T09:59:30.278" v="258" actId="20577"/>
        <pc:sldMkLst>
          <pc:docMk/>
          <pc:sldMk cId="1298172476" sldId="294"/>
        </pc:sldMkLst>
        <pc:spChg chg="mod">
          <ac:chgData name="Patrik Hrkút" userId="69b41f3f-cce6-4833-b1b6-94a378442888" providerId="ADAL" clId="{A9E748C1-B5FD-408C-8CA4-31BEDF4C9895}" dt="2022-10-14T09:59:20.406" v="239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A9E748C1-B5FD-408C-8CA4-31BEDF4C9895}" dt="2022-10-14T09:59:30.278" v="258" actId="20577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A9E748C1-B5FD-408C-8CA4-31BEDF4C9895}" dt="2022-10-14T10:00:45.339" v="270" actId="47"/>
        <pc:sldMkLst>
          <pc:docMk/>
          <pc:sldMk cId="451525980" sldId="295"/>
        </pc:sldMkLst>
      </pc:sldChg>
      <pc:sldChg chg="del">
        <pc:chgData name="Patrik Hrkút" userId="69b41f3f-cce6-4833-b1b6-94a378442888" providerId="ADAL" clId="{A9E748C1-B5FD-408C-8CA4-31BEDF4C9895}" dt="2022-10-14T10:00:42.204" v="269" actId="47"/>
        <pc:sldMkLst>
          <pc:docMk/>
          <pc:sldMk cId="2580648143" sldId="296"/>
        </pc:sldMkLst>
      </pc:sldChg>
      <pc:sldChg chg="modSp mod">
        <pc:chgData name="Patrik Hrkút" userId="69b41f3f-cce6-4833-b1b6-94a378442888" providerId="ADAL" clId="{A9E748C1-B5FD-408C-8CA4-31BEDF4C9895}" dt="2022-10-14T10:00:04.598" v="263" actId="20577"/>
        <pc:sldMkLst>
          <pc:docMk/>
          <pc:sldMk cId="3949620272" sldId="297"/>
        </pc:sldMkLst>
        <pc:spChg chg="mod">
          <ac:chgData name="Patrik Hrkút" userId="69b41f3f-cce6-4833-b1b6-94a378442888" providerId="ADAL" clId="{A9E748C1-B5FD-408C-8CA4-31BEDF4C9895}" dt="2022-10-14T09:59:53.208" v="260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A9E748C1-B5FD-408C-8CA4-31BEDF4C9895}" dt="2022-10-14T10:00:04.598" v="263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A9E748C1-B5FD-408C-8CA4-31BEDF4C9895}" dt="2022-10-14T10:00:38.394" v="268" actId="47"/>
        <pc:sldMkLst>
          <pc:docMk/>
          <pc:sldMk cId="478809603" sldId="298"/>
        </pc:sldMkLst>
      </pc:sldChg>
      <pc:sldMasterChg chg="delSldLayout">
        <pc:chgData name="Patrik Hrkút" userId="69b41f3f-cce6-4833-b1b6-94a378442888" providerId="ADAL" clId="{A9E748C1-B5FD-408C-8CA4-31BEDF4C9895}" dt="2022-10-14T10:00:09.307" v="264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A9E748C1-B5FD-408C-8CA4-31BEDF4C9895}" dt="2022-10-14T10:00:09.307" v="264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Patrik Hrkút" userId="69b41f3f-cce6-4833-b1b6-94a378442888" providerId="ADAL" clId="{787FD9FD-2B3A-489D-AF39-2BAE96167847}"/>
    <pc:docChg chg="undo custSel addSld delSld modSld">
      <pc:chgData name="Patrik Hrkút" userId="69b41f3f-cce6-4833-b1b6-94a378442888" providerId="ADAL" clId="{787FD9FD-2B3A-489D-AF39-2BAE96167847}" dt="2020-10-18T19:20:10.501" v="4366" actId="114"/>
      <pc:docMkLst>
        <pc:docMk/>
      </pc:docMkLst>
      <pc:sldChg chg="addSp delSp mod">
        <pc:chgData name="Patrik Hrkút" userId="69b41f3f-cce6-4833-b1b6-94a378442888" providerId="ADAL" clId="{787FD9FD-2B3A-489D-AF39-2BAE96167847}" dt="2020-10-18T18:07:40.566" v="1644" actId="22"/>
        <pc:sldMkLst>
          <pc:docMk/>
          <pc:sldMk cId="0" sldId="257"/>
        </pc:sldMkLst>
        <pc:spChg chg="add del">
          <ac:chgData name="Patrik Hrkút" userId="69b41f3f-cce6-4833-b1b6-94a378442888" providerId="ADAL" clId="{787FD9FD-2B3A-489D-AF39-2BAE96167847}" dt="2020-10-18T18:07:40.566" v="1644" actId="22"/>
          <ac:spMkLst>
            <pc:docMk/>
            <pc:sldMk cId="0" sldId="257"/>
            <ac:spMk id="5" creationId="{E4E1353F-E627-43D9-84AA-2AA083059A7D}"/>
          </ac:spMkLst>
        </pc:spChg>
      </pc:sldChg>
      <pc:sldChg chg="modSp mod">
        <pc:chgData name="Patrik Hrkút" userId="69b41f3f-cce6-4833-b1b6-94a378442888" providerId="ADAL" clId="{787FD9FD-2B3A-489D-AF39-2BAE96167847}" dt="2020-10-18T17:20:37.136" v="220" actId="20577"/>
        <pc:sldMkLst>
          <pc:docMk/>
          <pc:sldMk cId="0" sldId="259"/>
        </pc:sldMkLst>
        <pc:spChg chg="mod">
          <ac:chgData name="Patrik Hrkút" userId="69b41f3f-cce6-4833-b1b6-94a378442888" providerId="ADAL" clId="{787FD9FD-2B3A-489D-AF39-2BAE96167847}" dt="2020-10-18T17:20:37.136" v="220" actId="20577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6:21:45.940" v="208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49:23.756" v="1144" actId="6549"/>
        <pc:sldMkLst>
          <pc:docMk/>
          <pc:sldMk cId="0" sldId="260"/>
        </pc:sldMkLst>
        <pc:spChg chg="mod">
          <ac:chgData name="Patrik Hrkút" userId="69b41f3f-cce6-4833-b1b6-94a378442888" providerId="ADAL" clId="{787FD9FD-2B3A-489D-AF39-2BAE96167847}" dt="2020-10-18T17:38:06.971" v="1047" actId="6549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49:23.756" v="1144" actId="6549"/>
          <ac:spMkLst>
            <pc:docMk/>
            <pc:sldMk cId="0" sldId="260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50:24.881" v="1177" actId="20577"/>
        <pc:sldMkLst>
          <pc:docMk/>
          <pc:sldMk cId="988526472" sldId="261"/>
        </pc:sldMkLst>
        <pc:spChg chg="mod">
          <ac:chgData name="Patrik Hrkút" userId="69b41f3f-cce6-4833-b1b6-94a378442888" providerId="ADAL" clId="{787FD9FD-2B3A-489D-AF39-2BAE96167847}" dt="2020-10-18T17:37:59.134" v="1043" actId="6549"/>
          <ac:spMkLst>
            <pc:docMk/>
            <pc:sldMk cId="988526472" sldId="261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50:24.881" v="1177" actId="20577"/>
          <ac:spMkLst>
            <pc:docMk/>
            <pc:sldMk cId="988526472" sldId="261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8:06:28.905" v="1614" actId="20577"/>
        <pc:sldMkLst>
          <pc:docMk/>
          <pc:sldMk cId="2236985054" sldId="262"/>
        </pc:sldMkLst>
        <pc:spChg chg="mod">
          <ac:chgData name="Patrik Hrkút" userId="69b41f3f-cce6-4833-b1b6-94a378442888" providerId="ADAL" clId="{787FD9FD-2B3A-489D-AF39-2BAE96167847}" dt="2020-10-18T17:52:37.218" v="1202" actId="20577"/>
          <ac:spMkLst>
            <pc:docMk/>
            <pc:sldMk cId="2236985054" sldId="262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8:06:28.905" v="1614" actId="20577"/>
          <ac:spMkLst>
            <pc:docMk/>
            <pc:sldMk cId="2236985054" sldId="262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9:11:41.473" v="4270" actId="20577"/>
        <pc:sldMkLst>
          <pc:docMk/>
          <pc:sldMk cId="2435134843" sldId="263"/>
        </pc:sldMkLst>
        <pc:spChg chg="mod">
          <ac:chgData name="Patrik Hrkút" userId="69b41f3f-cce6-4833-b1b6-94a378442888" providerId="ADAL" clId="{787FD9FD-2B3A-489D-AF39-2BAE96167847}" dt="2020-10-18T18:12:21.535" v="1815" actId="20577"/>
          <ac:spMkLst>
            <pc:docMk/>
            <pc:sldMk cId="2435134843" sldId="263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9:11:41.473" v="4270" actId="20577"/>
          <ac:spMkLst>
            <pc:docMk/>
            <pc:sldMk cId="2435134843" sldId="263"/>
            <ac:spMk id="122" creationId="{00000000-0000-0000-0000-000000000000}"/>
          </ac:spMkLst>
        </pc:spChg>
      </pc:sldChg>
      <pc:sldChg chg="del">
        <pc:chgData name="Patrik Hrkút" userId="69b41f3f-cce6-4833-b1b6-94a378442888" providerId="ADAL" clId="{787FD9FD-2B3A-489D-AF39-2BAE96167847}" dt="2020-10-18T18:39:29.663" v="2906" actId="47"/>
        <pc:sldMkLst>
          <pc:docMk/>
          <pc:sldMk cId="574517158" sldId="264"/>
        </pc:sldMkLst>
      </pc:sldChg>
      <pc:sldChg chg="modSp mod">
        <pc:chgData name="Patrik Hrkút" userId="69b41f3f-cce6-4833-b1b6-94a378442888" providerId="ADAL" clId="{787FD9FD-2B3A-489D-AF39-2BAE96167847}" dt="2020-10-18T19:20:10.501" v="4366" actId="114"/>
        <pc:sldMkLst>
          <pc:docMk/>
          <pc:sldMk cId="2192306797" sldId="265"/>
        </pc:sldMkLst>
        <pc:spChg chg="mod">
          <ac:chgData name="Patrik Hrkút" userId="69b41f3f-cce6-4833-b1b6-94a378442888" providerId="ADAL" clId="{787FD9FD-2B3A-489D-AF39-2BAE96167847}" dt="2020-10-18T19:20:10.501" v="4366" actId="114"/>
          <ac:spMkLst>
            <pc:docMk/>
            <pc:sldMk cId="2192306797" sldId="265"/>
            <ac:spMk id="110" creationId="{00000000-0000-0000-0000-000000000000}"/>
          </ac:spMkLst>
        </pc:spChg>
      </pc:sldChg>
      <pc:sldChg chg="modSp new mod">
        <pc:chgData name="Patrik Hrkút" userId="69b41f3f-cce6-4833-b1b6-94a378442888" providerId="ADAL" clId="{787FD9FD-2B3A-489D-AF39-2BAE96167847}" dt="2020-10-18T18:08:04.448" v="1656" actId="20577"/>
        <pc:sldMkLst>
          <pc:docMk/>
          <pc:sldMk cId="2046113348" sldId="291"/>
        </pc:sldMkLst>
        <pc:spChg chg="mod">
          <ac:chgData name="Patrik Hrkút" userId="69b41f3f-cce6-4833-b1b6-94a378442888" providerId="ADAL" clId="{787FD9FD-2B3A-489D-AF39-2BAE96167847}" dt="2020-10-18T18:08:04.448" v="1656" actId="20577"/>
          <ac:spMkLst>
            <pc:docMk/>
            <pc:sldMk cId="2046113348" sldId="291"/>
            <ac:spMk id="2" creationId="{7248FE94-9C69-46D7-9710-0B1AAA3A08F5}"/>
          </ac:spMkLst>
        </pc:spChg>
      </pc:sldChg>
      <pc:sldChg chg="new del">
        <pc:chgData name="Patrik Hrkút" userId="69b41f3f-cce6-4833-b1b6-94a378442888" providerId="ADAL" clId="{787FD9FD-2B3A-489D-AF39-2BAE96167847}" dt="2020-10-18T18:07:52.790" v="1646" actId="47"/>
        <pc:sldMkLst>
          <pc:docMk/>
          <pc:sldMk cId="3590774926" sldId="291"/>
        </pc:sldMkLst>
      </pc:sldChg>
      <pc:sldChg chg="modSp new mod">
        <pc:chgData name="Patrik Hrkút" userId="69b41f3f-cce6-4833-b1b6-94a378442888" providerId="ADAL" clId="{787FD9FD-2B3A-489D-AF39-2BAE96167847}" dt="2020-10-18T18:08:20.789" v="1660" actId="20577"/>
        <pc:sldMkLst>
          <pc:docMk/>
          <pc:sldMk cId="39626168" sldId="292"/>
        </pc:sldMkLst>
        <pc:spChg chg="mod">
          <ac:chgData name="Patrik Hrkút" userId="69b41f3f-cce6-4833-b1b6-94a378442888" providerId="ADAL" clId="{787FD9FD-2B3A-489D-AF39-2BAE96167847}" dt="2020-10-18T18:08:20.789" v="1660" actId="20577"/>
          <ac:spMkLst>
            <pc:docMk/>
            <pc:sldMk cId="39626168" sldId="292"/>
            <ac:spMk id="2" creationId="{7B7C5205-A166-4FA6-AA9F-177490B987E8}"/>
          </ac:spMkLst>
        </pc:spChg>
      </pc:sldChg>
      <pc:sldChg chg="modSp new mod">
        <pc:chgData name="Patrik Hrkút" userId="69b41f3f-cce6-4833-b1b6-94a378442888" providerId="ADAL" clId="{787FD9FD-2B3A-489D-AF39-2BAE96167847}" dt="2020-10-18T18:11:58.561" v="1784" actId="20577"/>
        <pc:sldMkLst>
          <pc:docMk/>
          <pc:sldMk cId="1267761124" sldId="293"/>
        </pc:sldMkLst>
        <pc:spChg chg="mod">
          <ac:chgData name="Patrik Hrkút" userId="69b41f3f-cce6-4833-b1b6-94a378442888" providerId="ADAL" clId="{787FD9FD-2B3A-489D-AF39-2BAE96167847}" dt="2020-10-18T18:11:58.561" v="1784" actId="20577"/>
          <ac:spMkLst>
            <pc:docMk/>
            <pc:sldMk cId="1267761124" sldId="293"/>
            <ac:spMk id="2" creationId="{6966B2A5-D1F8-48D4-BC66-DE2029BCAF0B}"/>
          </ac:spMkLst>
        </pc:spChg>
      </pc:sldChg>
      <pc:sldChg chg="modSp new mod">
        <pc:chgData name="Patrik Hrkút" userId="69b41f3f-cce6-4833-b1b6-94a378442888" providerId="ADAL" clId="{787FD9FD-2B3A-489D-AF39-2BAE96167847}" dt="2020-10-18T18:56:43.788" v="3571" actId="255"/>
        <pc:sldMkLst>
          <pc:docMk/>
          <pc:sldMk cId="1429779395" sldId="294"/>
        </pc:sldMkLst>
        <pc:spChg chg="mod">
          <ac:chgData name="Patrik Hrkút" userId="69b41f3f-cce6-4833-b1b6-94a378442888" providerId="ADAL" clId="{787FD9FD-2B3A-489D-AF39-2BAE96167847}" dt="2020-10-18T18:37:36.511" v="2846" actId="20577"/>
          <ac:spMkLst>
            <pc:docMk/>
            <pc:sldMk cId="1429779395" sldId="294"/>
            <ac:spMk id="2" creationId="{4EA33812-B592-4C6F-B6F2-06B94A7CA2E2}"/>
          </ac:spMkLst>
        </pc:spChg>
        <pc:spChg chg="mod">
          <ac:chgData name="Patrik Hrkút" userId="69b41f3f-cce6-4833-b1b6-94a378442888" providerId="ADAL" clId="{787FD9FD-2B3A-489D-AF39-2BAE96167847}" dt="2020-10-18T18:56:43.788" v="3571" actId="255"/>
          <ac:spMkLst>
            <pc:docMk/>
            <pc:sldMk cId="1429779395" sldId="294"/>
            <ac:spMk id="3" creationId="{88746EEF-7AB0-4932-91CA-ECB260786FEF}"/>
          </ac:spMkLst>
        </pc:spChg>
      </pc:sldChg>
      <pc:sldChg chg="addSp delSp modSp new mod">
        <pc:chgData name="Patrik Hrkút" userId="69b41f3f-cce6-4833-b1b6-94a378442888" providerId="ADAL" clId="{787FD9FD-2B3A-489D-AF39-2BAE96167847}" dt="2020-10-18T18:48:38.871" v="3088" actId="1076"/>
        <pc:sldMkLst>
          <pc:docMk/>
          <pc:sldMk cId="4129372010" sldId="295"/>
        </pc:sldMkLst>
        <pc:spChg chg="mod">
          <ac:chgData name="Patrik Hrkút" userId="69b41f3f-cce6-4833-b1b6-94a378442888" providerId="ADAL" clId="{787FD9FD-2B3A-489D-AF39-2BAE96167847}" dt="2020-10-18T18:40:23.616" v="2937" actId="20577"/>
          <ac:spMkLst>
            <pc:docMk/>
            <pc:sldMk cId="4129372010" sldId="295"/>
            <ac:spMk id="2" creationId="{388FB6BD-A6B8-4768-AA97-075165166306}"/>
          </ac:spMkLst>
        </pc:spChg>
        <pc:spChg chg="mod">
          <ac:chgData name="Patrik Hrkút" userId="69b41f3f-cce6-4833-b1b6-94a378442888" providerId="ADAL" clId="{787FD9FD-2B3A-489D-AF39-2BAE96167847}" dt="2020-10-18T18:48:33.477" v="3087" actId="14100"/>
          <ac:spMkLst>
            <pc:docMk/>
            <pc:sldMk cId="4129372010" sldId="295"/>
            <ac:spMk id="3" creationId="{85A596A8-8C84-4BC3-B9FD-7EBD7EE742B3}"/>
          </ac:spMkLst>
        </pc:spChg>
        <pc:spChg chg="add mod">
          <ac:chgData name="Patrik Hrkút" userId="69b41f3f-cce6-4833-b1b6-94a378442888" providerId="ADAL" clId="{787FD9FD-2B3A-489D-AF39-2BAE96167847}" dt="2020-10-18T18:48:38.871" v="3088" actId="1076"/>
          <ac:spMkLst>
            <pc:docMk/>
            <pc:sldMk cId="4129372010" sldId="295"/>
            <ac:spMk id="7" creationId="{FA00DAC5-E0A5-48FD-9CF7-A6E63E189499}"/>
          </ac:spMkLst>
        </pc:spChg>
        <pc:picChg chg="add mod">
          <ac:chgData name="Patrik Hrkút" userId="69b41f3f-cce6-4833-b1b6-94a378442888" providerId="ADAL" clId="{787FD9FD-2B3A-489D-AF39-2BAE96167847}" dt="2020-10-18T18:48:30.365" v="3086" actId="1076"/>
          <ac:picMkLst>
            <pc:docMk/>
            <pc:sldMk cId="4129372010" sldId="295"/>
            <ac:picMk id="1026" creationId="{3E58390B-1253-44D4-ABCD-D814DA2A8337}"/>
          </ac:picMkLst>
        </pc:picChg>
        <pc:picChg chg="add del mod">
          <ac:chgData name="Patrik Hrkút" userId="69b41f3f-cce6-4833-b1b6-94a378442888" providerId="ADAL" clId="{787FD9FD-2B3A-489D-AF39-2BAE96167847}" dt="2020-10-18T18:47:11.289" v="3033"/>
          <ac:picMkLst>
            <pc:docMk/>
            <pc:sldMk cId="4129372010" sldId="295"/>
            <ac:picMk id="1028" creationId="{A77C78FE-E83C-4ACD-A9DB-1D6F2BE8D5FD}"/>
          </ac:picMkLst>
        </pc:picChg>
        <pc:picChg chg="add mod">
          <ac:chgData name="Patrik Hrkút" userId="69b41f3f-cce6-4833-b1b6-94a378442888" providerId="ADAL" clId="{787FD9FD-2B3A-489D-AF39-2BAE96167847}" dt="2020-10-18T18:47:23.273" v="3042" actId="1038"/>
          <ac:picMkLst>
            <pc:docMk/>
            <pc:sldMk cId="4129372010" sldId="295"/>
            <ac:picMk id="1030" creationId="{2DAF01F0-3461-4C44-9578-1CDA93573B1A}"/>
          </ac:picMkLst>
        </pc:picChg>
      </pc:sldChg>
      <pc:sldChg chg="modSp new mod">
        <pc:chgData name="Patrik Hrkút" userId="69b41f3f-cce6-4833-b1b6-94a378442888" providerId="ADAL" clId="{787FD9FD-2B3A-489D-AF39-2BAE96167847}" dt="2020-10-18T18:51:08.015" v="3219" actId="20577"/>
        <pc:sldMkLst>
          <pc:docMk/>
          <pc:sldMk cId="3610387675" sldId="296"/>
        </pc:sldMkLst>
        <pc:spChg chg="mod">
          <ac:chgData name="Patrik Hrkút" userId="69b41f3f-cce6-4833-b1b6-94a378442888" providerId="ADAL" clId="{787FD9FD-2B3A-489D-AF39-2BAE96167847}" dt="2020-10-18T18:49:09.932" v="3100" actId="20577"/>
          <ac:spMkLst>
            <pc:docMk/>
            <pc:sldMk cId="3610387675" sldId="296"/>
            <ac:spMk id="2" creationId="{9267826A-A77E-4E8D-80FB-7B06704BB916}"/>
          </ac:spMkLst>
        </pc:spChg>
        <pc:spChg chg="mod">
          <ac:chgData name="Patrik Hrkút" userId="69b41f3f-cce6-4833-b1b6-94a378442888" providerId="ADAL" clId="{787FD9FD-2B3A-489D-AF39-2BAE96167847}" dt="2020-10-18T18:51:08.015" v="3219" actId="20577"/>
          <ac:spMkLst>
            <pc:docMk/>
            <pc:sldMk cId="3610387675" sldId="296"/>
            <ac:spMk id="3" creationId="{8BDEB472-55EF-4175-A16B-E846BE63D968}"/>
          </ac:spMkLst>
        </pc:spChg>
      </pc:sldChg>
      <pc:sldChg chg="modSp new mod">
        <pc:chgData name="Patrik Hrkút" userId="69b41f3f-cce6-4833-b1b6-94a378442888" providerId="ADAL" clId="{787FD9FD-2B3A-489D-AF39-2BAE96167847}" dt="2020-10-18T18:55:54.929" v="3534" actId="255"/>
        <pc:sldMkLst>
          <pc:docMk/>
          <pc:sldMk cId="3988894215" sldId="297"/>
        </pc:sldMkLst>
        <pc:spChg chg="mod">
          <ac:chgData name="Patrik Hrkút" userId="69b41f3f-cce6-4833-b1b6-94a378442888" providerId="ADAL" clId="{787FD9FD-2B3A-489D-AF39-2BAE96167847}" dt="2020-10-18T18:52:17.705" v="3229" actId="20577"/>
          <ac:spMkLst>
            <pc:docMk/>
            <pc:sldMk cId="3988894215" sldId="297"/>
            <ac:spMk id="2" creationId="{B40F0F6A-7206-4BDC-8D08-321C564564CF}"/>
          </ac:spMkLst>
        </pc:spChg>
        <pc:spChg chg="mod">
          <ac:chgData name="Patrik Hrkút" userId="69b41f3f-cce6-4833-b1b6-94a378442888" providerId="ADAL" clId="{787FD9FD-2B3A-489D-AF39-2BAE96167847}" dt="2020-10-18T18:55:54.929" v="3534" actId="255"/>
          <ac:spMkLst>
            <pc:docMk/>
            <pc:sldMk cId="3988894215" sldId="297"/>
            <ac:spMk id="3" creationId="{B9661199-83DD-4325-9303-31282F126105}"/>
          </ac:spMkLst>
        </pc:spChg>
      </pc:sldChg>
      <pc:sldChg chg="modSp new mod">
        <pc:chgData name="Patrik Hrkút" userId="69b41f3f-cce6-4833-b1b6-94a378442888" providerId="ADAL" clId="{787FD9FD-2B3A-489D-AF39-2BAE96167847}" dt="2020-10-18T19:09:42.578" v="4087" actId="20577"/>
        <pc:sldMkLst>
          <pc:docMk/>
          <pc:sldMk cId="2966900726" sldId="298"/>
        </pc:sldMkLst>
        <pc:spChg chg="mod">
          <ac:chgData name="Patrik Hrkút" userId="69b41f3f-cce6-4833-b1b6-94a378442888" providerId="ADAL" clId="{787FD9FD-2B3A-489D-AF39-2BAE96167847}" dt="2020-10-18T18:57:02.047" v="3573" actId="20577"/>
          <ac:spMkLst>
            <pc:docMk/>
            <pc:sldMk cId="2966900726" sldId="298"/>
            <ac:spMk id="2" creationId="{E9AB67F2-EAF7-46FB-A554-BB2502E418EB}"/>
          </ac:spMkLst>
        </pc:spChg>
        <pc:spChg chg="mod">
          <ac:chgData name="Patrik Hrkút" userId="69b41f3f-cce6-4833-b1b6-94a378442888" providerId="ADAL" clId="{787FD9FD-2B3A-489D-AF39-2BAE96167847}" dt="2020-10-18T19:09:42.578" v="4087" actId="20577"/>
          <ac:spMkLst>
            <pc:docMk/>
            <pc:sldMk cId="2966900726" sldId="298"/>
            <ac:spMk id="3" creationId="{251B3177-3A23-4A41-809E-FE91C959841E}"/>
          </ac:spMkLst>
        </pc:spChg>
      </pc:sldChg>
      <pc:sldChg chg="modSp new mod">
        <pc:chgData name="Patrik Hrkút" userId="69b41f3f-cce6-4833-b1b6-94a378442888" providerId="ADAL" clId="{787FD9FD-2B3A-489D-AF39-2BAE96167847}" dt="2020-10-18T19:12:39.286" v="4302" actId="20577"/>
        <pc:sldMkLst>
          <pc:docMk/>
          <pc:sldMk cId="785250452" sldId="299"/>
        </pc:sldMkLst>
        <pc:spChg chg="mod">
          <ac:chgData name="Patrik Hrkút" userId="69b41f3f-cce6-4833-b1b6-94a378442888" providerId="ADAL" clId="{787FD9FD-2B3A-489D-AF39-2BAE96167847}" dt="2020-10-18T19:12:39.286" v="4302" actId="20577"/>
          <ac:spMkLst>
            <pc:docMk/>
            <pc:sldMk cId="785250452" sldId="299"/>
            <ac:spMk id="2" creationId="{3565F0E9-3B1E-4BAB-9596-D7B7E4DC0B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e09c0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e09c0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23fa7932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23fa7932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vajko/cv-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C62A6EAC-EA63-4A61-5EC9-3C5AD4044D8B}"/>
              </a:ext>
            </a:extLst>
          </p:cNvPr>
          <p:cNvSpPr txBox="1">
            <a:spLocks/>
          </p:cNvSpPr>
          <p:nvPr/>
        </p:nvSpPr>
        <p:spPr>
          <a:xfrm>
            <a:off x="345300" y="550074"/>
            <a:ext cx="8245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dirty="0"/>
              <a:t>Cvičenie 1</a:t>
            </a:r>
          </a:p>
        </p:txBody>
      </p:sp>
      <p:sp>
        <p:nvSpPr>
          <p:cNvPr id="5" name="Google Shape;99;p13">
            <a:extLst>
              <a:ext uri="{FF2B5EF4-FFF2-40B4-BE49-F238E27FC236}">
                <a16:creationId xmlns:a16="http://schemas.microsoft.com/office/drawing/2014/main" id="{F09CFD20-E0B4-222D-C821-BF266A7970FA}"/>
              </a:ext>
            </a:extLst>
          </p:cNvPr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6" name="Google Shape;98;p13">
            <a:extLst>
              <a:ext uri="{FF2B5EF4-FFF2-40B4-BE49-F238E27FC236}">
                <a16:creationId xmlns:a16="http://schemas.microsoft.com/office/drawing/2014/main" id="{B2E7DB8F-74C3-C7A3-CA38-B8A752B74704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</a:t>
            </a:r>
            <a:r>
              <a:rPr lang="sk-SK" dirty="0" err="1">
                <a:solidFill>
                  <a:srgbClr val="FFFFFF"/>
                </a:solidFill>
              </a:rPr>
              <a:t>Ďuračík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7" name="Google Shape;96;p13">
            <a:extLst>
              <a:ext uri="{FF2B5EF4-FFF2-40B4-BE49-F238E27FC236}">
                <a16:creationId xmlns:a16="http://schemas.microsoft.com/office/drawing/2014/main" id="{4BDAF937-26D8-5F0C-44AF-3CD116DF3C8F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509387-FC34-19A9-EA1F-3DC69346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PHPStorm a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85EA5-DFA3-E558-E9DD-3AFAC74B9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Naklonujte si lokálne repozitár zbierky úloh pre VAII</a:t>
            </a:r>
          </a:p>
          <a:p>
            <a:pPr lvl="1"/>
            <a:r>
              <a:rPr lang="sk-SK" dirty="0"/>
              <a:t>Ukážka prepnutia vetiev (</a:t>
            </a:r>
            <a:r>
              <a:rPr lang="sk-SK" i="1" dirty="0" err="1"/>
              <a:t>branch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Ukážka </a:t>
            </a:r>
            <a:r>
              <a:rPr lang="sk-SK" i="1" dirty="0" err="1"/>
              <a:t>hard</a:t>
            </a:r>
            <a:r>
              <a:rPr lang="sk-SK" i="1" dirty="0"/>
              <a:t> reset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1D07C-AC07-F130-83CA-0585815A75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2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7530-0CAA-4F93-97BA-1EBC9445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Úloha na cvičenie č.2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034D-5950-E3D1-5944-B404A604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Stiahnite si repozitár </a:t>
            </a: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https://github.com/thevajko/cv-01</a:t>
            </a:r>
            <a:endParaRPr lang="sk-SK" dirty="0"/>
          </a:p>
          <a:p>
            <a:r>
              <a:rPr lang="sk-SK" dirty="0"/>
              <a:t>Vypracujte úlohou, ktorá je popísaná v súbore README.md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5D81E-6980-9202-4CD8-C1BBD2021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Náplň</a:t>
            </a:r>
            <a:r>
              <a:rPr lang="en-GB"/>
              <a:t> </a:t>
            </a:r>
            <a:r>
              <a:rPr lang="sk-SK"/>
              <a:t>cvičenia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Oboznámenie sa webovými prehliadačmi a nástrojmi pre vývojárov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Vývojový nástroj PHPStorm a GIT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Tvorba jednoduchých HTML dokumentov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3615E2B-A874-4E96-AA33-7D13E76AE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DBE0E-FB74-084E-1F8F-4E0D5F28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Oboznámenie sa s web prehliadačmi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572E88-B46A-2EAA-F571-205DC442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Rôzne webové prehliadače</a:t>
            </a:r>
          </a:p>
          <a:p>
            <a:r>
              <a:rPr lang="sk-SK" dirty="0"/>
              <a:t>Webové prehliadače a nástroje pre vývojárov</a:t>
            </a:r>
          </a:p>
          <a:p>
            <a:pPr lvl="1">
              <a:spcBef>
                <a:spcPts val="300"/>
              </a:spcBef>
            </a:pPr>
            <a:r>
              <a:rPr lang="sk-SK" i="1" dirty="0"/>
              <a:t>Firefox: </a:t>
            </a:r>
            <a:r>
              <a:rPr lang="sk-SK" dirty="0"/>
              <a:t>Nástroje pre vývojárov webu, </a:t>
            </a:r>
            <a:r>
              <a:rPr lang="sk-SK" i="1" dirty="0"/>
              <a:t>Chrome</a:t>
            </a:r>
            <a:r>
              <a:rPr lang="sk-SK" dirty="0"/>
              <a:t>: Nástroje pre vývojárov</a:t>
            </a:r>
          </a:p>
          <a:p>
            <a:pPr lvl="1">
              <a:spcBef>
                <a:spcPts val="300"/>
              </a:spcBef>
            </a:pPr>
            <a:r>
              <a:rPr lang="sk-SK" dirty="0"/>
              <a:t>Prieskumník, Konzola, Sieť, CSS</a:t>
            </a:r>
          </a:p>
          <a:p>
            <a:r>
              <a:rPr lang="sk-SK" dirty="0"/>
              <a:t>Preskúmanie zdrojového kódu ľubovoľnej stránky</a:t>
            </a:r>
          </a:p>
          <a:p>
            <a:pPr lvl="1">
              <a:spcBef>
                <a:spcPts val="300"/>
              </a:spcBef>
            </a:pPr>
            <a:r>
              <a:rPr lang="sk-SK" dirty="0"/>
              <a:t>Zmeňte farbu celého textu na červenú</a:t>
            </a:r>
          </a:p>
          <a:p>
            <a:pPr lvl="1">
              <a:spcBef>
                <a:spcPts val="300"/>
              </a:spcBef>
            </a:pPr>
            <a:r>
              <a:rPr lang="sk-SK" dirty="0"/>
              <a:t>Všetky nadpisy prvej úrovne zafarbite na oranžovo</a:t>
            </a:r>
          </a:p>
          <a:p>
            <a:pPr lvl="1">
              <a:spcBef>
                <a:spcPts val="300"/>
              </a:spcBef>
            </a:pPr>
            <a:r>
              <a:rPr lang="sk-SK" dirty="0"/>
              <a:t>Skryte všetky obrázky (použite CSS vlastnosť </a:t>
            </a:r>
            <a:r>
              <a:rPr lang="sk-SK" sz="1200" dirty="0" err="1">
                <a:latin typeface="Consolas" panose="020B0609020204030204" pitchFamily="49" charset="0"/>
              </a:rPr>
              <a:t>display:none</a:t>
            </a:r>
            <a:r>
              <a:rPr lang="sk-SK" dirty="0"/>
              <a:t>)</a:t>
            </a:r>
          </a:p>
          <a:p>
            <a:r>
              <a:rPr lang="sk-SK" dirty="0"/>
              <a:t>Skúste nájsť stránku, ktorá bude</a:t>
            </a:r>
            <a:r>
              <a:rPr lang="sk-SK" b="1" dirty="0"/>
              <a:t> </a:t>
            </a:r>
            <a:r>
              <a:rPr lang="sk-SK" b="1" dirty="0" err="1"/>
              <a:t>valídna</a:t>
            </a:r>
            <a:endParaRPr lang="sk-SK" b="1" dirty="0"/>
          </a:p>
          <a:p>
            <a:pPr lvl="1">
              <a:spcBef>
                <a:spcPts val="300"/>
              </a:spcBef>
            </a:pPr>
            <a:r>
              <a:rPr lang="sk-SK" dirty="0"/>
              <a:t>Validátor </a:t>
            </a:r>
            <a:r>
              <a:rPr lang="sk-SK" dirty="0">
                <a:hlinkClick r:id="rId2"/>
              </a:rPr>
              <a:t>https://validator.w3.org/</a:t>
            </a:r>
            <a:r>
              <a:rPr lang="sk-SK" dirty="0"/>
              <a:t> </a:t>
            </a:r>
          </a:p>
          <a:p>
            <a:pPr lvl="1"/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F00E43A-E2AE-B0A3-69E8-D38850036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5B0FC-BC77-97A8-9846-59AE4E13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PHPStorm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EE61A6-611F-4271-2D35-085C1BA6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Aktivácia </a:t>
            </a:r>
          </a:p>
          <a:p>
            <a:pPr lvl="1"/>
            <a:r>
              <a:rPr lang="sk-SK" dirty="0"/>
              <a:t>Vo FRI sieti – školský licenčný server</a:t>
            </a:r>
          </a:p>
          <a:p>
            <a:pPr lvl="1"/>
            <a:r>
              <a:rPr lang="sk-SK" dirty="0"/>
              <a:t>Registrácia -   ISIC alebo študentský mail</a:t>
            </a:r>
          </a:p>
          <a:p>
            <a:r>
              <a:rPr lang="sk-SK" dirty="0"/>
              <a:t>Základné oboznámenie s IDE:</a:t>
            </a:r>
          </a:p>
          <a:p>
            <a:pPr lvl="1"/>
            <a:r>
              <a:rPr lang="sk-SK" dirty="0"/>
              <a:t>Projekt</a:t>
            </a:r>
          </a:p>
          <a:p>
            <a:pPr lvl="1"/>
            <a:r>
              <a:rPr lang="sk-SK" dirty="0"/>
              <a:t>Pridanie HTML a CSS súboru</a:t>
            </a:r>
          </a:p>
          <a:p>
            <a:pPr lvl="1"/>
            <a:r>
              <a:rPr lang="sk-SK" dirty="0"/>
              <a:t>Vytvorenie jednoduchej HTML stránky a jej spustenie v prehliadači</a:t>
            </a:r>
          </a:p>
          <a:p>
            <a:pPr lvl="1"/>
            <a:r>
              <a:rPr lang="sk-SK" dirty="0"/>
              <a:t>CSS editor v prehliadači a aplikácia zmien do CSS</a:t>
            </a:r>
          </a:p>
          <a:p>
            <a:pPr lvl="1"/>
            <a:r>
              <a:rPr lang="sk-SK" dirty="0"/>
              <a:t>Absolútna </a:t>
            </a:r>
            <a:r>
              <a:rPr lang="sk-SK" dirty="0" err="1"/>
              <a:t>vs</a:t>
            </a:r>
            <a:r>
              <a:rPr lang="sk-SK" dirty="0"/>
              <a:t>. relatívna cesta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C231630-B79C-7EC2-E6A2-F91E52F35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7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65B5D-2039-677B-4918-BD2E665B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Úloha na cvičenie č.1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28F4C2-EF4D-913B-98E8-DA192B9F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Vytvorte HTML5 dokument s externým CSS</a:t>
            </a:r>
          </a:p>
          <a:p>
            <a:r>
              <a:rPr lang="sk-SK" dirty="0"/>
              <a:t>V dokumente vykonajte nasledovné úpravy:</a:t>
            </a:r>
          </a:p>
          <a:p>
            <a:pPr lvl="1"/>
            <a:r>
              <a:rPr lang="sk-SK" dirty="0"/>
              <a:t>Vložte nadpis prvej úrovne, ktorý bude zarovnaný na stred.</a:t>
            </a:r>
          </a:p>
          <a:p>
            <a:pPr lvl="1"/>
            <a:r>
              <a:rPr lang="sk-SK" dirty="0"/>
              <a:t>Pridajte ľubovoľný obrázok</a:t>
            </a:r>
          </a:p>
          <a:p>
            <a:pPr lvl="1"/>
            <a:r>
              <a:rPr lang="sk-SK" dirty="0"/>
              <a:t>Do stránky pridajte nečíslovaný zoznam s minimálne 5 položkami.</a:t>
            </a:r>
          </a:p>
          <a:p>
            <a:pPr lvl="1"/>
            <a:r>
              <a:rPr lang="sk-SK" dirty="0"/>
              <a:t>Doplňte veľmi dlhý text, tak aby sa stránka v prehliadači musela “</a:t>
            </a:r>
            <a:r>
              <a:rPr lang="sk-SK" dirty="0" err="1"/>
              <a:t>skrolovať</a:t>
            </a:r>
            <a:r>
              <a:rPr lang="sk-SK" dirty="0"/>
              <a:t>”.</a:t>
            </a:r>
          </a:p>
          <a:p>
            <a:pPr lvl="1"/>
            <a:r>
              <a:rPr lang="sk-SK" dirty="0"/>
              <a:t>Za tento text vložte “kotvu” (interný odkaz) a po kliknutí naň sa zobrazí vrch dokumentu.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BF6A04C-C60D-AD28-6E56-2A18FFDB2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2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DE1A5-88FF-97C3-2E9B-0CE84B73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287FD-235D-5994-3129-5DCE9C3F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2"/>
            <a:ext cx="4867626" cy="2758800"/>
          </a:xfrm>
        </p:spPr>
        <p:txBody>
          <a:bodyPr/>
          <a:lstStyle/>
          <a:p>
            <a:r>
              <a:rPr lang="sk-SK" dirty="0"/>
              <a:t>Obávaný a veľmi užitočný nástroj</a:t>
            </a:r>
          </a:p>
          <a:p>
            <a:r>
              <a:rPr lang="sk-SK" dirty="0"/>
              <a:t>História úprav kódu</a:t>
            </a:r>
          </a:p>
          <a:p>
            <a:r>
              <a:rPr lang="sk-SK" dirty="0"/>
              <a:t>Viacero verzií</a:t>
            </a:r>
          </a:p>
          <a:p>
            <a:r>
              <a:rPr lang="sk-SK" dirty="0"/>
              <a:t>Umožňuje spoluprácu viacerých ľudí na jednom projekte</a:t>
            </a:r>
          </a:p>
          <a:p>
            <a:endParaRPr lang="sk-SK" dirty="0"/>
          </a:p>
          <a:p>
            <a:r>
              <a:rPr lang="sk-SK" dirty="0"/>
              <a:t>Viete, nie? Bolo to na prednáške.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3490E-6D78-3EAE-A2D5-32806B4FD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076" name="Picture 4" descr="bro do you even git : Global Nerdy">
            <a:extLst>
              <a:ext uri="{FF2B5EF4-FFF2-40B4-BE49-F238E27FC236}">
                <a16:creationId xmlns:a16="http://schemas.microsoft.com/office/drawing/2014/main" id="{00A6D5C4-753C-7386-CB29-BA2CCD7F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50" y="1454090"/>
            <a:ext cx="3628444" cy="31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9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GIT Commit command to save New, Modified, or All changed files. How  to Undo or delete a commit?">
            <a:extLst>
              <a:ext uri="{FF2B5EF4-FFF2-40B4-BE49-F238E27FC236}">
                <a16:creationId xmlns:a16="http://schemas.microsoft.com/office/drawing/2014/main" id="{4ECF9B48-E343-2B97-D77F-0BAA92FC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538163"/>
            <a:ext cx="8963025" cy="4481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F93A9BE-87B3-92FD-40F7-506D08D11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 idx="4294967295"/>
          </p:nvPr>
        </p:nvSpPr>
        <p:spPr>
          <a:xfrm>
            <a:off x="0" y="527050"/>
            <a:ext cx="8270875" cy="760413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GIT</a:t>
            </a:r>
            <a:endParaRPr dirty="0"/>
          </a:p>
        </p:txBody>
      </p:sp>
      <p:pic>
        <p:nvPicPr>
          <p:cNvPr id="1026" name="Picture 2" descr="Git 101- Part 2 (A bit More Advance) | Ido Green">
            <a:extLst>
              <a:ext uri="{FF2B5EF4-FFF2-40B4-BE49-F238E27FC236}">
                <a16:creationId xmlns:a16="http://schemas.microsoft.com/office/drawing/2014/main" id="{FD49D354-6661-A429-6B35-110F546C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99" y="856894"/>
            <a:ext cx="4246792" cy="34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2E0E83E-0C27-D21B-7132-5E614BA79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GB"/>
          </a:p>
        </p:txBody>
      </p:sp>
      <p:pic>
        <p:nvPicPr>
          <p:cNvPr id="2" name="Picture 2" descr="Branching workflows for Git - DEV Community">
            <a:extLst>
              <a:ext uri="{FF2B5EF4-FFF2-40B4-BE49-F238E27FC236}">
                <a16:creationId xmlns:a16="http://schemas.microsoft.com/office/drawing/2014/main" id="{A6D6DCF9-AC1F-F678-8020-747692AF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9144000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74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Props1.xml><?xml version="1.0" encoding="utf-8"?>
<ds:datastoreItem xmlns:ds="http://schemas.openxmlformats.org/officeDocument/2006/customXml" ds:itemID="{78EE5A11-E6ED-4EE9-ACF5-6EBBDEF805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A421F-CC30-49AE-8900-31798F439B37}"/>
</file>

<file path=customXml/itemProps3.xml><?xml version="1.0" encoding="utf-8"?>
<ds:datastoreItem xmlns:ds="http://schemas.openxmlformats.org/officeDocument/2006/customXml" ds:itemID="{CCF15F61-5333-4B6E-948D-7EEEE4B9647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352</Words>
  <Application>Microsoft Office PowerPoint</Application>
  <PresentationFormat>Prezentácia na obrazovke (16:9)</PresentationFormat>
  <Paragraphs>66</Paragraphs>
  <Slides>11</Slides>
  <Notes>3</Notes>
  <HiddenSlides>3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Cabin</vt:lpstr>
      <vt:lpstr>Calibri</vt:lpstr>
      <vt:lpstr>Consolas</vt:lpstr>
      <vt:lpstr>Noto Sans Symbols</vt:lpstr>
      <vt:lpstr>Dividenda</vt:lpstr>
      <vt:lpstr>Prezentácia programu PowerPoint</vt:lpstr>
      <vt:lpstr>Náplň cvičenia</vt:lpstr>
      <vt:lpstr>Oboznámenie sa s web prehliadačmi</vt:lpstr>
      <vt:lpstr>PHPStorm</vt:lpstr>
      <vt:lpstr>Úloha na cvičenie č.1</vt:lpstr>
      <vt:lpstr>GIT</vt:lpstr>
      <vt:lpstr>Prezentácia programu PowerPoint</vt:lpstr>
      <vt:lpstr>GIT</vt:lpstr>
      <vt:lpstr>Prezentácia programu PowerPoint</vt:lpstr>
      <vt:lpstr>PHPStorm a GIT</vt:lpstr>
      <vt:lpstr>Úloha na cvičenie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VAII cvičenie 02</dc:title>
  <cp:lastModifiedBy>Patrik Hrkút</cp:lastModifiedBy>
  <cp:revision>1</cp:revision>
  <dcterms:modified xsi:type="dcterms:W3CDTF">2023-10-01T12:20:12Z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16100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