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4"/>
  </p:sldMasterIdLst>
  <p:notesMasterIdLst>
    <p:notesMasterId r:id="rId11"/>
  </p:notesMasterIdLst>
  <p:sldIdLst>
    <p:sldId id="256" r:id="rId5"/>
    <p:sldId id="257" r:id="rId6"/>
    <p:sldId id="259" r:id="rId7"/>
    <p:sldId id="258" r:id="rId8"/>
    <p:sldId id="264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977EB-513A-464D-9CE3-9A61152B9607}" v="2" dt="2023-10-04T07:33:34.327"/>
    <p1510:client id="{EE4CAB9E-76E6-4460-A7AF-B18A02355935}" v="2" dt="2023-10-05T10:10:28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l Ďuračík" userId="cf2726a1-d5ba-4ec7-91ee-a3b1c496c4d0" providerId="ADAL" clId="{E7047077-8BFE-4C58-9957-4790CD332E16}"/>
    <pc:docChg chg="undo redo custSel addSld delSld modSld sldOrd">
      <pc:chgData name="Michal Ďuračík" userId="cf2726a1-d5ba-4ec7-91ee-a3b1c496c4d0" providerId="ADAL" clId="{E7047077-8BFE-4C58-9957-4790CD332E16}" dt="2023-09-25T09:24:07.352" v="163" actId="1076"/>
      <pc:docMkLst>
        <pc:docMk/>
      </pc:docMkLst>
      <pc:sldChg chg="modSp mod">
        <pc:chgData name="Michal Ďuračík" userId="cf2726a1-d5ba-4ec7-91ee-a3b1c496c4d0" providerId="ADAL" clId="{E7047077-8BFE-4C58-9957-4790CD332E16}" dt="2023-09-25T09:11:40.079" v="0" actId="5793"/>
        <pc:sldMkLst>
          <pc:docMk/>
          <pc:sldMk cId="0" sldId="257"/>
        </pc:sldMkLst>
        <pc:spChg chg="mod">
          <ac:chgData name="Michal Ďuračík" userId="cf2726a1-d5ba-4ec7-91ee-a3b1c496c4d0" providerId="ADAL" clId="{E7047077-8BFE-4C58-9957-4790CD332E16}" dt="2023-09-25T09:11:40.079" v="0" actId="5793"/>
          <ac:spMkLst>
            <pc:docMk/>
            <pc:sldMk cId="0" sldId="257"/>
            <ac:spMk id="104" creationId="{00000000-0000-0000-0000-000000000000}"/>
          </ac:spMkLst>
        </pc:spChg>
      </pc:sldChg>
      <pc:sldChg chg="addSp delSp modSp mod ord">
        <pc:chgData name="Michal Ďuračík" userId="cf2726a1-d5ba-4ec7-91ee-a3b1c496c4d0" providerId="ADAL" clId="{E7047077-8BFE-4C58-9957-4790CD332E16}" dt="2023-09-25T09:21:21.951" v="158"/>
        <pc:sldMkLst>
          <pc:docMk/>
          <pc:sldMk cId="395380876" sldId="259"/>
        </pc:sldMkLst>
        <pc:spChg chg="del mod">
          <ac:chgData name="Michal Ďuračík" userId="cf2726a1-d5ba-4ec7-91ee-a3b1c496c4d0" providerId="ADAL" clId="{E7047077-8BFE-4C58-9957-4790CD332E16}" dt="2023-09-25T09:19:08.595" v="88" actId="478"/>
          <ac:spMkLst>
            <pc:docMk/>
            <pc:sldMk cId="395380876" sldId="259"/>
            <ac:spMk id="3" creationId="{D7923280-BF5F-15DF-6162-074DA402E3ED}"/>
          </ac:spMkLst>
        </pc:spChg>
        <pc:spChg chg="add del mod">
          <ac:chgData name="Michal Ďuračík" userId="cf2726a1-d5ba-4ec7-91ee-a3b1c496c4d0" providerId="ADAL" clId="{E7047077-8BFE-4C58-9957-4790CD332E16}" dt="2023-09-25T09:19:09.881" v="89" actId="478"/>
          <ac:spMkLst>
            <pc:docMk/>
            <pc:sldMk cId="395380876" sldId="259"/>
            <ac:spMk id="8" creationId="{78687D15-9E45-F3D5-24DA-B7DF2A4E3880}"/>
          </ac:spMkLst>
        </pc:spChg>
        <pc:picChg chg="add mod">
          <ac:chgData name="Michal Ďuračík" userId="cf2726a1-d5ba-4ec7-91ee-a3b1c496c4d0" providerId="ADAL" clId="{E7047077-8BFE-4C58-9957-4790CD332E16}" dt="2023-09-25T09:19:15.791" v="92" actId="1076"/>
          <ac:picMkLst>
            <pc:docMk/>
            <pc:sldMk cId="395380876" sldId="259"/>
            <ac:picMk id="6" creationId="{6D183731-D580-5E99-4CB6-BD17830B11E6}"/>
          </ac:picMkLst>
        </pc:picChg>
      </pc:sldChg>
      <pc:sldChg chg="modSp del mod">
        <pc:chgData name="Michal Ďuračík" userId="cf2726a1-d5ba-4ec7-91ee-a3b1c496c4d0" providerId="ADAL" clId="{E7047077-8BFE-4C58-9957-4790CD332E16}" dt="2023-09-25T09:20:45.684" v="155" actId="47"/>
        <pc:sldMkLst>
          <pc:docMk/>
          <pc:sldMk cId="1574559234" sldId="260"/>
        </pc:sldMkLst>
        <pc:spChg chg="mod">
          <ac:chgData name="Michal Ďuračík" userId="cf2726a1-d5ba-4ec7-91ee-a3b1c496c4d0" providerId="ADAL" clId="{E7047077-8BFE-4C58-9957-4790CD332E16}" dt="2023-09-25T09:20:18.529" v="149" actId="21"/>
          <ac:spMkLst>
            <pc:docMk/>
            <pc:sldMk cId="1574559234" sldId="260"/>
            <ac:spMk id="3" creationId="{D7923280-BF5F-15DF-6162-074DA402E3ED}"/>
          </ac:spMkLst>
        </pc:spChg>
      </pc:sldChg>
      <pc:sldChg chg="del">
        <pc:chgData name="Michal Ďuračík" userId="cf2726a1-d5ba-4ec7-91ee-a3b1c496c4d0" providerId="ADAL" clId="{E7047077-8BFE-4C58-9957-4790CD332E16}" dt="2023-09-25T09:20:45.684" v="155" actId="47"/>
        <pc:sldMkLst>
          <pc:docMk/>
          <pc:sldMk cId="4251922516" sldId="261"/>
        </pc:sldMkLst>
      </pc:sldChg>
      <pc:sldChg chg="del">
        <pc:chgData name="Michal Ďuračík" userId="cf2726a1-d5ba-4ec7-91ee-a3b1c496c4d0" providerId="ADAL" clId="{E7047077-8BFE-4C58-9957-4790CD332E16}" dt="2023-09-25T09:20:45.684" v="155" actId="47"/>
        <pc:sldMkLst>
          <pc:docMk/>
          <pc:sldMk cId="3877096602" sldId="262"/>
        </pc:sldMkLst>
      </pc:sldChg>
      <pc:sldChg chg="addSp modSp mod">
        <pc:chgData name="Michal Ďuračík" userId="cf2726a1-d5ba-4ec7-91ee-a3b1c496c4d0" providerId="ADAL" clId="{E7047077-8BFE-4C58-9957-4790CD332E16}" dt="2023-09-25T09:24:07.352" v="163" actId="1076"/>
        <pc:sldMkLst>
          <pc:docMk/>
          <pc:sldMk cId="1676857022" sldId="263"/>
        </pc:sldMkLst>
        <pc:spChg chg="mod">
          <ac:chgData name="Michal Ďuračík" userId="cf2726a1-d5ba-4ec7-91ee-a3b1c496c4d0" providerId="ADAL" clId="{E7047077-8BFE-4C58-9957-4790CD332E16}" dt="2023-09-25T09:23:57.462" v="160" actId="20577"/>
          <ac:spMkLst>
            <pc:docMk/>
            <pc:sldMk cId="1676857022" sldId="263"/>
            <ac:spMk id="3" creationId="{3B9BDFFC-311C-E5F2-ECC9-26C070087410}"/>
          </ac:spMkLst>
        </pc:spChg>
        <pc:picChg chg="add mod">
          <ac:chgData name="Michal Ďuračík" userId="cf2726a1-d5ba-4ec7-91ee-a3b1c496c4d0" providerId="ADAL" clId="{E7047077-8BFE-4C58-9957-4790CD332E16}" dt="2023-09-25T09:24:07.352" v="163" actId="1076"/>
          <ac:picMkLst>
            <pc:docMk/>
            <pc:sldMk cId="1676857022" sldId="263"/>
            <ac:picMk id="6" creationId="{25AC08FB-5B3D-AC3C-04A7-4200EC924FCE}"/>
          </ac:picMkLst>
        </pc:picChg>
      </pc:sldChg>
      <pc:sldChg chg="modSp new mod ord">
        <pc:chgData name="Michal Ďuračík" userId="cf2726a1-d5ba-4ec7-91ee-a3b1c496c4d0" providerId="ADAL" clId="{E7047077-8BFE-4C58-9957-4790CD332E16}" dt="2023-09-25T09:20:59.672" v="156" actId="12"/>
        <pc:sldMkLst>
          <pc:docMk/>
          <pc:sldMk cId="2439127349" sldId="264"/>
        </pc:sldMkLst>
        <pc:spChg chg="mod">
          <ac:chgData name="Michal Ďuračík" userId="cf2726a1-d5ba-4ec7-91ee-a3b1c496c4d0" providerId="ADAL" clId="{E7047077-8BFE-4C58-9957-4790CD332E16}" dt="2023-09-25T09:20:09.414" v="147"/>
          <ac:spMkLst>
            <pc:docMk/>
            <pc:sldMk cId="2439127349" sldId="264"/>
            <ac:spMk id="2" creationId="{A84835D9-75A9-999E-69BF-5D9C88CD9D48}"/>
          </ac:spMkLst>
        </pc:spChg>
        <pc:spChg chg="mod">
          <ac:chgData name="Michal Ďuračík" userId="cf2726a1-d5ba-4ec7-91ee-a3b1c496c4d0" providerId="ADAL" clId="{E7047077-8BFE-4C58-9957-4790CD332E16}" dt="2023-09-25T09:20:59.672" v="156" actId="12"/>
          <ac:spMkLst>
            <pc:docMk/>
            <pc:sldMk cId="2439127349" sldId="264"/>
            <ac:spMk id="3" creationId="{6182AE07-6F73-7A7F-1AAC-F5E6C24CAF5D}"/>
          </ac:spMkLst>
        </pc:spChg>
      </pc:sldChg>
    </pc:docChg>
  </pc:docChgLst>
  <pc:docChgLst>
    <pc:chgData name="Patrik Hrkút" userId="S::hrkut@uniza.sk::69b41f3f-cce6-4833-b1b6-94a378442888" providerId="AD" clId="Web-{EE4CAB9E-76E6-4460-A7AF-B18A02355935}"/>
    <pc:docChg chg="modSld">
      <pc:chgData name="Patrik Hrkút" userId="S::hrkut@uniza.sk::69b41f3f-cce6-4833-b1b6-94a378442888" providerId="AD" clId="Web-{EE4CAB9E-76E6-4460-A7AF-B18A02355935}" dt="2023-10-05T10:10:28.736" v="1" actId="1076"/>
      <pc:docMkLst>
        <pc:docMk/>
      </pc:docMkLst>
      <pc:sldChg chg="modSp">
        <pc:chgData name="Patrik Hrkút" userId="S::hrkut@uniza.sk::69b41f3f-cce6-4833-b1b6-94a378442888" providerId="AD" clId="Web-{EE4CAB9E-76E6-4460-A7AF-B18A02355935}" dt="2023-10-05T10:10:28.736" v="1" actId="1076"/>
        <pc:sldMkLst>
          <pc:docMk/>
          <pc:sldMk cId="0" sldId="257"/>
        </pc:sldMkLst>
        <pc:spChg chg="mod">
          <ac:chgData name="Patrik Hrkút" userId="S::hrkut@uniza.sk::69b41f3f-cce6-4833-b1b6-94a378442888" providerId="AD" clId="Web-{EE4CAB9E-76E6-4460-A7AF-B18A02355935}" dt="2023-10-05T10:10:28.736" v="1" actId="1076"/>
          <ac:spMkLst>
            <pc:docMk/>
            <pc:sldMk cId="0" sldId="257"/>
            <ac:spMk id="104" creationId="{00000000-0000-0000-0000-000000000000}"/>
          </ac:spMkLst>
        </pc:spChg>
      </pc:sldChg>
    </pc:docChg>
  </pc:docChgLst>
  <pc:docChgLst>
    <pc:chgData name="Patrik Hrkút" userId="69b41f3f-cce6-4833-b1b6-94a378442888" providerId="ADAL" clId="{A9E748C1-B5FD-408C-8CA4-31BEDF4C9895}"/>
    <pc:docChg chg="undo custSel addSld delSld modSld">
      <pc:chgData name="Patrik Hrkút" userId="69b41f3f-cce6-4833-b1b6-94a378442888" providerId="ADAL" clId="{A9E748C1-B5FD-408C-8CA4-31BEDF4C9895}" dt="2022-10-14T10:01:38.156" v="273" actId="20577"/>
      <pc:docMkLst>
        <pc:docMk/>
      </pc:docMkLst>
      <pc:sldChg chg="modSp mod">
        <pc:chgData name="Patrik Hrkút" userId="69b41f3f-cce6-4833-b1b6-94a378442888" providerId="ADAL" clId="{A9E748C1-B5FD-408C-8CA4-31BEDF4C9895}" dt="2022-10-14T10:01:38.156" v="273" actId="20577"/>
        <pc:sldMkLst>
          <pc:docMk/>
          <pc:sldMk cId="0" sldId="256"/>
        </pc:sldMkLst>
        <pc:spChg chg="mod">
          <ac:chgData name="Patrik Hrkút" userId="69b41f3f-cce6-4833-b1b6-94a378442888" providerId="ADAL" clId="{A9E748C1-B5FD-408C-8CA4-31BEDF4C9895}" dt="2022-10-14T10:01:38.156" v="273" actId="20577"/>
          <ac:spMkLst>
            <pc:docMk/>
            <pc:sldMk cId="0" sldId="256"/>
            <ac:spMk id="95" creationId="{00000000-0000-0000-0000-000000000000}"/>
          </ac:spMkLst>
        </pc:spChg>
        <pc:spChg chg="mod">
          <ac:chgData name="Patrik Hrkút" userId="69b41f3f-cce6-4833-b1b6-94a378442888" providerId="ADAL" clId="{A9E748C1-B5FD-408C-8CA4-31BEDF4C9895}" dt="2022-10-14T08:55:28.516" v="6" actId="6549"/>
          <ac:spMkLst>
            <pc:docMk/>
            <pc:sldMk cId="0" sldId="256"/>
            <ac:spMk id="96" creationId="{00000000-0000-0000-0000-000000000000}"/>
          </ac:spMkLst>
        </pc:spChg>
      </pc:sldChg>
      <pc:sldChg chg="modSp mod">
        <pc:chgData name="Patrik Hrkút" userId="69b41f3f-cce6-4833-b1b6-94a378442888" providerId="ADAL" clId="{A9E748C1-B5FD-408C-8CA4-31BEDF4C9895}" dt="2022-10-14T08:57:50.035" v="31" actId="20577"/>
        <pc:sldMkLst>
          <pc:docMk/>
          <pc:sldMk cId="0" sldId="257"/>
        </pc:sldMkLst>
        <pc:spChg chg="mod">
          <ac:chgData name="Patrik Hrkút" userId="69b41f3f-cce6-4833-b1b6-94a378442888" providerId="ADAL" clId="{A9E748C1-B5FD-408C-8CA4-31BEDF4C9895}" dt="2022-10-14T08:57:50.035" v="31" actId="20577"/>
          <ac:spMkLst>
            <pc:docMk/>
            <pc:sldMk cId="0" sldId="257"/>
            <ac:spMk id="104" creationId="{00000000-0000-0000-0000-000000000000}"/>
          </ac:spMkLst>
        </pc:spChg>
      </pc:sldChg>
      <pc:sldChg chg="del">
        <pc:chgData name="Patrik Hrkút" userId="69b41f3f-cce6-4833-b1b6-94a378442888" providerId="ADAL" clId="{A9E748C1-B5FD-408C-8CA4-31BEDF4C9895}" dt="2022-10-14T10:00:47.329" v="271" actId="47"/>
        <pc:sldMkLst>
          <pc:docMk/>
          <pc:sldMk cId="395380876" sldId="259"/>
        </pc:sldMkLst>
      </pc:sldChg>
      <pc:sldChg chg="del">
        <pc:chgData name="Patrik Hrkút" userId="69b41f3f-cce6-4833-b1b6-94a378442888" providerId="ADAL" clId="{A9E748C1-B5FD-408C-8CA4-31BEDF4C9895}" dt="2022-10-14T10:00:30.879" v="267" actId="47"/>
        <pc:sldMkLst>
          <pc:docMk/>
          <pc:sldMk cId="2192306797" sldId="265"/>
        </pc:sldMkLst>
      </pc:sldChg>
      <pc:sldChg chg="modSp mod">
        <pc:chgData name="Patrik Hrkút" userId="69b41f3f-cce6-4833-b1b6-94a378442888" providerId="ADAL" clId="{A9E748C1-B5FD-408C-8CA4-31BEDF4C9895}" dt="2022-10-14T10:00:27.902" v="266"/>
        <pc:sldMkLst>
          <pc:docMk/>
          <pc:sldMk cId="0" sldId="290"/>
        </pc:sldMkLst>
        <pc:spChg chg="mod">
          <ac:chgData name="Patrik Hrkút" userId="69b41f3f-cce6-4833-b1b6-94a378442888" providerId="ADAL" clId="{A9E748C1-B5FD-408C-8CA4-31BEDF4C9895}" dt="2022-10-14T10:00:19.624" v="265"/>
          <ac:spMkLst>
            <pc:docMk/>
            <pc:sldMk cId="0" sldId="290"/>
            <ac:spMk id="356" creationId="{00000000-0000-0000-0000-000000000000}"/>
          </ac:spMkLst>
        </pc:spChg>
        <pc:spChg chg="mod">
          <ac:chgData name="Patrik Hrkút" userId="69b41f3f-cce6-4833-b1b6-94a378442888" providerId="ADAL" clId="{A9E748C1-B5FD-408C-8CA4-31BEDF4C9895}" dt="2022-10-14T10:00:27.902" v="266"/>
          <ac:spMkLst>
            <pc:docMk/>
            <pc:sldMk cId="0" sldId="290"/>
            <ac:spMk id="357" creationId="{00000000-0000-0000-0000-000000000000}"/>
          </ac:spMkLst>
        </pc:spChg>
      </pc:sldChg>
      <pc:sldChg chg="del">
        <pc:chgData name="Patrik Hrkút" userId="69b41f3f-cce6-4833-b1b6-94a378442888" providerId="ADAL" clId="{A9E748C1-B5FD-408C-8CA4-31BEDF4C9895}" dt="2022-10-14T10:00:09.307" v="264" actId="47"/>
        <pc:sldMkLst>
          <pc:docMk/>
          <pc:sldMk cId="2046113348" sldId="291"/>
        </pc:sldMkLst>
      </pc:sldChg>
      <pc:sldChg chg="modSp mod">
        <pc:chgData name="Patrik Hrkút" userId="69b41f3f-cce6-4833-b1b6-94a378442888" providerId="ADAL" clId="{A9E748C1-B5FD-408C-8CA4-31BEDF4C9895}" dt="2022-10-14T09:59:08.822" v="237" actId="14100"/>
        <pc:sldMkLst>
          <pc:docMk/>
          <pc:sldMk cId="250567211" sldId="292"/>
        </pc:sldMkLst>
        <pc:spChg chg="mod">
          <ac:chgData name="Patrik Hrkút" userId="69b41f3f-cce6-4833-b1b6-94a378442888" providerId="ADAL" clId="{A9E748C1-B5FD-408C-8CA4-31BEDF4C9895}" dt="2022-10-14T09:59:08.345" v="236"/>
          <ac:spMkLst>
            <pc:docMk/>
            <pc:sldMk cId="250567211" sldId="292"/>
            <ac:spMk id="2" creationId="{425DBE0E-FB74-084E-1F8F-4E0D5F28044D}"/>
          </ac:spMkLst>
        </pc:spChg>
        <pc:spChg chg="mod">
          <ac:chgData name="Patrik Hrkút" userId="69b41f3f-cce6-4833-b1b6-94a378442888" providerId="ADAL" clId="{A9E748C1-B5FD-408C-8CA4-31BEDF4C9895}" dt="2022-10-14T09:59:08.822" v="237" actId="14100"/>
          <ac:spMkLst>
            <pc:docMk/>
            <pc:sldMk cId="250567211" sldId="292"/>
            <ac:spMk id="3" creationId="{4A572E88-B46A-2EAA-F571-205DC44273DB}"/>
          </ac:spMkLst>
        </pc:spChg>
      </pc:sldChg>
      <pc:sldChg chg="modSp add del mod">
        <pc:chgData name="Patrik Hrkút" userId="69b41f3f-cce6-4833-b1b6-94a378442888" providerId="ADAL" clId="{A9E748C1-B5FD-408C-8CA4-31BEDF4C9895}" dt="2022-10-14T09:59:42.732" v="259" actId="47"/>
        <pc:sldMkLst>
          <pc:docMk/>
          <pc:sldMk cId="3986558910" sldId="293"/>
        </pc:sldMkLst>
        <pc:spChg chg="mod">
          <ac:chgData name="Patrik Hrkút" userId="69b41f3f-cce6-4833-b1b6-94a378442888" providerId="ADAL" clId="{A9E748C1-B5FD-408C-8CA4-31BEDF4C9895}" dt="2022-10-14T08:58:11.789" v="33" actId="5793"/>
          <ac:spMkLst>
            <pc:docMk/>
            <pc:sldMk cId="3986558910" sldId="293"/>
            <ac:spMk id="2" creationId="{7248FE94-9C69-46D7-9710-0B1AAA3A08F5}"/>
          </ac:spMkLst>
        </pc:spChg>
      </pc:sldChg>
      <pc:sldChg chg="modSp mod">
        <pc:chgData name="Patrik Hrkút" userId="69b41f3f-cce6-4833-b1b6-94a378442888" providerId="ADAL" clId="{A9E748C1-B5FD-408C-8CA4-31BEDF4C9895}" dt="2022-10-14T09:59:30.278" v="258" actId="20577"/>
        <pc:sldMkLst>
          <pc:docMk/>
          <pc:sldMk cId="1298172476" sldId="294"/>
        </pc:sldMkLst>
        <pc:spChg chg="mod">
          <ac:chgData name="Patrik Hrkút" userId="69b41f3f-cce6-4833-b1b6-94a378442888" providerId="ADAL" clId="{A9E748C1-B5FD-408C-8CA4-31BEDF4C9895}" dt="2022-10-14T09:59:20.406" v="239"/>
          <ac:spMkLst>
            <pc:docMk/>
            <pc:sldMk cId="1298172476" sldId="294"/>
            <ac:spMk id="2" creationId="{4535B0FC-BC77-97A8-9846-59AE4E1370EE}"/>
          </ac:spMkLst>
        </pc:spChg>
        <pc:spChg chg="mod">
          <ac:chgData name="Patrik Hrkút" userId="69b41f3f-cce6-4833-b1b6-94a378442888" providerId="ADAL" clId="{A9E748C1-B5FD-408C-8CA4-31BEDF4C9895}" dt="2022-10-14T09:59:30.278" v="258" actId="20577"/>
          <ac:spMkLst>
            <pc:docMk/>
            <pc:sldMk cId="1298172476" sldId="294"/>
            <ac:spMk id="3" creationId="{64EE61A6-611F-4271-2D35-085C1BA6D51E}"/>
          </ac:spMkLst>
        </pc:spChg>
      </pc:sldChg>
      <pc:sldChg chg="del">
        <pc:chgData name="Patrik Hrkút" userId="69b41f3f-cce6-4833-b1b6-94a378442888" providerId="ADAL" clId="{A9E748C1-B5FD-408C-8CA4-31BEDF4C9895}" dt="2022-10-14T10:00:45.339" v="270" actId="47"/>
        <pc:sldMkLst>
          <pc:docMk/>
          <pc:sldMk cId="451525980" sldId="295"/>
        </pc:sldMkLst>
      </pc:sldChg>
      <pc:sldChg chg="del">
        <pc:chgData name="Patrik Hrkút" userId="69b41f3f-cce6-4833-b1b6-94a378442888" providerId="ADAL" clId="{A9E748C1-B5FD-408C-8CA4-31BEDF4C9895}" dt="2022-10-14T10:00:42.204" v="269" actId="47"/>
        <pc:sldMkLst>
          <pc:docMk/>
          <pc:sldMk cId="2580648143" sldId="296"/>
        </pc:sldMkLst>
      </pc:sldChg>
      <pc:sldChg chg="modSp mod">
        <pc:chgData name="Patrik Hrkút" userId="69b41f3f-cce6-4833-b1b6-94a378442888" providerId="ADAL" clId="{A9E748C1-B5FD-408C-8CA4-31BEDF4C9895}" dt="2022-10-14T10:00:04.598" v="263" actId="20577"/>
        <pc:sldMkLst>
          <pc:docMk/>
          <pc:sldMk cId="3949620272" sldId="297"/>
        </pc:sldMkLst>
        <pc:spChg chg="mod">
          <ac:chgData name="Patrik Hrkút" userId="69b41f3f-cce6-4833-b1b6-94a378442888" providerId="ADAL" clId="{A9E748C1-B5FD-408C-8CA4-31BEDF4C9895}" dt="2022-10-14T09:59:53.208" v="260"/>
          <ac:spMkLst>
            <pc:docMk/>
            <pc:sldMk cId="3949620272" sldId="297"/>
            <ac:spMk id="2" creationId="{58E65B5D-2039-677B-4918-BD2E665B7A41}"/>
          </ac:spMkLst>
        </pc:spChg>
        <pc:spChg chg="mod">
          <ac:chgData name="Patrik Hrkút" userId="69b41f3f-cce6-4833-b1b6-94a378442888" providerId="ADAL" clId="{A9E748C1-B5FD-408C-8CA4-31BEDF4C9895}" dt="2022-10-14T10:00:04.598" v="263" actId="20577"/>
          <ac:spMkLst>
            <pc:docMk/>
            <pc:sldMk cId="3949620272" sldId="297"/>
            <ac:spMk id="3" creationId="{7128F4C2-EF4D-913B-98E8-DA192B9FD824}"/>
          </ac:spMkLst>
        </pc:spChg>
      </pc:sldChg>
      <pc:sldChg chg="del">
        <pc:chgData name="Patrik Hrkút" userId="69b41f3f-cce6-4833-b1b6-94a378442888" providerId="ADAL" clId="{A9E748C1-B5FD-408C-8CA4-31BEDF4C9895}" dt="2022-10-14T10:00:38.394" v="268" actId="47"/>
        <pc:sldMkLst>
          <pc:docMk/>
          <pc:sldMk cId="478809603" sldId="298"/>
        </pc:sldMkLst>
      </pc:sldChg>
      <pc:sldMasterChg chg="delSldLayout">
        <pc:chgData name="Patrik Hrkút" userId="69b41f3f-cce6-4833-b1b6-94a378442888" providerId="ADAL" clId="{A9E748C1-B5FD-408C-8CA4-31BEDF4C9895}" dt="2022-10-14T10:00:09.307" v="264" actId="47"/>
        <pc:sldMasterMkLst>
          <pc:docMk/>
          <pc:sldMasterMk cId="0" sldId="2147483659"/>
        </pc:sldMasterMkLst>
        <pc:sldLayoutChg chg="del">
          <pc:chgData name="Patrik Hrkút" userId="69b41f3f-cce6-4833-b1b6-94a378442888" providerId="ADAL" clId="{A9E748C1-B5FD-408C-8CA4-31BEDF4C9895}" dt="2022-10-14T10:00:09.307" v="264" actId="47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Matej Meško" userId="062c2383-de57-4e48-ad9d-f32974fd8a05" providerId="ADAL" clId="{4E4983F2-593D-4577-A0A3-76297DD82424}"/>
    <pc:docChg chg="custSel addSld delSld modSld">
      <pc:chgData name="Matej Meško" userId="062c2383-de57-4e48-ad9d-f32974fd8a05" providerId="ADAL" clId="{4E4983F2-593D-4577-A0A3-76297DD82424}" dt="2023-09-13T11:02:09.264" v="594" actId="20577"/>
      <pc:docMkLst>
        <pc:docMk/>
      </pc:docMkLst>
      <pc:sldChg chg="modSp mod">
        <pc:chgData name="Matej Meško" userId="062c2383-de57-4e48-ad9d-f32974fd8a05" providerId="ADAL" clId="{4E4983F2-593D-4577-A0A3-76297DD82424}" dt="2023-09-13T11:02:09.264" v="594" actId="20577"/>
        <pc:sldMkLst>
          <pc:docMk/>
          <pc:sldMk cId="0" sldId="256"/>
        </pc:sldMkLst>
        <pc:spChg chg="mod">
          <ac:chgData name="Matej Meško" userId="062c2383-de57-4e48-ad9d-f32974fd8a05" providerId="ADAL" clId="{4E4983F2-593D-4577-A0A3-76297DD82424}" dt="2023-09-13T11:02:09.264" v="594" actId="20577"/>
          <ac:spMkLst>
            <pc:docMk/>
            <pc:sldMk cId="0" sldId="256"/>
            <ac:spMk id="95" creationId="{00000000-0000-0000-0000-000000000000}"/>
          </ac:spMkLst>
        </pc:spChg>
      </pc:sldChg>
      <pc:sldChg chg="modSp mod">
        <pc:chgData name="Matej Meško" userId="062c2383-de57-4e48-ad9d-f32974fd8a05" providerId="ADAL" clId="{4E4983F2-593D-4577-A0A3-76297DD82424}" dt="2023-09-13T10:58:25.393" v="52" actId="20577"/>
        <pc:sldMkLst>
          <pc:docMk/>
          <pc:sldMk cId="0" sldId="257"/>
        </pc:sldMkLst>
        <pc:spChg chg="mod">
          <ac:chgData name="Matej Meško" userId="062c2383-de57-4e48-ad9d-f32974fd8a05" providerId="ADAL" clId="{4E4983F2-593D-4577-A0A3-76297DD82424}" dt="2023-09-13T10:58:25.393" v="52" actId="20577"/>
          <ac:spMkLst>
            <pc:docMk/>
            <pc:sldMk cId="0" sldId="257"/>
            <ac:spMk id="104" creationId="{00000000-0000-0000-0000-000000000000}"/>
          </ac:spMkLst>
        </pc:spChg>
      </pc:sldChg>
      <pc:sldChg chg="modSp new mod">
        <pc:chgData name="Matej Meško" userId="062c2383-de57-4e48-ad9d-f32974fd8a05" providerId="ADAL" clId="{4E4983F2-593D-4577-A0A3-76297DD82424}" dt="2023-09-13T11:00:11.989" v="325" actId="313"/>
        <pc:sldMkLst>
          <pc:docMk/>
          <pc:sldMk cId="1237338024" sldId="258"/>
        </pc:sldMkLst>
        <pc:spChg chg="mod">
          <ac:chgData name="Matej Meško" userId="062c2383-de57-4e48-ad9d-f32974fd8a05" providerId="ADAL" clId="{4E4983F2-593D-4577-A0A3-76297DD82424}" dt="2023-09-13T10:58:51.730" v="95" actId="20577"/>
          <ac:spMkLst>
            <pc:docMk/>
            <pc:sldMk cId="1237338024" sldId="258"/>
            <ac:spMk id="2" creationId="{609C6DEE-9790-BEB5-E95F-20F35B1AE64E}"/>
          </ac:spMkLst>
        </pc:spChg>
        <pc:spChg chg="mod">
          <ac:chgData name="Matej Meško" userId="062c2383-de57-4e48-ad9d-f32974fd8a05" providerId="ADAL" clId="{4E4983F2-593D-4577-A0A3-76297DD82424}" dt="2023-09-13T11:00:11.989" v="325" actId="313"/>
          <ac:spMkLst>
            <pc:docMk/>
            <pc:sldMk cId="1237338024" sldId="258"/>
            <ac:spMk id="3" creationId="{B9F36AFA-D5CD-2490-54E5-769F07D05D6F}"/>
          </ac:spMkLst>
        </pc:spChg>
      </pc:sldChg>
      <pc:sldChg chg="modSp new mod">
        <pc:chgData name="Matej Meško" userId="062c2383-de57-4e48-ad9d-f32974fd8a05" providerId="ADAL" clId="{4E4983F2-593D-4577-A0A3-76297DD82424}" dt="2023-09-13T11:00:44.411" v="402" actId="20577"/>
        <pc:sldMkLst>
          <pc:docMk/>
          <pc:sldMk cId="395380876" sldId="259"/>
        </pc:sldMkLst>
        <pc:spChg chg="mod">
          <ac:chgData name="Matej Meško" userId="062c2383-de57-4e48-ad9d-f32974fd8a05" providerId="ADAL" clId="{4E4983F2-593D-4577-A0A3-76297DD82424}" dt="2023-09-13T11:00:27.594" v="348" actId="5793"/>
          <ac:spMkLst>
            <pc:docMk/>
            <pc:sldMk cId="395380876" sldId="259"/>
            <ac:spMk id="2" creationId="{D6B0ACF1-2595-2580-B5DC-B235825259CD}"/>
          </ac:spMkLst>
        </pc:spChg>
        <pc:spChg chg="mod">
          <ac:chgData name="Matej Meško" userId="062c2383-de57-4e48-ad9d-f32974fd8a05" providerId="ADAL" clId="{4E4983F2-593D-4577-A0A3-76297DD82424}" dt="2023-09-13T11:00:44.411" v="402" actId="20577"/>
          <ac:spMkLst>
            <pc:docMk/>
            <pc:sldMk cId="395380876" sldId="259"/>
            <ac:spMk id="3" creationId="{D7923280-BF5F-15DF-6162-074DA402E3ED}"/>
          </ac:spMkLst>
        </pc:spChg>
      </pc:sldChg>
      <pc:sldChg chg="modSp add mod">
        <pc:chgData name="Matej Meško" userId="062c2383-de57-4e48-ad9d-f32974fd8a05" providerId="ADAL" clId="{4E4983F2-593D-4577-A0A3-76297DD82424}" dt="2023-09-13T11:00:57.088" v="431" actId="20577"/>
        <pc:sldMkLst>
          <pc:docMk/>
          <pc:sldMk cId="1574559234" sldId="260"/>
        </pc:sldMkLst>
        <pc:spChg chg="mod">
          <ac:chgData name="Matej Meško" userId="062c2383-de57-4e48-ad9d-f32974fd8a05" providerId="ADAL" clId="{4E4983F2-593D-4577-A0A3-76297DD82424}" dt="2023-09-13T11:00:57.088" v="431" actId="20577"/>
          <ac:spMkLst>
            <pc:docMk/>
            <pc:sldMk cId="1574559234" sldId="260"/>
            <ac:spMk id="3" creationId="{D7923280-BF5F-15DF-6162-074DA402E3ED}"/>
          </ac:spMkLst>
        </pc:spChg>
      </pc:sldChg>
      <pc:sldChg chg="modSp add mod">
        <pc:chgData name="Matej Meško" userId="062c2383-de57-4e48-ad9d-f32974fd8a05" providerId="ADAL" clId="{4E4983F2-593D-4577-A0A3-76297DD82424}" dt="2023-09-13T11:01:08.943" v="451" actId="20577"/>
        <pc:sldMkLst>
          <pc:docMk/>
          <pc:sldMk cId="4251922516" sldId="261"/>
        </pc:sldMkLst>
        <pc:spChg chg="mod">
          <ac:chgData name="Matej Meško" userId="062c2383-de57-4e48-ad9d-f32974fd8a05" providerId="ADAL" clId="{4E4983F2-593D-4577-A0A3-76297DD82424}" dt="2023-09-13T11:01:08.943" v="451" actId="20577"/>
          <ac:spMkLst>
            <pc:docMk/>
            <pc:sldMk cId="4251922516" sldId="261"/>
            <ac:spMk id="3" creationId="{D7923280-BF5F-15DF-6162-074DA402E3ED}"/>
          </ac:spMkLst>
        </pc:spChg>
      </pc:sldChg>
      <pc:sldChg chg="modSp add mod">
        <pc:chgData name="Matej Meško" userId="062c2383-de57-4e48-ad9d-f32974fd8a05" providerId="ADAL" clId="{4E4983F2-593D-4577-A0A3-76297DD82424}" dt="2023-09-13T11:01:31.662" v="498" actId="20577"/>
        <pc:sldMkLst>
          <pc:docMk/>
          <pc:sldMk cId="3877096602" sldId="262"/>
        </pc:sldMkLst>
        <pc:spChg chg="mod">
          <ac:chgData name="Matej Meško" userId="062c2383-de57-4e48-ad9d-f32974fd8a05" providerId="ADAL" clId="{4E4983F2-593D-4577-A0A3-76297DD82424}" dt="2023-09-13T11:01:31.662" v="498" actId="20577"/>
          <ac:spMkLst>
            <pc:docMk/>
            <pc:sldMk cId="3877096602" sldId="262"/>
            <ac:spMk id="3" creationId="{D7923280-BF5F-15DF-6162-074DA402E3ED}"/>
          </ac:spMkLst>
        </pc:spChg>
      </pc:sldChg>
      <pc:sldChg chg="modSp new mod">
        <pc:chgData name="Matej Meško" userId="062c2383-de57-4e48-ad9d-f32974fd8a05" providerId="ADAL" clId="{4E4983F2-593D-4577-A0A3-76297DD82424}" dt="2023-09-13T11:01:59.847" v="590" actId="20577"/>
        <pc:sldMkLst>
          <pc:docMk/>
          <pc:sldMk cId="1676857022" sldId="263"/>
        </pc:sldMkLst>
        <pc:spChg chg="mod">
          <ac:chgData name="Matej Meško" userId="062c2383-de57-4e48-ad9d-f32974fd8a05" providerId="ADAL" clId="{4E4983F2-593D-4577-A0A3-76297DD82424}" dt="2023-09-13T11:01:40.693" v="512" actId="20577"/>
          <ac:spMkLst>
            <pc:docMk/>
            <pc:sldMk cId="1676857022" sldId="263"/>
            <ac:spMk id="2" creationId="{DA5F599D-7BA9-2D28-FC69-89709C6AE1D3}"/>
          </ac:spMkLst>
        </pc:spChg>
        <pc:spChg chg="mod">
          <ac:chgData name="Matej Meško" userId="062c2383-de57-4e48-ad9d-f32974fd8a05" providerId="ADAL" clId="{4E4983F2-593D-4577-A0A3-76297DD82424}" dt="2023-09-13T11:01:59.847" v="590" actId="20577"/>
          <ac:spMkLst>
            <pc:docMk/>
            <pc:sldMk cId="1676857022" sldId="263"/>
            <ac:spMk id="3" creationId="{3B9BDFFC-311C-E5F2-ECC9-26C070087410}"/>
          </ac:spMkLst>
        </pc:spChg>
      </pc:sldChg>
      <pc:sldChg chg="del">
        <pc:chgData name="Matej Meško" userId="062c2383-de57-4e48-ad9d-f32974fd8a05" providerId="ADAL" clId="{4E4983F2-593D-4577-A0A3-76297DD82424}" dt="2023-09-13T10:57:13.693" v="0" actId="47"/>
        <pc:sldMkLst>
          <pc:docMk/>
          <pc:sldMk cId="0" sldId="290"/>
        </pc:sldMkLst>
      </pc:sldChg>
      <pc:sldChg chg="del">
        <pc:chgData name="Matej Meško" userId="062c2383-de57-4e48-ad9d-f32974fd8a05" providerId="ADAL" clId="{4E4983F2-593D-4577-A0A3-76297DD82424}" dt="2023-09-13T10:57:13.693" v="0" actId="47"/>
        <pc:sldMkLst>
          <pc:docMk/>
          <pc:sldMk cId="250567211" sldId="292"/>
        </pc:sldMkLst>
      </pc:sldChg>
      <pc:sldChg chg="del">
        <pc:chgData name="Matej Meško" userId="062c2383-de57-4e48-ad9d-f32974fd8a05" providerId="ADAL" clId="{4E4983F2-593D-4577-A0A3-76297DD82424}" dt="2023-09-13T10:57:13.693" v="0" actId="47"/>
        <pc:sldMkLst>
          <pc:docMk/>
          <pc:sldMk cId="1298172476" sldId="294"/>
        </pc:sldMkLst>
      </pc:sldChg>
      <pc:sldChg chg="del">
        <pc:chgData name="Matej Meško" userId="062c2383-de57-4e48-ad9d-f32974fd8a05" providerId="ADAL" clId="{4E4983F2-593D-4577-A0A3-76297DD82424}" dt="2023-09-13T10:57:13.693" v="0" actId="47"/>
        <pc:sldMkLst>
          <pc:docMk/>
          <pc:sldMk cId="3949620272" sldId="297"/>
        </pc:sldMkLst>
      </pc:sldChg>
      <pc:sldChg chg="del">
        <pc:chgData name="Matej Meško" userId="062c2383-de57-4e48-ad9d-f32974fd8a05" providerId="ADAL" clId="{4E4983F2-593D-4577-A0A3-76297DD82424}" dt="2023-09-13T10:57:13.693" v="0" actId="47"/>
        <pc:sldMkLst>
          <pc:docMk/>
          <pc:sldMk cId="2396191932" sldId="298"/>
        </pc:sldMkLst>
      </pc:sldChg>
      <pc:sldChg chg="del">
        <pc:chgData name="Matej Meško" userId="062c2383-de57-4e48-ad9d-f32974fd8a05" providerId="ADAL" clId="{4E4983F2-593D-4577-A0A3-76297DD82424}" dt="2023-09-13T10:57:13.693" v="0" actId="47"/>
        <pc:sldMkLst>
          <pc:docMk/>
          <pc:sldMk cId="3290174890" sldId="299"/>
        </pc:sldMkLst>
      </pc:sldChg>
      <pc:sldChg chg="del">
        <pc:chgData name="Matej Meško" userId="062c2383-de57-4e48-ad9d-f32974fd8a05" providerId="ADAL" clId="{4E4983F2-593D-4577-A0A3-76297DD82424}" dt="2023-09-13T10:57:13.693" v="0" actId="47"/>
        <pc:sldMkLst>
          <pc:docMk/>
          <pc:sldMk cId="1202622598" sldId="300"/>
        </pc:sldMkLst>
      </pc:sldChg>
      <pc:sldChg chg="del">
        <pc:chgData name="Matej Meško" userId="062c2383-de57-4e48-ad9d-f32974fd8a05" providerId="ADAL" clId="{4E4983F2-593D-4577-A0A3-76297DD82424}" dt="2023-09-13T10:57:13.693" v="0" actId="47"/>
        <pc:sldMkLst>
          <pc:docMk/>
          <pc:sldMk cId="4053091955" sldId="301"/>
        </pc:sldMkLst>
      </pc:sldChg>
      <pc:sldMasterChg chg="delSldLayout">
        <pc:chgData name="Matej Meško" userId="062c2383-de57-4e48-ad9d-f32974fd8a05" providerId="ADAL" clId="{4E4983F2-593D-4577-A0A3-76297DD82424}" dt="2023-09-13T10:57:13.693" v="0" actId="47"/>
        <pc:sldMasterMkLst>
          <pc:docMk/>
          <pc:sldMasterMk cId="0" sldId="2147483659"/>
        </pc:sldMasterMkLst>
        <pc:sldLayoutChg chg="del">
          <pc:chgData name="Matej Meško" userId="062c2383-de57-4e48-ad9d-f32974fd8a05" providerId="ADAL" clId="{4E4983F2-593D-4577-A0A3-76297DD82424}" dt="2023-09-13T10:57:13.693" v="0" actId="47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Matej Meško" userId="062c2383-de57-4e48-ad9d-f32974fd8a05" providerId="ADAL" clId="{4E4983F2-593D-4577-A0A3-76297DD82424}" dt="2023-09-13T10:57:13.693" v="0" actId="47"/>
          <pc:sldLayoutMkLst>
            <pc:docMk/>
            <pc:sldMasterMk cId="0" sldId="2147483659"/>
            <pc:sldLayoutMk cId="0" sldId="2147483655"/>
          </pc:sldLayoutMkLst>
        </pc:sldLayoutChg>
      </pc:sldMasterChg>
    </pc:docChg>
  </pc:docChgLst>
  <pc:docChgLst>
    <pc:chgData name="Patrik Hrkút" userId="69b41f3f-cce6-4833-b1b6-94a378442888" providerId="ADAL" clId="{787FD9FD-2B3A-489D-AF39-2BAE96167847}"/>
    <pc:docChg chg="undo custSel addSld delSld modSld">
      <pc:chgData name="Patrik Hrkút" userId="69b41f3f-cce6-4833-b1b6-94a378442888" providerId="ADAL" clId="{787FD9FD-2B3A-489D-AF39-2BAE96167847}" dt="2020-10-18T19:20:10.501" v="4366" actId="114"/>
      <pc:docMkLst>
        <pc:docMk/>
      </pc:docMkLst>
      <pc:sldChg chg="addSp delSp mod">
        <pc:chgData name="Patrik Hrkút" userId="69b41f3f-cce6-4833-b1b6-94a378442888" providerId="ADAL" clId="{787FD9FD-2B3A-489D-AF39-2BAE96167847}" dt="2020-10-18T18:07:40.566" v="1644" actId="22"/>
        <pc:sldMkLst>
          <pc:docMk/>
          <pc:sldMk cId="0" sldId="257"/>
        </pc:sldMkLst>
        <pc:spChg chg="add del">
          <ac:chgData name="Patrik Hrkút" userId="69b41f3f-cce6-4833-b1b6-94a378442888" providerId="ADAL" clId="{787FD9FD-2B3A-489D-AF39-2BAE96167847}" dt="2020-10-18T18:07:40.566" v="1644" actId="22"/>
          <ac:spMkLst>
            <pc:docMk/>
            <pc:sldMk cId="0" sldId="257"/>
            <ac:spMk id="5" creationId="{E4E1353F-E627-43D9-84AA-2AA083059A7D}"/>
          </ac:spMkLst>
        </pc:spChg>
      </pc:sldChg>
      <pc:sldChg chg="modSp mod">
        <pc:chgData name="Patrik Hrkút" userId="69b41f3f-cce6-4833-b1b6-94a378442888" providerId="ADAL" clId="{787FD9FD-2B3A-489D-AF39-2BAE96167847}" dt="2020-10-18T17:20:37.136" v="220" actId="20577"/>
        <pc:sldMkLst>
          <pc:docMk/>
          <pc:sldMk cId="395380876" sldId="259"/>
        </pc:sldMkLst>
        <pc:spChg chg="mod">
          <ac:chgData name="Patrik Hrkút" userId="69b41f3f-cce6-4833-b1b6-94a378442888" providerId="ADAL" clId="{787FD9FD-2B3A-489D-AF39-2BAE96167847}" dt="2020-10-18T17:20:37.136" v="220" actId="20577"/>
          <ac:spMkLst>
            <pc:docMk/>
            <pc:sldMk cId="395380876" sldId="259"/>
            <ac:spMk id="115" creationId="{00000000-0000-0000-0000-000000000000}"/>
          </ac:spMkLst>
        </pc:spChg>
        <pc:spChg chg="mod">
          <ac:chgData name="Patrik Hrkút" userId="69b41f3f-cce6-4833-b1b6-94a378442888" providerId="ADAL" clId="{787FD9FD-2B3A-489D-AF39-2BAE96167847}" dt="2020-10-18T16:21:45.940" v="208" actId="20577"/>
          <ac:spMkLst>
            <pc:docMk/>
            <pc:sldMk cId="395380876" sldId="259"/>
            <ac:spMk id="116" creationId="{00000000-0000-0000-0000-000000000000}"/>
          </ac:spMkLst>
        </pc:spChg>
      </pc:sldChg>
      <pc:sldChg chg="modSp mod">
        <pc:chgData name="Patrik Hrkút" userId="69b41f3f-cce6-4833-b1b6-94a378442888" providerId="ADAL" clId="{787FD9FD-2B3A-489D-AF39-2BAE96167847}" dt="2020-10-18T17:49:23.756" v="1144" actId="6549"/>
        <pc:sldMkLst>
          <pc:docMk/>
          <pc:sldMk cId="1574559234" sldId="260"/>
        </pc:sldMkLst>
        <pc:spChg chg="mod">
          <ac:chgData name="Patrik Hrkút" userId="69b41f3f-cce6-4833-b1b6-94a378442888" providerId="ADAL" clId="{787FD9FD-2B3A-489D-AF39-2BAE96167847}" dt="2020-10-18T17:38:06.971" v="1047" actId="6549"/>
          <ac:spMkLst>
            <pc:docMk/>
            <pc:sldMk cId="1574559234" sldId="260"/>
            <ac:spMk id="121" creationId="{00000000-0000-0000-0000-000000000000}"/>
          </ac:spMkLst>
        </pc:spChg>
        <pc:spChg chg="mod">
          <ac:chgData name="Patrik Hrkút" userId="69b41f3f-cce6-4833-b1b6-94a378442888" providerId="ADAL" clId="{787FD9FD-2B3A-489D-AF39-2BAE96167847}" dt="2020-10-18T17:49:23.756" v="1144" actId="6549"/>
          <ac:spMkLst>
            <pc:docMk/>
            <pc:sldMk cId="1574559234" sldId="260"/>
            <ac:spMk id="122" creationId="{00000000-0000-0000-0000-000000000000}"/>
          </ac:spMkLst>
        </pc:spChg>
      </pc:sldChg>
      <pc:sldChg chg="modSp mod">
        <pc:chgData name="Patrik Hrkút" userId="69b41f3f-cce6-4833-b1b6-94a378442888" providerId="ADAL" clId="{787FD9FD-2B3A-489D-AF39-2BAE96167847}" dt="2020-10-18T17:50:24.881" v="1177" actId="20577"/>
        <pc:sldMkLst>
          <pc:docMk/>
          <pc:sldMk cId="988526472" sldId="261"/>
        </pc:sldMkLst>
        <pc:spChg chg="mod">
          <ac:chgData name="Patrik Hrkút" userId="69b41f3f-cce6-4833-b1b6-94a378442888" providerId="ADAL" clId="{787FD9FD-2B3A-489D-AF39-2BAE96167847}" dt="2020-10-18T17:37:59.134" v="1043" actId="6549"/>
          <ac:spMkLst>
            <pc:docMk/>
            <pc:sldMk cId="988526472" sldId="261"/>
            <ac:spMk id="121" creationId="{00000000-0000-0000-0000-000000000000}"/>
          </ac:spMkLst>
        </pc:spChg>
        <pc:spChg chg="mod">
          <ac:chgData name="Patrik Hrkút" userId="69b41f3f-cce6-4833-b1b6-94a378442888" providerId="ADAL" clId="{787FD9FD-2B3A-489D-AF39-2BAE96167847}" dt="2020-10-18T17:50:24.881" v="1177" actId="20577"/>
          <ac:spMkLst>
            <pc:docMk/>
            <pc:sldMk cId="988526472" sldId="261"/>
            <ac:spMk id="122" creationId="{00000000-0000-0000-0000-000000000000}"/>
          </ac:spMkLst>
        </pc:spChg>
      </pc:sldChg>
      <pc:sldChg chg="modSp mod">
        <pc:chgData name="Patrik Hrkút" userId="69b41f3f-cce6-4833-b1b6-94a378442888" providerId="ADAL" clId="{787FD9FD-2B3A-489D-AF39-2BAE96167847}" dt="2020-10-18T18:06:28.905" v="1614" actId="20577"/>
        <pc:sldMkLst>
          <pc:docMk/>
          <pc:sldMk cId="2236985054" sldId="262"/>
        </pc:sldMkLst>
        <pc:spChg chg="mod">
          <ac:chgData name="Patrik Hrkút" userId="69b41f3f-cce6-4833-b1b6-94a378442888" providerId="ADAL" clId="{787FD9FD-2B3A-489D-AF39-2BAE96167847}" dt="2020-10-18T17:52:37.218" v="1202" actId="20577"/>
          <ac:spMkLst>
            <pc:docMk/>
            <pc:sldMk cId="2236985054" sldId="262"/>
            <ac:spMk id="121" creationId="{00000000-0000-0000-0000-000000000000}"/>
          </ac:spMkLst>
        </pc:spChg>
        <pc:spChg chg="mod">
          <ac:chgData name="Patrik Hrkút" userId="69b41f3f-cce6-4833-b1b6-94a378442888" providerId="ADAL" clId="{787FD9FD-2B3A-489D-AF39-2BAE96167847}" dt="2020-10-18T18:06:28.905" v="1614" actId="20577"/>
          <ac:spMkLst>
            <pc:docMk/>
            <pc:sldMk cId="2236985054" sldId="262"/>
            <ac:spMk id="122" creationId="{00000000-0000-0000-0000-000000000000}"/>
          </ac:spMkLst>
        </pc:spChg>
      </pc:sldChg>
      <pc:sldChg chg="modSp mod">
        <pc:chgData name="Patrik Hrkút" userId="69b41f3f-cce6-4833-b1b6-94a378442888" providerId="ADAL" clId="{787FD9FD-2B3A-489D-AF39-2BAE96167847}" dt="2020-10-18T19:11:41.473" v="4270" actId="20577"/>
        <pc:sldMkLst>
          <pc:docMk/>
          <pc:sldMk cId="2435134843" sldId="263"/>
        </pc:sldMkLst>
        <pc:spChg chg="mod">
          <ac:chgData name="Patrik Hrkút" userId="69b41f3f-cce6-4833-b1b6-94a378442888" providerId="ADAL" clId="{787FD9FD-2B3A-489D-AF39-2BAE96167847}" dt="2020-10-18T18:12:21.535" v="1815" actId="20577"/>
          <ac:spMkLst>
            <pc:docMk/>
            <pc:sldMk cId="2435134843" sldId="263"/>
            <ac:spMk id="121" creationId="{00000000-0000-0000-0000-000000000000}"/>
          </ac:spMkLst>
        </pc:spChg>
        <pc:spChg chg="mod">
          <ac:chgData name="Patrik Hrkút" userId="69b41f3f-cce6-4833-b1b6-94a378442888" providerId="ADAL" clId="{787FD9FD-2B3A-489D-AF39-2BAE96167847}" dt="2020-10-18T19:11:41.473" v="4270" actId="20577"/>
          <ac:spMkLst>
            <pc:docMk/>
            <pc:sldMk cId="2435134843" sldId="263"/>
            <ac:spMk id="122" creationId="{00000000-0000-0000-0000-000000000000}"/>
          </ac:spMkLst>
        </pc:spChg>
      </pc:sldChg>
      <pc:sldChg chg="del">
        <pc:chgData name="Patrik Hrkút" userId="69b41f3f-cce6-4833-b1b6-94a378442888" providerId="ADAL" clId="{787FD9FD-2B3A-489D-AF39-2BAE96167847}" dt="2020-10-18T18:39:29.663" v="2906" actId="47"/>
        <pc:sldMkLst>
          <pc:docMk/>
          <pc:sldMk cId="574517158" sldId="264"/>
        </pc:sldMkLst>
      </pc:sldChg>
      <pc:sldChg chg="modSp mod">
        <pc:chgData name="Patrik Hrkút" userId="69b41f3f-cce6-4833-b1b6-94a378442888" providerId="ADAL" clId="{787FD9FD-2B3A-489D-AF39-2BAE96167847}" dt="2020-10-18T19:20:10.501" v="4366" actId="114"/>
        <pc:sldMkLst>
          <pc:docMk/>
          <pc:sldMk cId="2192306797" sldId="265"/>
        </pc:sldMkLst>
        <pc:spChg chg="mod">
          <ac:chgData name="Patrik Hrkút" userId="69b41f3f-cce6-4833-b1b6-94a378442888" providerId="ADAL" clId="{787FD9FD-2B3A-489D-AF39-2BAE96167847}" dt="2020-10-18T19:20:10.501" v="4366" actId="114"/>
          <ac:spMkLst>
            <pc:docMk/>
            <pc:sldMk cId="2192306797" sldId="265"/>
            <ac:spMk id="110" creationId="{00000000-0000-0000-0000-000000000000}"/>
          </ac:spMkLst>
        </pc:spChg>
      </pc:sldChg>
      <pc:sldChg chg="modSp new mod">
        <pc:chgData name="Patrik Hrkút" userId="69b41f3f-cce6-4833-b1b6-94a378442888" providerId="ADAL" clId="{787FD9FD-2B3A-489D-AF39-2BAE96167847}" dt="2020-10-18T18:08:04.448" v="1656" actId="20577"/>
        <pc:sldMkLst>
          <pc:docMk/>
          <pc:sldMk cId="2046113348" sldId="291"/>
        </pc:sldMkLst>
        <pc:spChg chg="mod">
          <ac:chgData name="Patrik Hrkút" userId="69b41f3f-cce6-4833-b1b6-94a378442888" providerId="ADAL" clId="{787FD9FD-2B3A-489D-AF39-2BAE96167847}" dt="2020-10-18T18:08:04.448" v="1656" actId="20577"/>
          <ac:spMkLst>
            <pc:docMk/>
            <pc:sldMk cId="2046113348" sldId="291"/>
            <ac:spMk id="2" creationId="{7248FE94-9C69-46D7-9710-0B1AAA3A08F5}"/>
          </ac:spMkLst>
        </pc:spChg>
      </pc:sldChg>
      <pc:sldChg chg="new del">
        <pc:chgData name="Patrik Hrkút" userId="69b41f3f-cce6-4833-b1b6-94a378442888" providerId="ADAL" clId="{787FD9FD-2B3A-489D-AF39-2BAE96167847}" dt="2020-10-18T18:07:52.790" v="1646" actId="47"/>
        <pc:sldMkLst>
          <pc:docMk/>
          <pc:sldMk cId="3590774926" sldId="291"/>
        </pc:sldMkLst>
      </pc:sldChg>
      <pc:sldChg chg="modSp new mod">
        <pc:chgData name="Patrik Hrkút" userId="69b41f3f-cce6-4833-b1b6-94a378442888" providerId="ADAL" clId="{787FD9FD-2B3A-489D-AF39-2BAE96167847}" dt="2020-10-18T18:08:20.789" v="1660" actId="20577"/>
        <pc:sldMkLst>
          <pc:docMk/>
          <pc:sldMk cId="39626168" sldId="292"/>
        </pc:sldMkLst>
        <pc:spChg chg="mod">
          <ac:chgData name="Patrik Hrkút" userId="69b41f3f-cce6-4833-b1b6-94a378442888" providerId="ADAL" clId="{787FD9FD-2B3A-489D-AF39-2BAE96167847}" dt="2020-10-18T18:08:20.789" v="1660" actId="20577"/>
          <ac:spMkLst>
            <pc:docMk/>
            <pc:sldMk cId="39626168" sldId="292"/>
            <ac:spMk id="2" creationId="{7B7C5205-A166-4FA6-AA9F-177490B987E8}"/>
          </ac:spMkLst>
        </pc:spChg>
      </pc:sldChg>
      <pc:sldChg chg="modSp new mod">
        <pc:chgData name="Patrik Hrkút" userId="69b41f3f-cce6-4833-b1b6-94a378442888" providerId="ADAL" clId="{787FD9FD-2B3A-489D-AF39-2BAE96167847}" dt="2020-10-18T18:11:58.561" v="1784" actId="20577"/>
        <pc:sldMkLst>
          <pc:docMk/>
          <pc:sldMk cId="1267761124" sldId="293"/>
        </pc:sldMkLst>
        <pc:spChg chg="mod">
          <ac:chgData name="Patrik Hrkút" userId="69b41f3f-cce6-4833-b1b6-94a378442888" providerId="ADAL" clId="{787FD9FD-2B3A-489D-AF39-2BAE96167847}" dt="2020-10-18T18:11:58.561" v="1784" actId="20577"/>
          <ac:spMkLst>
            <pc:docMk/>
            <pc:sldMk cId="1267761124" sldId="293"/>
            <ac:spMk id="2" creationId="{6966B2A5-D1F8-48D4-BC66-DE2029BCAF0B}"/>
          </ac:spMkLst>
        </pc:spChg>
      </pc:sldChg>
      <pc:sldChg chg="modSp new mod">
        <pc:chgData name="Patrik Hrkút" userId="69b41f3f-cce6-4833-b1b6-94a378442888" providerId="ADAL" clId="{787FD9FD-2B3A-489D-AF39-2BAE96167847}" dt="2020-10-18T18:56:43.788" v="3571" actId="255"/>
        <pc:sldMkLst>
          <pc:docMk/>
          <pc:sldMk cId="1429779395" sldId="294"/>
        </pc:sldMkLst>
        <pc:spChg chg="mod">
          <ac:chgData name="Patrik Hrkút" userId="69b41f3f-cce6-4833-b1b6-94a378442888" providerId="ADAL" clId="{787FD9FD-2B3A-489D-AF39-2BAE96167847}" dt="2020-10-18T18:37:36.511" v="2846" actId="20577"/>
          <ac:spMkLst>
            <pc:docMk/>
            <pc:sldMk cId="1429779395" sldId="294"/>
            <ac:spMk id="2" creationId="{4EA33812-B592-4C6F-B6F2-06B94A7CA2E2}"/>
          </ac:spMkLst>
        </pc:spChg>
        <pc:spChg chg="mod">
          <ac:chgData name="Patrik Hrkút" userId="69b41f3f-cce6-4833-b1b6-94a378442888" providerId="ADAL" clId="{787FD9FD-2B3A-489D-AF39-2BAE96167847}" dt="2020-10-18T18:56:43.788" v="3571" actId="255"/>
          <ac:spMkLst>
            <pc:docMk/>
            <pc:sldMk cId="1429779395" sldId="294"/>
            <ac:spMk id="3" creationId="{88746EEF-7AB0-4932-91CA-ECB260786FEF}"/>
          </ac:spMkLst>
        </pc:spChg>
      </pc:sldChg>
      <pc:sldChg chg="addSp delSp modSp new mod">
        <pc:chgData name="Patrik Hrkút" userId="69b41f3f-cce6-4833-b1b6-94a378442888" providerId="ADAL" clId="{787FD9FD-2B3A-489D-AF39-2BAE96167847}" dt="2020-10-18T18:48:38.871" v="3088" actId="1076"/>
        <pc:sldMkLst>
          <pc:docMk/>
          <pc:sldMk cId="4129372010" sldId="295"/>
        </pc:sldMkLst>
        <pc:spChg chg="mod">
          <ac:chgData name="Patrik Hrkút" userId="69b41f3f-cce6-4833-b1b6-94a378442888" providerId="ADAL" clId="{787FD9FD-2B3A-489D-AF39-2BAE96167847}" dt="2020-10-18T18:40:23.616" v="2937" actId="20577"/>
          <ac:spMkLst>
            <pc:docMk/>
            <pc:sldMk cId="4129372010" sldId="295"/>
            <ac:spMk id="2" creationId="{388FB6BD-A6B8-4768-AA97-075165166306}"/>
          </ac:spMkLst>
        </pc:spChg>
        <pc:spChg chg="mod">
          <ac:chgData name="Patrik Hrkút" userId="69b41f3f-cce6-4833-b1b6-94a378442888" providerId="ADAL" clId="{787FD9FD-2B3A-489D-AF39-2BAE96167847}" dt="2020-10-18T18:48:33.477" v="3087" actId="14100"/>
          <ac:spMkLst>
            <pc:docMk/>
            <pc:sldMk cId="4129372010" sldId="295"/>
            <ac:spMk id="3" creationId="{85A596A8-8C84-4BC3-B9FD-7EBD7EE742B3}"/>
          </ac:spMkLst>
        </pc:spChg>
        <pc:spChg chg="add mod">
          <ac:chgData name="Patrik Hrkút" userId="69b41f3f-cce6-4833-b1b6-94a378442888" providerId="ADAL" clId="{787FD9FD-2B3A-489D-AF39-2BAE96167847}" dt="2020-10-18T18:48:38.871" v="3088" actId="1076"/>
          <ac:spMkLst>
            <pc:docMk/>
            <pc:sldMk cId="4129372010" sldId="295"/>
            <ac:spMk id="7" creationId="{FA00DAC5-E0A5-48FD-9CF7-A6E63E189499}"/>
          </ac:spMkLst>
        </pc:spChg>
        <pc:picChg chg="add mod">
          <ac:chgData name="Patrik Hrkút" userId="69b41f3f-cce6-4833-b1b6-94a378442888" providerId="ADAL" clId="{787FD9FD-2B3A-489D-AF39-2BAE96167847}" dt="2020-10-18T18:48:30.365" v="3086" actId="1076"/>
          <ac:picMkLst>
            <pc:docMk/>
            <pc:sldMk cId="4129372010" sldId="295"/>
            <ac:picMk id="1026" creationId="{3E58390B-1253-44D4-ABCD-D814DA2A8337}"/>
          </ac:picMkLst>
        </pc:picChg>
        <pc:picChg chg="add del mod">
          <ac:chgData name="Patrik Hrkút" userId="69b41f3f-cce6-4833-b1b6-94a378442888" providerId="ADAL" clId="{787FD9FD-2B3A-489D-AF39-2BAE96167847}" dt="2020-10-18T18:47:11.289" v="3033"/>
          <ac:picMkLst>
            <pc:docMk/>
            <pc:sldMk cId="4129372010" sldId="295"/>
            <ac:picMk id="1028" creationId="{A77C78FE-E83C-4ACD-A9DB-1D6F2BE8D5FD}"/>
          </ac:picMkLst>
        </pc:picChg>
        <pc:picChg chg="add mod">
          <ac:chgData name="Patrik Hrkút" userId="69b41f3f-cce6-4833-b1b6-94a378442888" providerId="ADAL" clId="{787FD9FD-2B3A-489D-AF39-2BAE96167847}" dt="2020-10-18T18:47:23.273" v="3042" actId="1038"/>
          <ac:picMkLst>
            <pc:docMk/>
            <pc:sldMk cId="4129372010" sldId="295"/>
            <ac:picMk id="1030" creationId="{2DAF01F0-3461-4C44-9578-1CDA93573B1A}"/>
          </ac:picMkLst>
        </pc:picChg>
      </pc:sldChg>
      <pc:sldChg chg="modSp new mod">
        <pc:chgData name="Patrik Hrkút" userId="69b41f3f-cce6-4833-b1b6-94a378442888" providerId="ADAL" clId="{787FD9FD-2B3A-489D-AF39-2BAE96167847}" dt="2020-10-18T18:51:08.015" v="3219" actId="20577"/>
        <pc:sldMkLst>
          <pc:docMk/>
          <pc:sldMk cId="3610387675" sldId="296"/>
        </pc:sldMkLst>
        <pc:spChg chg="mod">
          <ac:chgData name="Patrik Hrkút" userId="69b41f3f-cce6-4833-b1b6-94a378442888" providerId="ADAL" clId="{787FD9FD-2B3A-489D-AF39-2BAE96167847}" dt="2020-10-18T18:49:09.932" v="3100" actId="20577"/>
          <ac:spMkLst>
            <pc:docMk/>
            <pc:sldMk cId="3610387675" sldId="296"/>
            <ac:spMk id="2" creationId="{9267826A-A77E-4E8D-80FB-7B06704BB916}"/>
          </ac:spMkLst>
        </pc:spChg>
        <pc:spChg chg="mod">
          <ac:chgData name="Patrik Hrkút" userId="69b41f3f-cce6-4833-b1b6-94a378442888" providerId="ADAL" clId="{787FD9FD-2B3A-489D-AF39-2BAE96167847}" dt="2020-10-18T18:51:08.015" v="3219" actId="20577"/>
          <ac:spMkLst>
            <pc:docMk/>
            <pc:sldMk cId="3610387675" sldId="296"/>
            <ac:spMk id="3" creationId="{8BDEB472-55EF-4175-A16B-E846BE63D968}"/>
          </ac:spMkLst>
        </pc:spChg>
      </pc:sldChg>
      <pc:sldChg chg="modSp new mod">
        <pc:chgData name="Patrik Hrkút" userId="69b41f3f-cce6-4833-b1b6-94a378442888" providerId="ADAL" clId="{787FD9FD-2B3A-489D-AF39-2BAE96167847}" dt="2020-10-18T18:55:54.929" v="3534" actId="255"/>
        <pc:sldMkLst>
          <pc:docMk/>
          <pc:sldMk cId="3988894215" sldId="297"/>
        </pc:sldMkLst>
        <pc:spChg chg="mod">
          <ac:chgData name="Patrik Hrkút" userId="69b41f3f-cce6-4833-b1b6-94a378442888" providerId="ADAL" clId="{787FD9FD-2B3A-489D-AF39-2BAE96167847}" dt="2020-10-18T18:52:17.705" v="3229" actId="20577"/>
          <ac:spMkLst>
            <pc:docMk/>
            <pc:sldMk cId="3988894215" sldId="297"/>
            <ac:spMk id="2" creationId="{B40F0F6A-7206-4BDC-8D08-321C564564CF}"/>
          </ac:spMkLst>
        </pc:spChg>
        <pc:spChg chg="mod">
          <ac:chgData name="Patrik Hrkút" userId="69b41f3f-cce6-4833-b1b6-94a378442888" providerId="ADAL" clId="{787FD9FD-2B3A-489D-AF39-2BAE96167847}" dt="2020-10-18T18:55:54.929" v="3534" actId="255"/>
          <ac:spMkLst>
            <pc:docMk/>
            <pc:sldMk cId="3988894215" sldId="297"/>
            <ac:spMk id="3" creationId="{B9661199-83DD-4325-9303-31282F126105}"/>
          </ac:spMkLst>
        </pc:spChg>
      </pc:sldChg>
      <pc:sldChg chg="modSp new mod">
        <pc:chgData name="Patrik Hrkút" userId="69b41f3f-cce6-4833-b1b6-94a378442888" providerId="ADAL" clId="{787FD9FD-2B3A-489D-AF39-2BAE96167847}" dt="2020-10-18T19:09:42.578" v="4087" actId="20577"/>
        <pc:sldMkLst>
          <pc:docMk/>
          <pc:sldMk cId="2966900726" sldId="298"/>
        </pc:sldMkLst>
        <pc:spChg chg="mod">
          <ac:chgData name="Patrik Hrkút" userId="69b41f3f-cce6-4833-b1b6-94a378442888" providerId="ADAL" clId="{787FD9FD-2B3A-489D-AF39-2BAE96167847}" dt="2020-10-18T18:57:02.047" v="3573" actId="20577"/>
          <ac:spMkLst>
            <pc:docMk/>
            <pc:sldMk cId="2966900726" sldId="298"/>
            <ac:spMk id="2" creationId="{E9AB67F2-EAF7-46FB-A554-BB2502E418EB}"/>
          </ac:spMkLst>
        </pc:spChg>
        <pc:spChg chg="mod">
          <ac:chgData name="Patrik Hrkút" userId="69b41f3f-cce6-4833-b1b6-94a378442888" providerId="ADAL" clId="{787FD9FD-2B3A-489D-AF39-2BAE96167847}" dt="2020-10-18T19:09:42.578" v="4087" actId="20577"/>
          <ac:spMkLst>
            <pc:docMk/>
            <pc:sldMk cId="2966900726" sldId="298"/>
            <ac:spMk id="3" creationId="{251B3177-3A23-4A41-809E-FE91C959841E}"/>
          </ac:spMkLst>
        </pc:spChg>
      </pc:sldChg>
      <pc:sldChg chg="modSp new mod">
        <pc:chgData name="Patrik Hrkút" userId="69b41f3f-cce6-4833-b1b6-94a378442888" providerId="ADAL" clId="{787FD9FD-2B3A-489D-AF39-2BAE96167847}" dt="2020-10-18T19:12:39.286" v="4302" actId="20577"/>
        <pc:sldMkLst>
          <pc:docMk/>
          <pc:sldMk cId="785250452" sldId="299"/>
        </pc:sldMkLst>
        <pc:spChg chg="mod">
          <ac:chgData name="Patrik Hrkút" userId="69b41f3f-cce6-4833-b1b6-94a378442888" providerId="ADAL" clId="{787FD9FD-2B3A-489D-AF39-2BAE96167847}" dt="2020-10-18T19:12:39.286" v="4302" actId="20577"/>
          <ac:spMkLst>
            <pc:docMk/>
            <pc:sldMk cId="785250452" sldId="299"/>
            <ac:spMk id="2" creationId="{3565F0E9-3B1E-4BAB-9596-D7B7E4DC0BFB}"/>
          </ac:spMkLst>
        </pc:spChg>
      </pc:sldChg>
    </pc:docChg>
  </pc:docChgLst>
  <pc:docChgLst>
    <pc:chgData name="Michal Ďuračík" userId="cf2726a1-d5ba-4ec7-91ee-a3b1c496c4d0" providerId="ADAL" clId="{2D1E09CE-C8E3-498A-942E-57943836FCC1}"/>
    <pc:docChg chg="addSld modSld">
      <pc:chgData name="Michal Ďuračík" userId="cf2726a1-d5ba-4ec7-91ee-a3b1c496c4d0" providerId="ADAL" clId="{2D1E09CE-C8E3-498A-942E-57943836FCC1}" dt="2022-10-11T16:29:35.446" v="2" actId="1076"/>
      <pc:docMkLst>
        <pc:docMk/>
      </pc:docMkLst>
      <pc:sldChg chg="addSp modSp new mod">
        <pc:chgData name="Michal Ďuračík" userId="cf2726a1-d5ba-4ec7-91ee-a3b1c496c4d0" providerId="ADAL" clId="{2D1E09CE-C8E3-498A-942E-57943836FCC1}" dt="2022-10-11T16:29:35.446" v="2" actId="1076"/>
        <pc:sldMkLst>
          <pc:docMk/>
          <pc:sldMk cId="478809603" sldId="298"/>
        </pc:sldMkLst>
        <pc:picChg chg="add mod">
          <ac:chgData name="Michal Ďuračík" userId="cf2726a1-d5ba-4ec7-91ee-a3b1c496c4d0" providerId="ADAL" clId="{2D1E09CE-C8E3-498A-942E-57943836FCC1}" dt="2022-10-11T16:29:35.446" v="2" actId="1076"/>
          <ac:picMkLst>
            <pc:docMk/>
            <pc:sldMk cId="478809603" sldId="298"/>
            <ac:picMk id="6" creationId="{BDB7F329-6693-4EB2-BA33-C44B9A75332F}"/>
          </ac:picMkLst>
        </pc:picChg>
      </pc:sldChg>
    </pc:docChg>
  </pc:docChgLst>
  <pc:docChgLst>
    <pc:chgData name="Matej Meško" userId="062c2383-de57-4e48-ad9d-f32974fd8a05" providerId="ADAL" clId="{F8DEE24A-8FA7-454C-ABC4-EDFE4339438F}"/>
    <pc:docChg chg="custSel addSld modSld">
      <pc:chgData name="Matej Meško" userId="062c2383-de57-4e48-ad9d-f32974fd8a05" providerId="ADAL" clId="{F8DEE24A-8FA7-454C-ABC4-EDFE4339438F}" dt="2023-09-07T08:29:33.570" v="500"/>
      <pc:docMkLst>
        <pc:docMk/>
      </pc:docMkLst>
      <pc:sldChg chg="modSp mod">
        <pc:chgData name="Matej Meško" userId="062c2383-de57-4e48-ad9d-f32974fd8a05" providerId="ADAL" clId="{F8DEE24A-8FA7-454C-ABC4-EDFE4339438F}" dt="2023-09-07T08:20:11.704" v="12" actId="20577"/>
        <pc:sldMkLst>
          <pc:docMk/>
          <pc:sldMk cId="0" sldId="257"/>
        </pc:sldMkLst>
        <pc:spChg chg="mod">
          <ac:chgData name="Matej Meško" userId="062c2383-de57-4e48-ad9d-f32974fd8a05" providerId="ADAL" clId="{F8DEE24A-8FA7-454C-ABC4-EDFE4339438F}" dt="2023-09-07T08:20:11.704" v="12" actId="20577"/>
          <ac:spMkLst>
            <pc:docMk/>
            <pc:sldMk cId="0" sldId="257"/>
            <ac:spMk id="104" creationId="{00000000-0000-0000-0000-000000000000}"/>
          </ac:spMkLst>
        </pc:spChg>
      </pc:sldChg>
      <pc:sldChg chg="addSp delSp modSp mod modClrScheme chgLayout">
        <pc:chgData name="Matej Meško" userId="062c2383-de57-4e48-ad9d-f32974fd8a05" providerId="ADAL" clId="{F8DEE24A-8FA7-454C-ABC4-EDFE4339438F}" dt="2023-09-07T08:25:11.082" v="141" actId="1076"/>
        <pc:sldMkLst>
          <pc:docMk/>
          <pc:sldMk cId="0" sldId="290"/>
        </pc:sldMkLst>
        <pc:spChg chg="add del mod">
          <ac:chgData name="Matej Meško" userId="062c2383-de57-4e48-ad9d-f32974fd8a05" providerId="ADAL" clId="{F8DEE24A-8FA7-454C-ABC4-EDFE4339438F}" dt="2023-09-07T08:24:56.270" v="136" actId="478"/>
          <ac:spMkLst>
            <pc:docMk/>
            <pc:sldMk cId="0" sldId="290"/>
            <ac:spMk id="3" creationId="{AFAF95E0-F15B-9670-1164-B6C5042B068D}"/>
          </ac:spMkLst>
        </pc:spChg>
        <pc:spChg chg="mod ord">
          <ac:chgData name="Matej Meško" userId="062c2383-de57-4e48-ad9d-f32974fd8a05" providerId="ADAL" clId="{F8DEE24A-8FA7-454C-ABC4-EDFE4339438F}" dt="2023-09-07T08:25:04.820" v="140" actId="700"/>
          <ac:spMkLst>
            <pc:docMk/>
            <pc:sldMk cId="0" sldId="290"/>
            <ac:spMk id="356" creationId="{00000000-0000-0000-0000-000000000000}"/>
          </ac:spMkLst>
        </pc:spChg>
        <pc:spChg chg="del">
          <ac:chgData name="Matej Meško" userId="062c2383-de57-4e48-ad9d-f32974fd8a05" providerId="ADAL" clId="{F8DEE24A-8FA7-454C-ABC4-EDFE4339438F}" dt="2023-09-07T08:24:53.952" v="135" actId="478"/>
          <ac:spMkLst>
            <pc:docMk/>
            <pc:sldMk cId="0" sldId="290"/>
            <ac:spMk id="357" creationId="{00000000-0000-0000-0000-000000000000}"/>
          </ac:spMkLst>
        </pc:spChg>
        <pc:spChg chg="mod ord">
          <ac:chgData name="Matej Meško" userId="062c2383-de57-4e48-ad9d-f32974fd8a05" providerId="ADAL" clId="{F8DEE24A-8FA7-454C-ABC4-EDFE4339438F}" dt="2023-09-07T08:25:04.820" v="140" actId="700"/>
          <ac:spMkLst>
            <pc:docMk/>
            <pc:sldMk cId="0" sldId="290"/>
            <ac:spMk id="358" creationId="{00000000-0000-0000-0000-000000000000}"/>
          </ac:spMkLst>
        </pc:spChg>
        <pc:picChg chg="add mod">
          <ac:chgData name="Matej Meško" userId="062c2383-de57-4e48-ad9d-f32974fd8a05" providerId="ADAL" clId="{F8DEE24A-8FA7-454C-ABC4-EDFE4339438F}" dt="2023-09-07T08:25:11.082" v="141" actId="1076"/>
          <ac:picMkLst>
            <pc:docMk/>
            <pc:sldMk cId="0" sldId="290"/>
            <ac:picMk id="1026" creationId="{FD49D354-6661-A429-6B35-110F546CA660}"/>
          </ac:picMkLst>
        </pc:picChg>
      </pc:sldChg>
      <pc:sldChg chg="modSp mod">
        <pc:chgData name="Matej Meško" userId="062c2383-de57-4e48-ad9d-f32974fd8a05" providerId="ADAL" clId="{F8DEE24A-8FA7-454C-ABC4-EDFE4339438F}" dt="2023-09-07T08:21:49.080" v="94" actId="15"/>
        <pc:sldMkLst>
          <pc:docMk/>
          <pc:sldMk cId="1298172476" sldId="294"/>
        </pc:sldMkLst>
        <pc:spChg chg="mod">
          <ac:chgData name="Matej Meško" userId="062c2383-de57-4e48-ad9d-f32974fd8a05" providerId="ADAL" clId="{F8DEE24A-8FA7-454C-ABC4-EDFE4339438F}" dt="2023-09-07T08:21:49.080" v="94" actId="15"/>
          <ac:spMkLst>
            <pc:docMk/>
            <pc:sldMk cId="1298172476" sldId="294"/>
            <ac:spMk id="3" creationId="{64EE61A6-611F-4271-2D35-085C1BA6D51E}"/>
          </ac:spMkLst>
        </pc:spChg>
      </pc:sldChg>
      <pc:sldChg chg="modSp mod">
        <pc:chgData name="Matej Meško" userId="062c2383-de57-4e48-ad9d-f32974fd8a05" providerId="ADAL" clId="{F8DEE24A-8FA7-454C-ABC4-EDFE4339438F}" dt="2023-09-07T08:22:46.515" v="131" actId="20577"/>
        <pc:sldMkLst>
          <pc:docMk/>
          <pc:sldMk cId="3949620272" sldId="297"/>
        </pc:sldMkLst>
        <pc:spChg chg="mod">
          <ac:chgData name="Matej Meško" userId="062c2383-de57-4e48-ad9d-f32974fd8a05" providerId="ADAL" clId="{F8DEE24A-8FA7-454C-ABC4-EDFE4339438F}" dt="2023-09-07T08:22:46.515" v="131" actId="20577"/>
          <ac:spMkLst>
            <pc:docMk/>
            <pc:sldMk cId="3949620272" sldId="297"/>
            <ac:spMk id="3" creationId="{7128F4C2-EF4D-913B-98E8-DA192B9FD824}"/>
          </ac:spMkLst>
        </pc:spChg>
      </pc:sldChg>
      <pc:sldChg chg="addSp delSp modSp new mod modClrScheme chgLayout">
        <pc:chgData name="Matej Meško" userId="062c2383-de57-4e48-ad9d-f32974fd8a05" providerId="ADAL" clId="{F8DEE24A-8FA7-454C-ABC4-EDFE4339438F}" dt="2023-09-07T08:26:14.904" v="146" actId="20577"/>
        <pc:sldMkLst>
          <pc:docMk/>
          <pc:sldMk cId="2396191932" sldId="298"/>
        </pc:sldMkLst>
        <pc:spChg chg="del mod ord">
          <ac:chgData name="Matej Meško" userId="062c2383-de57-4e48-ad9d-f32974fd8a05" providerId="ADAL" clId="{F8DEE24A-8FA7-454C-ABC4-EDFE4339438F}" dt="2023-09-07T08:26:12.713" v="143" actId="700"/>
          <ac:spMkLst>
            <pc:docMk/>
            <pc:sldMk cId="2396191932" sldId="298"/>
            <ac:spMk id="2" creationId="{E5F014AD-1551-C92C-A04B-3360519D3BF7}"/>
          </ac:spMkLst>
        </pc:spChg>
        <pc:spChg chg="del mod ord">
          <ac:chgData name="Matej Meško" userId="062c2383-de57-4e48-ad9d-f32974fd8a05" providerId="ADAL" clId="{F8DEE24A-8FA7-454C-ABC4-EDFE4339438F}" dt="2023-09-07T08:26:12.713" v="143" actId="700"/>
          <ac:spMkLst>
            <pc:docMk/>
            <pc:sldMk cId="2396191932" sldId="298"/>
            <ac:spMk id="3" creationId="{4149AF68-CDE4-98E2-8034-03F74A49553A}"/>
          </ac:spMkLst>
        </pc:spChg>
        <pc:spChg chg="mod ord">
          <ac:chgData name="Matej Meško" userId="062c2383-de57-4e48-ad9d-f32974fd8a05" providerId="ADAL" clId="{F8DEE24A-8FA7-454C-ABC4-EDFE4339438F}" dt="2023-09-07T08:26:12.713" v="143" actId="700"/>
          <ac:spMkLst>
            <pc:docMk/>
            <pc:sldMk cId="2396191932" sldId="298"/>
            <ac:spMk id="4" creationId="{9AC3490E-6D78-3EAE-A2D5-32806B4FDED3}"/>
          </ac:spMkLst>
        </pc:spChg>
        <pc:spChg chg="add mod ord">
          <ac:chgData name="Matej Meško" userId="062c2383-de57-4e48-ad9d-f32974fd8a05" providerId="ADAL" clId="{F8DEE24A-8FA7-454C-ABC4-EDFE4339438F}" dt="2023-09-07T08:26:14.904" v="146" actId="20577"/>
          <ac:spMkLst>
            <pc:docMk/>
            <pc:sldMk cId="2396191932" sldId="298"/>
            <ac:spMk id="5" creationId="{E5DDE1A5-88FF-97C3-2E9B-0CE84B7308D5}"/>
          </ac:spMkLst>
        </pc:spChg>
        <pc:spChg chg="add mod ord">
          <ac:chgData name="Matej Meško" userId="062c2383-de57-4e48-ad9d-f32974fd8a05" providerId="ADAL" clId="{F8DEE24A-8FA7-454C-ABC4-EDFE4339438F}" dt="2023-09-07T08:26:12.713" v="143" actId="700"/>
          <ac:spMkLst>
            <pc:docMk/>
            <pc:sldMk cId="2396191932" sldId="298"/>
            <ac:spMk id="6" creationId="{6E1664E9-D5A3-B2F9-6733-26BCC4DC2F6D}"/>
          </ac:spMkLst>
        </pc:spChg>
      </pc:sldChg>
      <pc:sldChg chg="addSp delSp modSp new mod modClrScheme chgLayout">
        <pc:chgData name="Matej Meško" userId="062c2383-de57-4e48-ad9d-f32974fd8a05" providerId="ADAL" clId="{F8DEE24A-8FA7-454C-ABC4-EDFE4339438F}" dt="2023-09-07T08:26:25.039" v="149" actId="26606"/>
        <pc:sldMkLst>
          <pc:docMk/>
          <pc:sldMk cId="3290174890" sldId="299"/>
        </pc:sldMkLst>
        <pc:spChg chg="del">
          <ac:chgData name="Matej Meško" userId="062c2383-de57-4e48-ad9d-f32974fd8a05" providerId="ADAL" clId="{F8DEE24A-8FA7-454C-ABC4-EDFE4339438F}" dt="2023-09-07T08:26:25.039" v="149" actId="26606"/>
          <ac:spMkLst>
            <pc:docMk/>
            <pc:sldMk cId="3290174890" sldId="299"/>
            <ac:spMk id="2" creationId="{13AA806B-CBB0-5E1F-C580-99D01E8FCF08}"/>
          </ac:spMkLst>
        </pc:spChg>
        <pc:spChg chg="del">
          <ac:chgData name="Matej Meško" userId="062c2383-de57-4e48-ad9d-f32974fd8a05" providerId="ADAL" clId="{F8DEE24A-8FA7-454C-ABC4-EDFE4339438F}" dt="2023-09-07T08:26:25.039" v="149" actId="26606"/>
          <ac:spMkLst>
            <pc:docMk/>
            <pc:sldMk cId="3290174890" sldId="299"/>
            <ac:spMk id="3" creationId="{887E5C43-D3CE-929B-3857-E1241BC3F954}"/>
          </ac:spMkLst>
        </pc:spChg>
        <pc:spChg chg="mod ord modVis">
          <ac:chgData name="Matej Meško" userId="062c2383-de57-4e48-ad9d-f32974fd8a05" providerId="ADAL" clId="{F8DEE24A-8FA7-454C-ABC4-EDFE4339438F}" dt="2023-09-07T08:26:25.039" v="149" actId="26606"/>
          <ac:spMkLst>
            <pc:docMk/>
            <pc:sldMk cId="3290174890" sldId="299"/>
            <ac:spMk id="4" creationId="{02E0E83E-0C27-D21B-7132-5E614BA79150}"/>
          </ac:spMkLst>
        </pc:spChg>
        <pc:picChg chg="add mod">
          <ac:chgData name="Matej Meško" userId="062c2383-de57-4e48-ad9d-f32974fd8a05" providerId="ADAL" clId="{F8DEE24A-8FA7-454C-ABC4-EDFE4339438F}" dt="2023-09-07T08:26:25.039" v="149" actId="26606"/>
          <ac:picMkLst>
            <pc:docMk/>
            <pc:sldMk cId="3290174890" sldId="299"/>
            <ac:picMk id="2050" creationId="{3434AA1E-395E-92BF-4C6F-46BADED58F11}"/>
          </ac:picMkLst>
        </pc:picChg>
      </pc:sldChg>
      <pc:sldChg chg="addSp modSp new mod modClrScheme chgLayout">
        <pc:chgData name="Matej Meško" userId="062c2383-de57-4e48-ad9d-f32974fd8a05" providerId="ADAL" clId="{F8DEE24A-8FA7-454C-ABC4-EDFE4339438F}" dt="2023-09-07T08:27:50.058" v="274" actId="20577"/>
        <pc:sldMkLst>
          <pc:docMk/>
          <pc:sldMk cId="1202622598" sldId="300"/>
        </pc:sldMkLst>
        <pc:spChg chg="mod ord">
          <ac:chgData name="Matej Meško" userId="062c2383-de57-4e48-ad9d-f32974fd8a05" providerId="ADAL" clId="{F8DEE24A-8FA7-454C-ABC4-EDFE4339438F}" dt="2023-09-07T08:27:08.869" v="151" actId="700"/>
          <ac:spMkLst>
            <pc:docMk/>
            <pc:sldMk cId="1202622598" sldId="300"/>
            <ac:spMk id="2" creationId="{DA71D07C-AC07-F130-83CA-0585815A7526}"/>
          </ac:spMkLst>
        </pc:spChg>
        <pc:spChg chg="add mod ord">
          <ac:chgData name="Matej Meško" userId="062c2383-de57-4e48-ad9d-f32974fd8a05" providerId="ADAL" clId="{F8DEE24A-8FA7-454C-ABC4-EDFE4339438F}" dt="2023-09-07T08:27:13.084" v="165" actId="20577"/>
          <ac:spMkLst>
            <pc:docMk/>
            <pc:sldMk cId="1202622598" sldId="300"/>
            <ac:spMk id="3" creationId="{50509387-FC34-19A9-EA1F-3DC693461347}"/>
          </ac:spMkLst>
        </pc:spChg>
        <pc:spChg chg="add mod ord">
          <ac:chgData name="Matej Meško" userId="062c2383-de57-4e48-ad9d-f32974fd8a05" providerId="ADAL" clId="{F8DEE24A-8FA7-454C-ABC4-EDFE4339438F}" dt="2023-09-07T08:27:50.058" v="274" actId="20577"/>
          <ac:spMkLst>
            <pc:docMk/>
            <pc:sldMk cId="1202622598" sldId="300"/>
            <ac:spMk id="4" creationId="{C8785EA5-DFA3-E558-E9DD-3AFAC74B95FB}"/>
          </ac:spMkLst>
        </pc:spChg>
      </pc:sldChg>
      <pc:sldChg chg="modSp new mod">
        <pc:chgData name="Matej Meško" userId="062c2383-de57-4e48-ad9d-f32974fd8a05" providerId="ADAL" clId="{F8DEE24A-8FA7-454C-ABC4-EDFE4339438F}" dt="2023-09-07T08:29:33.570" v="500"/>
        <pc:sldMkLst>
          <pc:docMk/>
          <pc:sldMk cId="4053091955" sldId="301"/>
        </pc:sldMkLst>
        <pc:spChg chg="mod">
          <ac:chgData name="Matej Meško" userId="062c2383-de57-4e48-ad9d-f32974fd8a05" providerId="ADAL" clId="{F8DEE24A-8FA7-454C-ABC4-EDFE4339438F}" dt="2023-09-07T08:28:06.944" v="280" actId="20577"/>
          <ac:spMkLst>
            <pc:docMk/>
            <pc:sldMk cId="4053091955" sldId="301"/>
            <ac:spMk id="2" creationId="{594A7530-0CAA-4F93-97BA-1EBC9445726B}"/>
          </ac:spMkLst>
        </pc:spChg>
        <pc:spChg chg="mod">
          <ac:chgData name="Matej Meško" userId="062c2383-de57-4e48-ad9d-f32974fd8a05" providerId="ADAL" clId="{F8DEE24A-8FA7-454C-ABC4-EDFE4339438F}" dt="2023-09-07T08:29:33.570" v="500"/>
          <ac:spMkLst>
            <pc:docMk/>
            <pc:sldMk cId="4053091955" sldId="301"/>
            <ac:spMk id="3" creationId="{4FC6034D-5950-E3D1-5944-B404A604F4BD}"/>
          </ac:spMkLst>
        </pc:spChg>
      </pc:sldChg>
    </pc:docChg>
  </pc:docChgLst>
  <pc:docChgLst>
    <pc:chgData name="Patrik Hrkút" userId="69b41f3f-cce6-4833-b1b6-94a378442888" providerId="ADAL" clId="{DBE7058F-519C-4B5C-A24C-FCA9E5C5EAB1}"/>
    <pc:docChg chg="undo custSel addSld delSld modSld sldOrd">
      <pc:chgData name="Patrik Hrkút" userId="69b41f3f-cce6-4833-b1b6-94a378442888" providerId="ADAL" clId="{DBE7058F-519C-4B5C-A24C-FCA9E5C5EAB1}" dt="2022-10-05T09:18:34.742" v="1102"/>
      <pc:docMkLst>
        <pc:docMk/>
      </pc:docMkLst>
      <pc:sldChg chg="modSp mod">
        <pc:chgData name="Patrik Hrkút" userId="69b41f3f-cce6-4833-b1b6-94a378442888" providerId="ADAL" clId="{DBE7058F-519C-4B5C-A24C-FCA9E5C5EAB1}" dt="2022-10-05T08:10:48.206" v="54" actId="20577"/>
        <pc:sldMkLst>
          <pc:docMk/>
          <pc:sldMk cId="0" sldId="257"/>
        </pc:sldMkLst>
        <pc:spChg chg="mod">
          <ac:chgData name="Patrik Hrkút" userId="69b41f3f-cce6-4833-b1b6-94a378442888" providerId="ADAL" clId="{DBE7058F-519C-4B5C-A24C-FCA9E5C5EAB1}" dt="2022-10-05T08:08:48.828" v="19" actId="790"/>
          <ac:spMkLst>
            <pc:docMk/>
            <pc:sldMk cId="0" sldId="257"/>
            <ac:spMk id="103" creationId="{00000000-0000-0000-0000-000000000000}"/>
          </ac:spMkLst>
        </pc:spChg>
        <pc:spChg chg="mod">
          <ac:chgData name="Patrik Hrkút" userId="69b41f3f-cce6-4833-b1b6-94a378442888" providerId="ADAL" clId="{DBE7058F-519C-4B5C-A24C-FCA9E5C5EAB1}" dt="2022-10-05T08:10:48.206" v="54" actId="20577"/>
          <ac:spMkLst>
            <pc:docMk/>
            <pc:sldMk cId="0" sldId="257"/>
            <ac:spMk id="104" creationId="{00000000-0000-0000-0000-000000000000}"/>
          </ac:spMkLst>
        </pc:spChg>
      </pc:sldChg>
      <pc:sldChg chg="modSp mod ord">
        <pc:chgData name="Patrik Hrkút" userId="69b41f3f-cce6-4833-b1b6-94a378442888" providerId="ADAL" clId="{DBE7058F-519C-4B5C-A24C-FCA9E5C5EAB1}" dt="2022-10-05T09:04:31.306" v="908"/>
        <pc:sldMkLst>
          <pc:docMk/>
          <pc:sldMk cId="395380876" sldId="259"/>
        </pc:sldMkLst>
        <pc:spChg chg="mod">
          <ac:chgData name="Patrik Hrkút" userId="69b41f3f-cce6-4833-b1b6-94a378442888" providerId="ADAL" clId="{DBE7058F-519C-4B5C-A24C-FCA9E5C5EAB1}" dt="2022-10-05T09:01:20.899" v="874" actId="20577"/>
          <ac:spMkLst>
            <pc:docMk/>
            <pc:sldMk cId="395380876" sldId="259"/>
            <ac:spMk id="115" creationId="{00000000-0000-0000-0000-000000000000}"/>
          </ac:spMkLst>
        </pc:spChg>
        <pc:spChg chg="mod">
          <ac:chgData name="Patrik Hrkút" userId="69b41f3f-cce6-4833-b1b6-94a378442888" providerId="ADAL" clId="{DBE7058F-519C-4B5C-A24C-FCA9E5C5EAB1}" dt="2022-10-05T09:04:22.924" v="906" actId="6549"/>
          <ac:spMkLst>
            <pc:docMk/>
            <pc:sldMk cId="395380876" sldId="259"/>
            <ac:spMk id="116" creationId="{00000000-0000-0000-0000-000000000000}"/>
          </ac:spMkLst>
        </pc:spChg>
      </pc:sldChg>
      <pc:sldChg chg="del">
        <pc:chgData name="Patrik Hrkút" userId="69b41f3f-cce6-4833-b1b6-94a378442888" providerId="ADAL" clId="{DBE7058F-519C-4B5C-A24C-FCA9E5C5EAB1}" dt="2022-10-05T08:09:32.086" v="31" actId="47"/>
        <pc:sldMkLst>
          <pc:docMk/>
          <pc:sldMk cId="1574559234" sldId="260"/>
        </pc:sldMkLst>
      </pc:sldChg>
      <pc:sldChg chg="del">
        <pc:chgData name="Patrik Hrkút" userId="69b41f3f-cce6-4833-b1b6-94a378442888" providerId="ADAL" clId="{DBE7058F-519C-4B5C-A24C-FCA9E5C5EAB1}" dt="2022-10-05T08:09:04.777" v="21" actId="47"/>
        <pc:sldMkLst>
          <pc:docMk/>
          <pc:sldMk cId="988526472" sldId="261"/>
        </pc:sldMkLst>
      </pc:sldChg>
      <pc:sldChg chg="del">
        <pc:chgData name="Patrik Hrkút" userId="69b41f3f-cce6-4833-b1b6-94a378442888" providerId="ADAL" clId="{DBE7058F-519C-4B5C-A24C-FCA9E5C5EAB1}" dt="2022-10-05T08:09:30.436" v="30" actId="47"/>
        <pc:sldMkLst>
          <pc:docMk/>
          <pc:sldMk cId="2236985054" sldId="262"/>
        </pc:sldMkLst>
      </pc:sldChg>
      <pc:sldChg chg="del">
        <pc:chgData name="Patrik Hrkút" userId="69b41f3f-cce6-4833-b1b6-94a378442888" providerId="ADAL" clId="{DBE7058F-519C-4B5C-A24C-FCA9E5C5EAB1}" dt="2022-10-05T08:09:28.328" v="29" actId="47"/>
        <pc:sldMkLst>
          <pc:docMk/>
          <pc:sldMk cId="2435134843" sldId="263"/>
        </pc:sldMkLst>
      </pc:sldChg>
      <pc:sldChg chg="modSp mod">
        <pc:chgData name="Patrik Hrkút" userId="69b41f3f-cce6-4833-b1b6-94a378442888" providerId="ADAL" clId="{DBE7058F-519C-4B5C-A24C-FCA9E5C5EAB1}" dt="2022-10-05T08:28:40.280" v="690" actId="20577"/>
        <pc:sldMkLst>
          <pc:docMk/>
          <pc:sldMk cId="2192306797" sldId="265"/>
        </pc:sldMkLst>
        <pc:spChg chg="mod">
          <ac:chgData name="Patrik Hrkút" userId="69b41f3f-cce6-4833-b1b6-94a378442888" providerId="ADAL" clId="{DBE7058F-519C-4B5C-A24C-FCA9E5C5EAB1}" dt="2022-10-05T08:28:40.280" v="690" actId="20577"/>
          <ac:spMkLst>
            <pc:docMk/>
            <pc:sldMk cId="2192306797" sldId="265"/>
            <ac:spMk id="110" creationId="{00000000-0000-0000-0000-000000000000}"/>
          </ac:spMkLst>
        </pc:spChg>
      </pc:sldChg>
      <pc:sldChg chg="modSp mod">
        <pc:chgData name="Patrik Hrkút" userId="69b41f3f-cce6-4833-b1b6-94a378442888" providerId="ADAL" clId="{DBE7058F-519C-4B5C-A24C-FCA9E5C5EAB1}" dt="2022-10-05T08:26:43.190" v="686" actId="6549"/>
        <pc:sldMkLst>
          <pc:docMk/>
          <pc:sldMk cId="0" sldId="290"/>
        </pc:sldMkLst>
        <pc:spChg chg="mod">
          <ac:chgData name="Patrik Hrkút" userId="69b41f3f-cce6-4833-b1b6-94a378442888" providerId="ADAL" clId="{DBE7058F-519C-4B5C-A24C-FCA9E5C5EAB1}" dt="2022-10-05T08:26:43.190" v="686" actId="6549"/>
          <ac:spMkLst>
            <pc:docMk/>
            <pc:sldMk cId="0" sldId="290"/>
            <ac:spMk id="357" creationId="{00000000-0000-0000-0000-000000000000}"/>
          </ac:spMkLst>
        </pc:spChg>
      </pc:sldChg>
      <pc:sldChg chg="del">
        <pc:chgData name="Patrik Hrkút" userId="69b41f3f-cce6-4833-b1b6-94a378442888" providerId="ADAL" clId="{DBE7058F-519C-4B5C-A24C-FCA9E5C5EAB1}" dt="2022-10-05T08:09:02.589" v="20" actId="47"/>
        <pc:sldMkLst>
          <pc:docMk/>
          <pc:sldMk cId="39626168" sldId="292"/>
        </pc:sldMkLst>
      </pc:sldChg>
      <pc:sldChg chg="modSp new mod">
        <pc:chgData name="Patrik Hrkút" userId="69b41f3f-cce6-4833-b1b6-94a378442888" providerId="ADAL" clId="{DBE7058F-519C-4B5C-A24C-FCA9E5C5EAB1}" dt="2022-10-05T08:21:23.366" v="429" actId="20577"/>
        <pc:sldMkLst>
          <pc:docMk/>
          <pc:sldMk cId="250567211" sldId="292"/>
        </pc:sldMkLst>
        <pc:spChg chg="mod">
          <ac:chgData name="Patrik Hrkút" userId="69b41f3f-cce6-4833-b1b6-94a378442888" providerId="ADAL" clId="{DBE7058F-519C-4B5C-A24C-FCA9E5C5EAB1}" dt="2022-10-05T08:21:23.366" v="429" actId="20577"/>
          <ac:spMkLst>
            <pc:docMk/>
            <pc:sldMk cId="250567211" sldId="292"/>
            <ac:spMk id="2" creationId="{425DBE0E-FB74-084E-1F8F-4E0D5F28044D}"/>
          </ac:spMkLst>
        </pc:spChg>
        <pc:spChg chg="mod">
          <ac:chgData name="Patrik Hrkút" userId="69b41f3f-cce6-4833-b1b6-94a378442888" providerId="ADAL" clId="{DBE7058F-519C-4B5C-A24C-FCA9E5C5EAB1}" dt="2022-10-05T08:19:42.685" v="422" actId="20577"/>
          <ac:spMkLst>
            <pc:docMk/>
            <pc:sldMk cId="250567211" sldId="292"/>
            <ac:spMk id="3" creationId="{4A572E88-B46A-2EAA-F571-205DC44273DB}"/>
          </ac:spMkLst>
        </pc:spChg>
      </pc:sldChg>
      <pc:sldChg chg="del">
        <pc:chgData name="Patrik Hrkút" userId="69b41f3f-cce6-4833-b1b6-94a378442888" providerId="ADAL" clId="{DBE7058F-519C-4B5C-A24C-FCA9E5C5EAB1}" dt="2022-10-05T08:09:10.023" v="22" actId="47"/>
        <pc:sldMkLst>
          <pc:docMk/>
          <pc:sldMk cId="1267761124" sldId="293"/>
        </pc:sldMkLst>
      </pc:sldChg>
      <pc:sldChg chg="modSp add mod ord">
        <pc:chgData name="Patrik Hrkút" userId="69b41f3f-cce6-4833-b1b6-94a378442888" providerId="ADAL" clId="{DBE7058F-519C-4B5C-A24C-FCA9E5C5EAB1}" dt="2022-10-05T08:11:13.867" v="103"/>
        <pc:sldMkLst>
          <pc:docMk/>
          <pc:sldMk cId="3986558910" sldId="293"/>
        </pc:sldMkLst>
        <pc:spChg chg="mod">
          <ac:chgData name="Patrik Hrkút" userId="69b41f3f-cce6-4833-b1b6-94a378442888" providerId="ADAL" clId="{DBE7058F-519C-4B5C-A24C-FCA9E5C5EAB1}" dt="2022-10-05T08:11:06.802" v="101" actId="20577"/>
          <ac:spMkLst>
            <pc:docMk/>
            <pc:sldMk cId="3986558910" sldId="293"/>
            <ac:spMk id="2" creationId="{7248FE94-9C69-46D7-9710-0B1AAA3A08F5}"/>
          </ac:spMkLst>
        </pc:spChg>
      </pc:sldChg>
      <pc:sldChg chg="modSp new mod">
        <pc:chgData name="Patrik Hrkút" userId="69b41f3f-cce6-4833-b1b6-94a378442888" providerId="ADAL" clId="{DBE7058F-519C-4B5C-A24C-FCA9E5C5EAB1}" dt="2022-10-05T08:25:36.171" v="606" actId="790"/>
        <pc:sldMkLst>
          <pc:docMk/>
          <pc:sldMk cId="1298172476" sldId="294"/>
        </pc:sldMkLst>
        <pc:spChg chg="mod">
          <ac:chgData name="Patrik Hrkút" userId="69b41f3f-cce6-4833-b1b6-94a378442888" providerId="ADAL" clId="{DBE7058F-519C-4B5C-A24C-FCA9E5C5EAB1}" dt="2022-10-05T08:21:30.768" v="431"/>
          <ac:spMkLst>
            <pc:docMk/>
            <pc:sldMk cId="1298172476" sldId="294"/>
            <ac:spMk id="2" creationId="{4535B0FC-BC77-97A8-9846-59AE4E1370EE}"/>
          </ac:spMkLst>
        </pc:spChg>
        <pc:spChg chg="mod">
          <ac:chgData name="Patrik Hrkút" userId="69b41f3f-cce6-4833-b1b6-94a378442888" providerId="ADAL" clId="{DBE7058F-519C-4B5C-A24C-FCA9E5C5EAB1}" dt="2022-10-05T08:25:36.171" v="606" actId="790"/>
          <ac:spMkLst>
            <pc:docMk/>
            <pc:sldMk cId="1298172476" sldId="294"/>
            <ac:spMk id="3" creationId="{64EE61A6-611F-4271-2D35-085C1BA6D51E}"/>
          </ac:spMkLst>
        </pc:spChg>
      </pc:sldChg>
      <pc:sldChg chg="del">
        <pc:chgData name="Patrik Hrkút" userId="69b41f3f-cce6-4833-b1b6-94a378442888" providerId="ADAL" clId="{DBE7058F-519C-4B5C-A24C-FCA9E5C5EAB1}" dt="2022-10-05T08:09:22.134" v="28" actId="47"/>
        <pc:sldMkLst>
          <pc:docMk/>
          <pc:sldMk cId="1429779395" sldId="294"/>
        </pc:sldMkLst>
      </pc:sldChg>
      <pc:sldChg chg="modSp new mod">
        <pc:chgData name="Patrik Hrkút" userId="69b41f3f-cce6-4833-b1b6-94a378442888" providerId="ADAL" clId="{DBE7058F-519C-4B5C-A24C-FCA9E5C5EAB1}" dt="2022-10-05T09:05:03.447" v="919" actId="20577"/>
        <pc:sldMkLst>
          <pc:docMk/>
          <pc:sldMk cId="451525980" sldId="295"/>
        </pc:sldMkLst>
        <pc:spChg chg="mod">
          <ac:chgData name="Patrik Hrkút" userId="69b41f3f-cce6-4833-b1b6-94a378442888" providerId="ADAL" clId="{DBE7058F-519C-4B5C-A24C-FCA9E5C5EAB1}" dt="2022-10-05T08:57:10.753" v="790"/>
          <ac:spMkLst>
            <pc:docMk/>
            <pc:sldMk cId="451525980" sldId="295"/>
            <ac:spMk id="2" creationId="{9701E71C-CDF7-C112-CE22-3E4831840F87}"/>
          </ac:spMkLst>
        </pc:spChg>
        <pc:spChg chg="mod">
          <ac:chgData name="Patrik Hrkút" userId="69b41f3f-cce6-4833-b1b6-94a378442888" providerId="ADAL" clId="{DBE7058F-519C-4B5C-A24C-FCA9E5C5EAB1}" dt="2022-10-05T09:05:03.447" v="919" actId="20577"/>
          <ac:spMkLst>
            <pc:docMk/>
            <pc:sldMk cId="451525980" sldId="295"/>
            <ac:spMk id="3" creationId="{F914E3DC-D578-CB72-5D8D-D344F8A2BA0E}"/>
          </ac:spMkLst>
        </pc:spChg>
      </pc:sldChg>
      <pc:sldChg chg="del">
        <pc:chgData name="Patrik Hrkút" userId="69b41f3f-cce6-4833-b1b6-94a378442888" providerId="ADAL" clId="{DBE7058F-519C-4B5C-A24C-FCA9E5C5EAB1}" dt="2022-10-05T08:09:19.710" v="27" actId="47"/>
        <pc:sldMkLst>
          <pc:docMk/>
          <pc:sldMk cId="4129372010" sldId="295"/>
        </pc:sldMkLst>
      </pc:sldChg>
      <pc:sldChg chg="modSp new mod">
        <pc:chgData name="Patrik Hrkút" userId="69b41f3f-cce6-4833-b1b6-94a378442888" providerId="ADAL" clId="{DBE7058F-519C-4B5C-A24C-FCA9E5C5EAB1}" dt="2022-10-05T09:05:20.045" v="937" actId="20577"/>
        <pc:sldMkLst>
          <pc:docMk/>
          <pc:sldMk cId="2580648143" sldId="296"/>
        </pc:sldMkLst>
        <pc:spChg chg="mod">
          <ac:chgData name="Patrik Hrkút" userId="69b41f3f-cce6-4833-b1b6-94a378442888" providerId="ADAL" clId="{DBE7058F-519C-4B5C-A24C-FCA9E5C5EAB1}" dt="2022-10-05T08:58:57.988" v="828" actId="20577"/>
          <ac:spMkLst>
            <pc:docMk/>
            <pc:sldMk cId="2580648143" sldId="296"/>
            <ac:spMk id="2" creationId="{23E0BA75-E6B4-21A3-3DB4-DB7F68A365FC}"/>
          </ac:spMkLst>
        </pc:spChg>
        <pc:spChg chg="mod">
          <ac:chgData name="Patrik Hrkút" userId="69b41f3f-cce6-4833-b1b6-94a378442888" providerId="ADAL" clId="{DBE7058F-519C-4B5C-A24C-FCA9E5C5EAB1}" dt="2022-10-05T09:05:20.045" v="937" actId="20577"/>
          <ac:spMkLst>
            <pc:docMk/>
            <pc:sldMk cId="2580648143" sldId="296"/>
            <ac:spMk id="3" creationId="{360A6C78-58F4-6407-ED9E-9ACC8F345AF4}"/>
          </ac:spMkLst>
        </pc:spChg>
      </pc:sldChg>
      <pc:sldChg chg="del">
        <pc:chgData name="Patrik Hrkút" userId="69b41f3f-cce6-4833-b1b6-94a378442888" providerId="ADAL" clId="{DBE7058F-519C-4B5C-A24C-FCA9E5C5EAB1}" dt="2022-10-05T08:09:17.695" v="25" actId="47"/>
        <pc:sldMkLst>
          <pc:docMk/>
          <pc:sldMk cId="3610387675" sldId="296"/>
        </pc:sldMkLst>
      </pc:sldChg>
      <pc:sldChg chg="modSp new mod ord">
        <pc:chgData name="Patrik Hrkút" userId="69b41f3f-cce6-4833-b1b6-94a378442888" providerId="ADAL" clId="{DBE7058F-519C-4B5C-A24C-FCA9E5C5EAB1}" dt="2022-10-05T09:18:34.742" v="1102"/>
        <pc:sldMkLst>
          <pc:docMk/>
          <pc:sldMk cId="3949620272" sldId="297"/>
        </pc:sldMkLst>
        <pc:spChg chg="mod">
          <ac:chgData name="Patrik Hrkút" userId="69b41f3f-cce6-4833-b1b6-94a378442888" providerId="ADAL" clId="{DBE7058F-519C-4B5C-A24C-FCA9E5C5EAB1}" dt="2022-10-05T09:17:12.127" v="1096" actId="20577"/>
          <ac:spMkLst>
            <pc:docMk/>
            <pc:sldMk cId="3949620272" sldId="297"/>
            <ac:spMk id="2" creationId="{58E65B5D-2039-677B-4918-BD2E665B7A41}"/>
          </ac:spMkLst>
        </pc:spChg>
        <pc:spChg chg="mod">
          <ac:chgData name="Patrik Hrkút" userId="69b41f3f-cce6-4833-b1b6-94a378442888" providerId="ADAL" clId="{DBE7058F-519C-4B5C-A24C-FCA9E5C5EAB1}" dt="2022-10-05T09:16:50.972" v="1080" actId="255"/>
          <ac:spMkLst>
            <pc:docMk/>
            <pc:sldMk cId="3949620272" sldId="297"/>
            <ac:spMk id="3" creationId="{7128F4C2-EF4D-913B-98E8-DA192B9FD824}"/>
          </ac:spMkLst>
        </pc:spChg>
      </pc:sldChg>
      <pc:sldChg chg="del">
        <pc:chgData name="Patrik Hrkút" userId="69b41f3f-cce6-4833-b1b6-94a378442888" providerId="ADAL" clId="{DBE7058F-519C-4B5C-A24C-FCA9E5C5EAB1}" dt="2022-10-05T08:09:16.916" v="24" actId="47"/>
        <pc:sldMkLst>
          <pc:docMk/>
          <pc:sldMk cId="3988894215" sldId="297"/>
        </pc:sldMkLst>
      </pc:sldChg>
      <pc:sldChg chg="del">
        <pc:chgData name="Patrik Hrkút" userId="69b41f3f-cce6-4833-b1b6-94a378442888" providerId="ADAL" clId="{DBE7058F-519C-4B5C-A24C-FCA9E5C5EAB1}" dt="2022-10-05T08:09:15.803" v="23" actId="47"/>
        <pc:sldMkLst>
          <pc:docMk/>
          <pc:sldMk cId="2966900726" sldId="298"/>
        </pc:sldMkLst>
      </pc:sldChg>
      <pc:sldChg chg="del">
        <pc:chgData name="Patrik Hrkút" userId="69b41f3f-cce6-4833-b1b6-94a378442888" providerId="ADAL" clId="{DBE7058F-519C-4B5C-A24C-FCA9E5C5EAB1}" dt="2022-10-05T08:09:18.555" v="26" actId="47"/>
        <pc:sldMkLst>
          <pc:docMk/>
          <pc:sldMk cId="785250452" sldId="299"/>
        </pc:sldMkLst>
      </pc:sldChg>
    </pc:docChg>
  </pc:docChgLst>
  <pc:docChgLst>
    <pc:chgData name="Patrik Hrkút" userId="69b41f3f-cce6-4833-b1b6-94a378442888" providerId="ADAL" clId="{8DB9F94B-67CD-49C5-B64F-C140A3484179}"/>
    <pc:docChg chg="custSel modSld">
      <pc:chgData name="Patrik Hrkút" userId="69b41f3f-cce6-4833-b1b6-94a378442888" providerId="ADAL" clId="{8DB9F94B-67CD-49C5-B64F-C140A3484179}" dt="2022-10-31T09:18:42.796" v="12" actId="20577"/>
      <pc:docMkLst>
        <pc:docMk/>
      </pc:docMkLst>
      <pc:sldChg chg="modSp mod">
        <pc:chgData name="Patrik Hrkút" userId="69b41f3f-cce6-4833-b1b6-94a378442888" providerId="ADAL" clId="{8DB9F94B-67CD-49C5-B64F-C140A3484179}" dt="2022-10-31T09:18:42.796" v="12" actId="20577"/>
        <pc:sldMkLst>
          <pc:docMk/>
          <pc:sldMk cId="0" sldId="290"/>
        </pc:sldMkLst>
        <pc:spChg chg="mod">
          <ac:chgData name="Patrik Hrkút" userId="69b41f3f-cce6-4833-b1b6-94a378442888" providerId="ADAL" clId="{8DB9F94B-67CD-49C5-B64F-C140A3484179}" dt="2022-10-31T09:18:42.796" v="12" actId="20577"/>
          <ac:spMkLst>
            <pc:docMk/>
            <pc:sldMk cId="0" sldId="290"/>
            <ac:spMk id="356" creationId="{00000000-0000-0000-0000-000000000000}"/>
          </ac:spMkLst>
        </pc:spChg>
        <pc:spChg chg="mod">
          <ac:chgData name="Patrik Hrkút" userId="69b41f3f-cce6-4833-b1b6-94a378442888" providerId="ADAL" clId="{8DB9F94B-67CD-49C5-B64F-C140A3484179}" dt="2022-10-31T09:18:31.329" v="0" actId="313"/>
          <ac:spMkLst>
            <pc:docMk/>
            <pc:sldMk cId="0" sldId="290"/>
            <ac:spMk id="357" creationId="{00000000-0000-0000-0000-000000000000}"/>
          </ac:spMkLst>
        </pc:spChg>
      </pc:sldChg>
    </pc:docChg>
  </pc:docChgLst>
  <pc:docChgLst>
    <pc:chgData name="Patrik Hrkút" userId="69b41f3f-cce6-4833-b1b6-94a378442888" providerId="ADAL" clId="{950977EB-513A-464D-9CE3-9A61152B9607}"/>
    <pc:docChg chg="undo custSel modSld">
      <pc:chgData name="Patrik Hrkút" userId="69b41f3f-cce6-4833-b1b6-94a378442888" providerId="ADAL" clId="{950977EB-513A-464D-9CE3-9A61152B9607}" dt="2023-10-04T07:36:12.617" v="85" actId="1076"/>
      <pc:docMkLst>
        <pc:docMk/>
      </pc:docMkLst>
      <pc:sldChg chg="addSp delSp modSp mod">
        <pc:chgData name="Patrik Hrkút" userId="69b41f3f-cce6-4833-b1b6-94a378442888" providerId="ADAL" clId="{950977EB-513A-464D-9CE3-9A61152B9607}" dt="2023-10-04T07:33:34.327" v="8"/>
        <pc:sldMkLst>
          <pc:docMk/>
          <pc:sldMk cId="0" sldId="256"/>
        </pc:sldMkLst>
        <pc:spChg chg="add mod">
          <ac:chgData name="Patrik Hrkút" userId="69b41f3f-cce6-4833-b1b6-94a378442888" providerId="ADAL" clId="{950977EB-513A-464D-9CE3-9A61152B9607}" dt="2023-10-04T07:33:25.445" v="6" actId="20577"/>
          <ac:spMkLst>
            <pc:docMk/>
            <pc:sldMk cId="0" sldId="256"/>
            <ac:spMk id="2" creationId="{A4EB3890-484A-D4BE-D8C0-A521D46D1B47}"/>
          </ac:spMkLst>
        </pc:spChg>
        <pc:spChg chg="add mod">
          <ac:chgData name="Patrik Hrkút" userId="69b41f3f-cce6-4833-b1b6-94a378442888" providerId="ADAL" clId="{950977EB-513A-464D-9CE3-9A61152B9607}" dt="2023-10-04T07:33:05.774" v="0"/>
          <ac:spMkLst>
            <pc:docMk/>
            <pc:sldMk cId="0" sldId="256"/>
            <ac:spMk id="3" creationId="{0B948B3B-CF70-9C40-77AB-C75D5187D52F}"/>
          </ac:spMkLst>
        </pc:spChg>
        <pc:spChg chg="add del mod">
          <ac:chgData name="Patrik Hrkút" userId="69b41f3f-cce6-4833-b1b6-94a378442888" providerId="ADAL" clId="{950977EB-513A-464D-9CE3-9A61152B9607}" dt="2023-10-04T07:33:18.696" v="5" actId="478"/>
          <ac:spMkLst>
            <pc:docMk/>
            <pc:sldMk cId="0" sldId="256"/>
            <ac:spMk id="5" creationId="{E11BCA74-B7E0-606F-1801-2AAA3064FE01}"/>
          </ac:spMkLst>
        </pc:spChg>
        <pc:spChg chg="add mod">
          <ac:chgData name="Patrik Hrkút" userId="69b41f3f-cce6-4833-b1b6-94a378442888" providerId="ADAL" clId="{950977EB-513A-464D-9CE3-9A61152B9607}" dt="2023-10-04T07:33:34.327" v="8"/>
          <ac:spMkLst>
            <pc:docMk/>
            <pc:sldMk cId="0" sldId="256"/>
            <ac:spMk id="6" creationId="{99B51612-9BDB-7F9B-D17B-BC44D1D0978D}"/>
          </ac:spMkLst>
        </pc:spChg>
        <pc:spChg chg="add mod">
          <ac:chgData name="Patrik Hrkút" userId="69b41f3f-cce6-4833-b1b6-94a378442888" providerId="ADAL" clId="{950977EB-513A-464D-9CE3-9A61152B9607}" dt="2023-10-04T07:33:34.327" v="8"/>
          <ac:spMkLst>
            <pc:docMk/>
            <pc:sldMk cId="0" sldId="256"/>
            <ac:spMk id="7" creationId="{213BC9D2-E491-1E51-064C-2D0C3F4807AB}"/>
          </ac:spMkLst>
        </pc:spChg>
        <pc:spChg chg="del mod">
          <ac:chgData name="Patrik Hrkút" userId="69b41f3f-cce6-4833-b1b6-94a378442888" providerId="ADAL" clId="{950977EB-513A-464D-9CE3-9A61152B9607}" dt="2023-10-04T07:33:15.020" v="3" actId="478"/>
          <ac:spMkLst>
            <pc:docMk/>
            <pc:sldMk cId="0" sldId="256"/>
            <ac:spMk id="95" creationId="{00000000-0000-0000-0000-000000000000}"/>
          </ac:spMkLst>
        </pc:spChg>
        <pc:spChg chg="del">
          <ac:chgData name="Patrik Hrkút" userId="69b41f3f-cce6-4833-b1b6-94a378442888" providerId="ADAL" clId="{950977EB-513A-464D-9CE3-9A61152B9607}" dt="2023-10-04T07:33:16.872" v="4" actId="478"/>
          <ac:spMkLst>
            <pc:docMk/>
            <pc:sldMk cId="0" sldId="256"/>
            <ac:spMk id="96" creationId="{00000000-0000-0000-0000-000000000000}"/>
          </ac:spMkLst>
        </pc:spChg>
        <pc:spChg chg="del">
          <ac:chgData name="Patrik Hrkút" userId="69b41f3f-cce6-4833-b1b6-94a378442888" providerId="ADAL" clId="{950977EB-513A-464D-9CE3-9A61152B9607}" dt="2023-10-04T07:33:33.922" v="7" actId="478"/>
          <ac:spMkLst>
            <pc:docMk/>
            <pc:sldMk cId="0" sldId="256"/>
            <ac:spMk id="98" creationId="{00000000-0000-0000-0000-000000000000}"/>
          </ac:spMkLst>
        </pc:spChg>
      </pc:sldChg>
      <pc:sldChg chg="modSp mod">
        <pc:chgData name="Patrik Hrkút" userId="69b41f3f-cce6-4833-b1b6-94a378442888" providerId="ADAL" clId="{950977EB-513A-464D-9CE3-9A61152B9607}" dt="2023-10-04T07:34:34.124" v="51" actId="6549"/>
        <pc:sldMkLst>
          <pc:docMk/>
          <pc:sldMk cId="0" sldId="257"/>
        </pc:sldMkLst>
        <pc:spChg chg="mod">
          <ac:chgData name="Patrik Hrkút" userId="69b41f3f-cce6-4833-b1b6-94a378442888" providerId="ADAL" clId="{950977EB-513A-464D-9CE3-9A61152B9607}" dt="2023-10-04T07:34:34.124" v="51" actId="6549"/>
          <ac:spMkLst>
            <pc:docMk/>
            <pc:sldMk cId="0" sldId="257"/>
            <ac:spMk id="104" creationId="{00000000-0000-0000-0000-000000000000}"/>
          </ac:spMkLst>
        </pc:spChg>
      </pc:sldChg>
      <pc:sldChg chg="modSp mod">
        <pc:chgData name="Patrik Hrkút" userId="69b41f3f-cce6-4833-b1b6-94a378442888" providerId="ADAL" clId="{950977EB-513A-464D-9CE3-9A61152B9607}" dt="2023-10-04T07:34:45.949" v="52" actId="20577"/>
        <pc:sldMkLst>
          <pc:docMk/>
          <pc:sldMk cId="1237338024" sldId="258"/>
        </pc:sldMkLst>
        <pc:spChg chg="mod">
          <ac:chgData name="Patrik Hrkút" userId="69b41f3f-cce6-4833-b1b6-94a378442888" providerId="ADAL" clId="{950977EB-513A-464D-9CE3-9A61152B9607}" dt="2023-10-04T07:34:16.849" v="15" actId="20577"/>
          <ac:spMkLst>
            <pc:docMk/>
            <pc:sldMk cId="1237338024" sldId="258"/>
            <ac:spMk id="2" creationId="{609C6DEE-9790-BEB5-E95F-20F35B1AE64E}"/>
          </ac:spMkLst>
        </pc:spChg>
        <pc:spChg chg="mod">
          <ac:chgData name="Patrik Hrkút" userId="69b41f3f-cce6-4833-b1b6-94a378442888" providerId="ADAL" clId="{950977EB-513A-464D-9CE3-9A61152B9607}" dt="2023-10-04T07:34:45.949" v="52" actId="20577"/>
          <ac:spMkLst>
            <pc:docMk/>
            <pc:sldMk cId="1237338024" sldId="258"/>
            <ac:spMk id="3" creationId="{B9F36AFA-D5CD-2490-54E5-769F07D05D6F}"/>
          </ac:spMkLst>
        </pc:spChg>
      </pc:sldChg>
      <pc:sldChg chg="modSp mod">
        <pc:chgData name="Patrik Hrkút" userId="69b41f3f-cce6-4833-b1b6-94a378442888" providerId="ADAL" clId="{950977EB-513A-464D-9CE3-9A61152B9607}" dt="2023-10-04T07:35:27.124" v="72" actId="20577"/>
        <pc:sldMkLst>
          <pc:docMk/>
          <pc:sldMk cId="395380876" sldId="259"/>
        </pc:sldMkLst>
        <pc:spChg chg="mod">
          <ac:chgData name="Patrik Hrkút" userId="69b41f3f-cce6-4833-b1b6-94a378442888" providerId="ADAL" clId="{950977EB-513A-464D-9CE3-9A61152B9607}" dt="2023-10-04T07:35:27.124" v="72" actId="20577"/>
          <ac:spMkLst>
            <pc:docMk/>
            <pc:sldMk cId="395380876" sldId="259"/>
            <ac:spMk id="2" creationId="{D6B0ACF1-2595-2580-B5DC-B235825259CD}"/>
          </ac:spMkLst>
        </pc:spChg>
      </pc:sldChg>
      <pc:sldChg chg="modSp mod">
        <pc:chgData name="Patrik Hrkút" userId="69b41f3f-cce6-4833-b1b6-94a378442888" providerId="ADAL" clId="{950977EB-513A-464D-9CE3-9A61152B9607}" dt="2023-10-04T07:36:12.617" v="85" actId="1076"/>
        <pc:sldMkLst>
          <pc:docMk/>
          <pc:sldMk cId="1676857022" sldId="263"/>
        </pc:sldMkLst>
        <pc:spChg chg="mod">
          <ac:chgData name="Patrik Hrkút" userId="69b41f3f-cce6-4833-b1b6-94a378442888" providerId="ADAL" clId="{950977EB-513A-464D-9CE3-9A61152B9607}" dt="2023-10-04T07:36:08.333" v="84" actId="6549"/>
          <ac:spMkLst>
            <pc:docMk/>
            <pc:sldMk cId="1676857022" sldId="263"/>
            <ac:spMk id="3" creationId="{3B9BDFFC-311C-E5F2-ECC9-26C070087410}"/>
          </ac:spMkLst>
        </pc:spChg>
        <pc:picChg chg="mod">
          <ac:chgData name="Patrik Hrkút" userId="69b41f3f-cce6-4833-b1b6-94a378442888" providerId="ADAL" clId="{950977EB-513A-464D-9CE3-9A61152B9607}" dt="2023-10-04T07:36:12.617" v="85" actId="1076"/>
          <ac:picMkLst>
            <pc:docMk/>
            <pc:sldMk cId="1676857022" sldId="263"/>
            <ac:picMk id="6" creationId="{25AC08FB-5B3D-AC3C-04A7-4200EC924FCE}"/>
          </ac:picMkLst>
        </pc:picChg>
      </pc:sldChg>
      <pc:sldChg chg="modSp mod">
        <pc:chgData name="Patrik Hrkút" userId="69b41f3f-cce6-4833-b1b6-94a378442888" providerId="ADAL" clId="{950977EB-513A-464D-9CE3-9A61152B9607}" dt="2023-10-04T07:35:40.279" v="78" actId="20577"/>
        <pc:sldMkLst>
          <pc:docMk/>
          <pc:sldMk cId="2439127349" sldId="264"/>
        </pc:sldMkLst>
        <pc:spChg chg="mod">
          <ac:chgData name="Patrik Hrkút" userId="69b41f3f-cce6-4833-b1b6-94a378442888" providerId="ADAL" clId="{950977EB-513A-464D-9CE3-9A61152B9607}" dt="2023-10-04T07:35:40.279" v="78" actId="20577"/>
          <ac:spMkLst>
            <pc:docMk/>
            <pc:sldMk cId="2439127349" sldId="264"/>
            <ac:spMk id="2" creationId="{A84835D9-75A9-999E-69BF-5D9C88CD9D4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6e09c09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6e09c09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vodná snímka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34900" y="2314324"/>
            <a:ext cx="8447100" cy="24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bin"/>
              <a:buNone/>
              <a:defRPr sz="27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35895" y="1871584"/>
            <a:ext cx="8245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ctr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62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330214" y="460805"/>
            <a:ext cx="8481900" cy="8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 i="0" u="none" strike="noStrike" cap="none">
                <a:solidFill>
                  <a:schemeClr val="lt1"/>
                </a:solidFill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●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○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●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○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■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" name="Google Shape;2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0225" y="4726000"/>
            <a:ext cx="1563300" cy="3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obsahy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334486" y="454916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35895" y="1671002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1313" y="1671002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ovnanie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334486" y="454916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665414" y="1688169"/>
            <a:ext cx="3815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5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4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35895" y="2194539"/>
            <a:ext cx="4044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4892801" y="1688169"/>
            <a:ext cx="38154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5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4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4663282" y="2194539"/>
            <a:ext cx="4044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n nadpis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330512" y="454916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431920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sah s popisom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335863" y="3856480"/>
            <a:ext cx="8473500" cy="95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435894" y="3946722"/>
            <a:ext cx="36822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1100"/>
              <a:buFont typeface="Cabin"/>
              <a:buNone/>
              <a:defRPr sz="15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335862" y="450900"/>
            <a:ext cx="84696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◼"/>
              <a:defRPr sz="15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048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921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4305617" y="3946722"/>
            <a:ext cx="4402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228600" algn="r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zvislý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330214" y="460805"/>
            <a:ext cx="8481900" cy="8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3250956" y="-1063048"/>
            <a:ext cx="2642100" cy="82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vislý nadpis a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6629401" y="449794"/>
            <a:ext cx="2180100" cy="436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 rot="5400000">
            <a:off x="5437324" y="1698994"/>
            <a:ext cx="3887400" cy="15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 rot="5400000">
            <a:off x="1598552" y="-510656"/>
            <a:ext cx="3887400" cy="59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6745254" y="4467103"/>
            <a:ext cx="99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581192" y="4463858"/>
            <a:ext cx="5922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7834961" y="4467103"/>
            <a:ext cx="87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5894" y="528843"/>
            <a:ext cx="8272200" cy="8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5894" y="1752002"/>
            <a:ext cx="8272200" cy="26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34900" y="342900"/>
            <a:ext cx="2777400" cy="7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31610" y="340232"/>
            <a:ext cx="2777400" cy="73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3181373" y="342900"/>
            <a:ext cx="2777400" cy="6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vajko/cv-0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thevajko/cv-02#%C3%BAloha-%C4%8D-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858" y="1839575"/>
            <a:ext cx="2252267" cy="4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5;p13">
            <a:extLst>
              <a:ext uri="{FF2B5EF4-FFF2-40B4-BE49-F238E27FC236}">
                <a16:creationId xmlns:a16="http://schemas.microsoft.com/office/drawing/2014/main" id="{A4EB3890-484A-D4BE-D8C0-A521D46D1B47}"/>
              </a:ext>
            </a:extLst>
          </p:cNvPr>
          <p:cNvSpPr txBox="1">
            <a:spLocks/>
          </p:cNvSpPr>
          <p:nvPr/>
        </p:nvSpPr>
        <p:spPr>
          <a:xfrm>
            <a:off x="345300" y="550074"/>
            <a:ext cx="82452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bin"/>
              <a:buNone/>
              <a:defRPr sz="27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VAII </a:t>
            </a:r>
            <a:r>
              <a:rPr lang="sk-SK" dirty="0"/>
              <a:t>cvičenie</a:t>
            </a:r>
            <a:r>
              <a:rPr lang="en-GB" dirty="0"/>
              <a:t> </a:t>
            </a:r>
            <a:r>
              <a:rPr lang="sk-SK" dirty="0"/>
              <a:t>2</a:t>
            </a:r>
          </a:p>
        </p:txBody>
      </p:sp>
      <p:sp>
        <p:nvSpPr>
          <p:cNvPr id="3" name="Google Shape;96;p13">
            <a:extLst>
              <a:ext uri="{FF2B5EF4-FFF2-40B4-BE49-F238E27FC236}">
                <a16:creationId xmlns:a16="http://schemas.microsoft.com/office/drawing/2014/main" id="{0B948B3B-CF70-9C40-77AB-C75D5187D52F}"/>
              </a:ext>
            </a:extLst>
          </p:cNvPr>
          <p:cNvSpPr txBox="1">
            <a:spLocks/>
          </p:cNvSpPr>
          <p:nvPr/>
        </p:nvSpPr>
        <p:spPr>
          <a:xfrm>
            <a:off x="345299" y="1036977"/>
            <a:ext cx="8429825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>
              <a:spcAft>
                <a:spcPts val="500"/>
              </a:spcAft>
            </a:pPr>
            <a:r>
              <a:rPr lang="sk-SK" dirty="0"/>
              <a:t>6UI0012 Vývoj aplikácií pre internet a intranet				                          šk. rok 2023/24</a:t>
            </a:r>
          </a:p>
        </p:txBody>
      </p:sp>
      <p:sp>
        <p:nvSpPr>
          <p:cNvPr id="6" name="Google Shape;98;p13">
            <a:extLst>
              <a:ext uri="{FF2B5EF4-FFF2-40B4-BE49-F238E27FC236}">
                <a16:creationId xmlns:a16="http://schemas.microsoft.com/office/drawing/2014/main" id="{99B51612-9BDB-7F9B-D17B-BC44D1D0978D}"/>
              </a:ext>
            </a:extLst>
          </p:cNvPr>
          <p:cNvSpPr txBox="1"/>
          <p:nvPr/>
        </p:nvSpPr>
        <p:spPr>
          <a:xfrm>
            <a:off x="6942425" y="2656175"/>
            <a:ext cx="12405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 lang="sk-SK" sz="6000" dirty="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" name="Google Shape;98;p13">
            <a:extLst>
              <a:ext uri="{FF2B5EF4-FFF2-40B4-BE49-F238E27FC236}">
                <a16:creationId xmlns:a16="http://schemas.microsoft.com/office/drawing/2014/main" id="{213BC9D2-E491-1E51-064C-2D0C3F4807AB}"/>
              </a:ext>
            </a:extLst>
          </p:cNvPr>
          <p:cNvSpPr txBox="1"/>
          <p:nvPr/>
        </p:nvSpPr>
        <p:spPr>
          <a:xfrm>
            <a:off x="6400800" y="3810726"/>
            <a:ext cx="2374325" cy="94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rgbClr val="FFFFFF"/>
                </a:solidFill>
              </a:rPr>
              <a:t>doc. Ing. Patrik Hrkút, PhD.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rgbClr val="FFFFFF"/>
                </a:solidFill>
              </a:rPr>
              <a:t>Ing. Matej </a:t>
            </a:r>
            <a:r>
              <a:rPr lang="sk-SK" dirty="0" err="1">
                <a:solidFill>
                  <a:srgbClr val="FFFFFF"/>
                </a:solidFill>
              </a:rPr>
              <a:t>Meško</a:t>
            </a:r>
            <a:r>
              <a:rPr lang="sk-SK" dirty="0">
                <a:solidFill>
                  <a:srgbClr val="FFFFFF"/>
                </a:solidFill>
              </a:rPr>
              <a:t>, PhD.</a:t>
            </a:r>
          </a:p>
          <a:p>
            <a:r>
              <a:rPr lang="sk-SK" dirty="0">
                <a:solidFill>
                  <a:srgbClr val="FFFFFF"/>
                </a:solidFill>
              </a:rPr>
              <a:t>Ing. Michal Ďuračík, PhD.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Náplň</a:t>
            </a:r>
            <a:r>
              <a:rPr lang="en-GB"/>
              <a:t> </a:t>
            </a:r>
            <a:r>
              <a:rPr lang="sk-SK"/>
              <a:t>cvičenia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sk-SK" dirty="0"/>
              <a:t>Vypracujte úlohy, ktoré nájdete v repozitári:</a:t>
            </a:r>
          </a:p>
          <a:p>
            <a:pPr marL="584200" lvl="1" indent="0">
              <a:spcBef>
                <a:spcPts val="300"/>
              </a:spcBef>
              <a:buSzPts val="1600"/>
              <a:buNone/>
            </a:pPr>
            <a:r>
              <a:rPr lang="sk-SK" dirty="0">
                <a:hlinkClick r:id="rId3"/>
              </a:rPr>
              <a:t>https://github.com/thevajko/cv-02</a:t>
            </a:r>
            <a:endParaRPr lang="sk-SK" dirty="0"/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33615E2B-A874-4E96-AA33-7D13E76AE6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ACF1-2595-2580-B5DC-B2358252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Obloha – úloha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A88AB-2EAF-B566-EB44-EA9FF58836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pic>
        <p:nvPicPr>
          <p:cNvPr id="6" name="Obrázok 5" descr="Obrázok, na ktorom je oblak, nebo, azúrová, modrá&#10;&#10;Automaticky generovaný popis">
            <a:extLst>
              <a:ext uri="{FF2B5EF4-FFF2-40B4-BE49-F238E27FC236}">
                <a16:creationId xmlns:a16="http://schemas.microsoft.com/office/drawing/2014/main" id="{6D183731-D580-5E99-4CB6-BD17830B1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447" y="1521816"/>
            <a:ext cx="5601094" cy="315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6DEE-9790-BEB5-E95F-20F35B1A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Obloha – analýza zadania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36AFA-D5CD-2490-54E5-769F07D05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Aká má byť HTML štruktúra?</a:t>
            </a:r>
          </a:p>
          <a:p>
            <a:r>
              <a:rPr lang="sk-SK" dirty="0"/>
              <a:t>Ako zobraziť oblohu, aby spĺňala zadanie?</a:t>
            </a:r>
          </a:p>
          <a:p>
            <a:r>
              <a:rPr lang="sk-SK" dirty="0"/>
              <a:t>Ako môžem pomocou CSS umiestňovať elementy na rôzne pozície?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CFF17-FD2A-214D-4A10-F7C7A29F98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3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4835D9-75A9-999E-69BF-5D9C88CD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Obloha – postup	</a:t>
            </a:r>
            <a:endParaRPr lang="en-US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182AE07-6F73-7A7F-1AAC-F5E6C24CA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9900" indent="-342900">
              <a:buFont typeface="+mj-lt"/>
              <a:buAutoNum type="arabicPeriod"/>
            </a:pPr>
            <a:r>
              <a:rPr lang="sk-SK" dirty="0"/>
              <a:t>Zobrazte obrázok oblohy na celu stránku</a:t>
            </a:r>
          </a:p>
          <a:p>
            <a:pPr marL="469900" indent="-342900">
              <a:buFont typeface="+mj-lt"/>
              <a:buAutoNum type="arabicPeriod"/>
            </a:pPr>
            <a:r>
              <a:rPr lang="sk-SK" dirty="0"/>
              <a:t>Zobrazte v pravom dolnom rohu vtáka</a:t>
            </a:r>
          </a:p>
          <a:p>
            <a:pPr marL="469900" indent="-342900">
              <a:buFont typeface="+mj-lt"/>
              <a:buAutoNum type="arabicPeriod"/>
            </a:pPr>
            <a:r>
              <a:rPr lang="sk-SK" dirty="0"/>
              <a:t>Zobrazte všetkých vtákov</a:t>
            </a:r>
          </a:p>
          <a:p>
            <a:pPr marL="469900" indent="-342900">
              <a:buFont typeface="+mj-lt"/>
              <a:buAutoNum type="arabicPeriod"/>
            </a:pPr>
            <a:r>
              <a:rPr lang="sk-SK" dirty="0"/>
              <a:t>Zobrazte slnko</a:t>
            </a:r>
          </a:p>
          <a:p>
            <a:pPr lvl="1"/>
            <a:r>
              <a:rPr lang="sk-SK" dirty="0"/>
              <a:t>Musí byť naozaj v strede.</a:t>
            </a:r>
          </a:p>
          <a:p>
            <a:endParaRPr lang="sk-SK" dirty="0"/>
          </a:p>
          <a:p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C0925BD-914C-E6F9-10AF-C75784E974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2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599D-7BA9-2D28-FC69-89709C6A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Selektory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BDFFC-311C-E5F2-ECC9-26C070087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Vypracujte </a:t>
            </a:r>
            <a:r>
              <a:rPr lang="sk-SK" dirty="0">
                <a:hlinkClick r:id="rId2"/>
              </a:rPr>
              <a:t>druhé zadanie</a:t>
            </a:r>
            <a:r>
              <a:rPr lang="sk-SK" dirty="0"/>
              <a:t> postupne podľa jednotlivých krokov.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5F440-D37D-FFA3-2AB2-BBB068D9C3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pic>
        <p:nvPicPr>
          <p:cNvPr id="6" name="Obrázok 5" descr="Obrázok, na ktorom je text, snímka obrazovky, písmo, číslo&#10;&#10;Automaticky generovaný popis">
            <a:extLst>
              <a:ext uri="{FF2B5EF4-FFF2-40B4-BE49-F238E27FC236}">
                <a16:creationId xmlns:a16="http://schemas.microsoft.com/office/drawing/2014/main" id="{25AC08FB-5B3D-AC3C-04A7-4200EC924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694" y="2392532"/>
            <a:ext cx="4319161" cy="145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570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a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7d1569f7-a9ba-4934-9f41-02a47fb0fb0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B2D83F1BFE774693A9D47ED296DF0D" ma:contentTypeVersion="8" ma:contentTypeDescription="Umožňuje vytvoriť nový dokument." ma:contentTypeScope="" ma:versionID="09b56f03293619dfce9e6b1a9b8c8fd6">
  <xsd:schema xmlns:xsd="http://www.w3.org/2001/XMLSchema" xmlns:xs="http://www.w3.org/2001/XMLSchema" xmlns:p="http://schemas.microsoft.com/office/2006/metadata/properties" xmlns:ns2="7d1569f7-a9ba-4934-9f41-02a47fb0fb0d" targetNamespace="http://schemas.microsoft.com/office/2006/metadata/properties" ma:root="true" ma:fieldsID="3787a0474e5a5ce82418515e9e3de47b" ns2:_="">
    <xsd:import namespace="7d1569f7-a9ba-4934-9f41-02a47fb0fb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569f7-a9ba-4934-9f41-02a47fb0fb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F15F61-5333-4B6E-948D-7EEEE4B96479}">
  <ds:schemaRefs>
    <ds:schemaRef ds:uri="http://schemas.microsoft.com/office/2006/metadata/properties"/>
    <ds:schemaRef ds:uri="http://schemas.microsoft.com/office/infopath/2007/PartnerControls"/>
    <ds:schemaRef ds:uri="7d1569f7-a9ba-4934-9f41-02a47fb0fb0d"/>
  </ds:schemaRefs>
</ds:datastoreItem>
</file>

<file path=customXml/itemProps2.xml><?xml version="1.0" encoding="utf-8"?>
<ds:datastoreItem xmlns:ds="http://schemas.openxmlformats.org/officeDocument/2006/customXml" ds:itemID="{62DD87D3-AE5D-4F2A-919F-7B0366E5B0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1569f7-a9ba-4934-9f41-02a47fb0fb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EE5A11-E6ED-4EE9-ACF5-6EBBDEF805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135</Words>
  <Application>Microsoft Office PowerPoint</Application>
  <PresentationFormat>Prezentácia na obrazovke (16:9)</PresentationFormat>
  <Paragraphs>28</Paragraphs>
  <Slides>6</Slides>
  <Notes>2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Dividenda</vt:lpstr>
      <vt:lpstr>Prezentácia programu PowerPoint</vt:lpstr>
      <vt:lpstr>Náplň cvičenia</vt:lpstr>
      <vt:lpstr>Obloha – úloha </vt:lpstr>
      <vt:lpstr>Obloha – analýza zadania</vt:lpstr>
      <vt:lpstr>Obloha – postup </vt:lpstr>
      <vt:lpstr>Selektory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VAII cvičenie 02</dc:title>
  <cp:lastModifiedBy>Patrik Hrkút</cp:lastModifiedBy>
  <cp:revision>3</cp:revision>
  <dcterms:modified xsi:type="dcterms:W3CDTF">2023-10-05T10:10:33Z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0x0101003AB2D83F1BFE774693A9D47ED296DF0D</vt:lpwstr>
  </property>
  <property fmtid="{D5CDD505-2E9C-101B-9397-08002B2CF9AE}" pid="3" name="Order">
    <vt:r8>16400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