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70" r:id="rId14"/>
    <p:sldId id="265" r:id="rId15"/>
    <p:sldId id="266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E4EBC-7676-4F6E-8257-331A81F077A8}" v="8" dt="2023-10-19T06:26:41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j Meško" userId="062c2383-de57-4e48-ad9d-f32974fd8a05" providerId="ADAL" clId="{F8DEE24A-8FA7-454C-ABC4-EDFE4339438F}"/>
    <pc:docChg chg="custSel addSld modSld">
      <pc:chgData name="Matej Meško" userId="062c2383-de57-4e48-ad9d-f32974fd8a05" providerId="ADAL" clId="{F8DEE24A-8FA7-454C-ABC4-EDFE4339438F}" dt="2023-09-07T08:29:33.570" v="500"/>
      <pc:docMkLst>
        <pc:docMk/>
      </pc:docMkLst>
      <pc:sldChg chg="modSp mod">
        <pc:chgData name="Matej Meško" userId="062c2383-de57-4e48-ad9d-f32974fd8a05" providerId="ADAL" clId="{F8DEE24A-8FA7-454C-ABC4-EDFE4339438F}" dt="2023-09-07T08:20:11.704" v="12" actId="20577"/>
        <pc:sldMkLst>
          <pc:docMk/>
          <pc:sldMk cId="0" sldId="257"/>
        </pc:sldMkLst>
        <pc:spChg chg="mod">
          <ac:chgData name="Matej Meško" userId="062c2383-de57-4e48-ad9d-f32974fd8a05" providerId="ADAL" clId="{F8DEE24A-8FA7-454C-ABC4-EDFE4339438F}" dt="2023-09-07T08:20:11.704" v="12" actId="20577"/>
          <ac:spMkLst>
            <pc:docMk/>
            <pc:sldMk cId="0" sldId="257"/>
            <ac:spMk id="104" creationId="{00000000-0000-0000-0000-000000000000}"/>
          </ac:spMkLst>
        </pc:spChg>
      </pc:sldChg>
      <pc:sldChg chg="addSp delSp modSp mod modClrScheme chgLayout">
        <pc:chgData name="Matej Meško" userId="062c2383-de57-4e48-ad9d-f32974fd8a05" providerId="ADAL" clId="{F8DEE24A-8FA7-454C-ABC4-EDFE4339438F}" dt="2023-09-07T08:25:11.082" v="141" actId="1076"/>
        <pc:sldMkLst>
          <pc:docMk/>
          <pc:sldMk cId="0" sldId="290"/>
        </pc:sldMkLst>
        <pc:spChg chg="add del mod">
          <ac:chgData name="Matej Meško" userId="062c2383-de57-4e48-ad9d-f32974fd8a05" providerId="ADAL" clId="{F8DEE24A-8FA7-454C-ABC4-EDFE4339438F}" dt="2023-09-07T08:24:56.270" v="136" actId="478"/>
          <ac:spMkLst>
            <pc:docMk/>
            <pc:sldMk cId="0" sldId="290"/>
            <ac:spMk id="3" creationId="{AFAF95E0-F15B-9670-1164-B6C5042B068D}"/>
          </ac:spMkLst>
        </pc:spChg>
        <pc:spChg chg="mod ord">
          <ac:chgData name="Matej Meško" userId="062c2383-de57-4e48-ad9d-f32974fd8a05" providerId="ADAL" clId="{F8DEE24A-8FA7-454C-ABC4-EDFE4339438F}" dt="2023-09-07T08:25:04.820" v="140" actId="700"/>
          <ac:spMkLst>
            <pc:docMk/>
            <pc:sldMk cId="0" sldId="290"/>
            <ac:spMk id="356" creationId="{00000000-0000-0000-0000-000000000000}"/>
          </ac:spMkLst>
        </pc:spChg>
        <pc:spChg chg="del">
          <ac:chgData name="Matej Meško" userId="062c2383-de57-4e48-ad9d-f32974fd8a05" providerId="ADAL" clId="{F8DEE24A-8FA7-454C-ABC4-EDFE4339438F}" dt="2023-09-07T08:24:53.952" v="135" actId="478"/>
          <ac:spMkLst>
            <pc:docMk/>
            <pc:sldMk cId="0" sldId="290"/>
            <ac:spMk id="357" creationId="{00000000-0000-0000-0000-000000000000}"/>
          </ac:spMkLst>
        </pc:spChg>
        <pc:spChg chg="mod ord">
          <ac:chgData name="Matej Meško" userId="062c2383-de57-4e48-ad9d-f32974fd8a05" providerId="ADAL" clId="{F8DEE24A-8FA7-454C-ABC4-EDFE4339438F}" dt="2023-09-07T08:25:04.820" v="140" actId="700"/>
          <ac:spMkLst>
            <pc:docMk/>
            <pc:sldMk cId="0" sldId="290"/>
            <ac:spMk id="358" creationId="{00000000-0000-0000-0000-000000000000}"/>
          </ac:spMkLst>
        </pc:spChg>
        <pc:picChg chg="add mod">
          <ac:chgData name="Matej Meško" userId="062c2383-de57-4e48-ad9d-f32974fd8a05" providerId="ADAL" clId="{F8DEE24A-8FA7-454C-ABC4-EDFE4339438F}" dt="2023-09-07T08:25:11.082" v="141" actId="1076"/>
          <ac:picMkLst>
            <pc:docMk/>
            <pc:sldMk cId="0" sldId="290"/>
            <ac:picMk id="1026" creationId="{FD49D354-6661-A429-6B35-110F546CA660}"/>
          </ac:picMkLst>
        </pc:picChg>
      </pc:sldChg>
      <pc:sldChg chg="modSp mod">
        <pc:chgData name="Matej Meško" userId="062c2383-de57-4e48-ad9d-f32974fd8a05" providerId="ADAL" clId="{F8DEE24A-8FA7-454C-ABC4-EDFE4339438F}" dt="2023-09-07T08:21:49.080" v="94" actId="15"/>
        <pc:sldMkLst>
          <pc:docMk/>
          <pc:sldMk cId="1298172476" sldId="294"/>
        </pc:sldMkLst>
        <pc:spChg chg="mod">
          <ac:chgData name="Matej Meško" userId="062c2383-de57-4e48-ad9d-f32974fd8a05" providerId="ADAL" clId="{F8DEE24A-8FA7-454C-ABC4-EDFE4339438F}" dt="2023-09-07T08:21:49.080" v="94" actId="15"/>
          <ac:spMkLst>
            <pc:docMk/>
            <pc:sldMk cId="1298172476" sldId="294"/>
            <ac:spMk id="3" creationId="{64EE61A6-611F-4271-2D35-085C1BA6D51E}"/>
          </ac:spMkLst>
        </pc:spChg>
      </pc:sldChg>
      <pc:sldChg chg="modSp mod">
        <pc:chgData name="Matej Meško" userId="062c2383-de57-4e48-ad9d-f32974fd8a05" providerId="ADAL" clId="{F8DEE24A-8FA7-454C-ABC4-EDFE4339438F}" dt="2023-09-07T08:22:46.515" v="131" actId="20577"/>
        <pc:sldMkLst>
          <pc:docMk/>
          <pc:sldMk cId="3949620272" sldId="297"/>
        </pc:sldMkLst>
        <pc:spChg chg="mod">
          <ac:chgData name="Matej Meško" userId="062c2383-de57-4e48-ad9d-f32974fd8a05" providerId="ADAL" clId="{F8DEE24A-8FA7-454C-ABC4-EDFE4339438F}" dt="2023-09-07T08:22:46.515" v="131" actId="20577"/>
          <ac:spMkLst>
            <pc:docMk/>
            <pc:sldMk cId="3949620272" sldId="297"/>
            <ac:spMk id="3" creationId="{7128F4C2-EF4D-913B-98E8-DA192B9FD824}"/>
          </ac:spMkLst>
        </pc:spChg>
      </pc:sldChg>
      <pc:sldChg chg="addSp delSp modSp new mod modClrScheme chgLayout">
        <pc:chgData name="Matej Meško" userId="062c2383-de57-4e48-ad9d-f32974fd8a05" providerId="ADAL" clId="{F8DEE24A-8FA7-454C-ABC4-EDFE4339438F}" dt="2023-09-07T08:26:14.904" v="146" actId="20577"/>
        <pc:sldMkLst>
          <pc:docMk/>
          <pc:sldMk cId="2396191932" sldId="298"/>
        </pc:sldMkLst>
        <pc:spChg chg="del 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2" creationId="{E5F014AD-1551-C92C-A04B-3360519D3BF7}"/>
          </ac:spMkLst>
        </pc:spChg>
        <pc:spChg chg="del 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3" creationId="{4149AF68-CDE4-98E2-8034-03F74A49553A}"/>
          </ac:spMkLst>
        </pc:spChg>
        <pc:spChg chg="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4" creationId="{9AC3490E-6D78-3EAE-A2D5-32806B4FDED3}"/>
          </ac:spMkLst>
        </pc:spChg>
        <pc:spChg chg="add mod ord">
          <ac:chgData name="Matej Meško" userId="062c2383-de57-4e48-ad9d-f32974fd8a05" providerId="ADAL" clId="{F8DEE24A-8FA7-454C-ABC4-EDFE4339438F}" dt="2023-09-07T08:26:14.904" v="146" actId="20577"/>
          <ac:spMkLst>
            <pc:docMk/>
            <pc:sldMk cId="2396191932" sldId="298"/>
            <ac:spMk id="5" creationId="{E5DDE1A5-88FF-97C3-2E9B-0CE84B7308D5}"/>
          </ac:spMkLst>
        </pc:spChg>
        <pc:spChg chg="add mod ord">
          <ac:chgData name="Matej Meško" userId="062c2383-de57-4e48-ad9d-f32974fd8a05" providerId="ADAL" clId="{F8DEE24A-8FA7-454C-ABC4-EDFE4339438F}" dt="2023-09-07T08:26:12.713" v="143" actId="700"/>
          <ac:spMkLst>
            <pc:docMk/>
            <pc:sldMk cId="2396191932" sldId="298"/>
            <ac:spMk id="6" creationId="{6E1664E9-D5A3-B2F9-6733-26BCC4DC2F6D}"/>
          </ac:spMkLst>
        </pc:spChg>
      </pc:sldChg>
      <pc:sldChg chg="addSp delSp modSp new mod modClrScheme chgLayout">
        <pc:chgData name="Matej Meško" userId="062c2383-de57-4e48-ad9d-f32974fd8a05" providerId="ADAL" clId="{F8DEE24A-8FA7-454C-ABC4-EDFE4339438F}" dt="2023-09-07T08:26:25.039" v="149" actId="26606"/>
        <pc:sldMkLst>
          <pc:docMk/>
          <pc:sldMk cId="3290174890" sldId="299"/>
        </pc:sldMkLst>
        <pc:spChg chg="del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2" creationId="{13AA806B-CBB0-5E1F-C580-99D01E8FCF08}"/>
          </ac:spMkLst>
        </pc:spChg>
        <pc:spChg chg="del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3" creationId="{887E5C43-D3CE-929B-3857-E1241BC3F954}"/>
          </ac:spMkLst>
        </pc:spChg>
        <pc:spChg chg="mod ord modVis">
          <ac:chgData name="Matej Meško" userId="062c2383-de57-4e48-ad9d-f32974fd8a05" providerId="ADAL" clId="{F8DEE24A-8FA7-454C-ABC4-EDFE4339438F}" dt="2023-09-07T08:26:25.039" v="149" actId="26606"/>
          <ac:spMkLst>
            <pc:docMk/>
            <pc:sldMk cId="3290174890" sldId="299"/>
            <ac:spMk id="4" creationId="{02E0E83E-0C27-D21B-7132-5E614BA79150}"/>
          </ac:spMkLst>
        </pc:spChg>
        <pc:picChg chg="add mod">
          <ac:chgData name="Matej Meško" userId="062c2383-de57-4e48-ad9d-f32974fd8a05" providerId="ADAL" clId="{F8DEE24A-8FA7-454C-ABC4-EDFE4339438F}" dt="2023-09-07T08:26:25.039" v="149" actId="26606"/>
          <ac:picMkLst>
            <pc:docMk/>
            <pc:sldMk cId="3290174890" sldId="299"/>
            <ac:picMk id="2050" creationId="{3434AA1E-395E-92BF-4C6F-46BADED58F11}"/>
          </ac:picMkLst>
        </pc:picChg>
      </pc:sldChg>
      <pc:sldChg chg="addSp modSp new mod modClrScheme chgLayout">
        <pc:chgData name="Matej Meško" userId="062c2383-de57-4e48-ad9d-f32974fd8a05" providerId="ADAL" clId="{F8DEE24A-8FA7-454C-ABC4-EDFE4339438F}" dt="2023-09-07T08:27:50.058" v="274" actId="20577"/>
        <pc:sldMkLst>
          <pc:docMk/>
          <pc:sldMk cId="1202622598" sldId="300"/>
        </pc:sldMkLst>
        <pc:spChg chg="mod ord">
          <ac:chgData name="Matej Meško" userId="062c2383-de57-4e48-ad9d-f32974fd8a05" providerId="ADAL" clId="{F8DEE24A-8FA7-454C-ABC4-EDFE4339438F}" dt="2023-09-07T08:27:08.869" v="151" actId="700"/>
          <ac:spMkLst>
            <pc:docMk/>
            <pc:sldMk cId="1202622598" sldId="300"/>
            <ac:spMk id="2" creationId="{DA71D07C-AC07-F130-83CA-0585815A7526}"/>
          </ac:spMkLst>
        </pc:spChg>
        <pc:spChg chg="add mod ord">
          <ac:chgData name="Matej Meško" userId="062c2383-de57-4e48-ad9d-f32974fd8a05" providerId="ADAL" clId="{F8DEE24A-8FA7-454C-ABC4-EDFE4339438F}" dt="2023-09-07T08:27:13.084" v="165" actId="20577"/>
          <ac:spMkLst>
            <pc:docMk/>
            <pc:sldMk cId="1202622598" sldId="300"/>
            <ac:spMk id="3" creationId="{50509387-FC34-19A9-EA1F-3DC693461347}"/>
          </ac:spMkLst>
        </pc:spChg>
        <pc:spChg chg="add mod ord">
          <ac:chgData name="Matej Meško" userId="062c2383-de57-4e48-ad9d-f32974fd8a05" providerId="ADAL" clId="{F8DEE24A-8FA7-454C-ABC4-EDFE4339438F}" dt="2023-09-07T08:27:50.058" v="274" actId="20577"/>
          <ac:spMkLst>
            <pc:docMk/>
            <pc:sldMk cId="1202622598" sldId="300"/>
            <ac:spMk id="4" creationId="{C8785EA5-DFA3-E558-E9DD-3AFAC74B95FB}"/>
          </ac:spMkLst>
        </pc:spChg>
      </pc:sldChg>
      <pc:sldChg chg="modSp new mod">
        <pc:chgData name="Matej Meško" userId="062c2383-de57-4e48-ad9d-f32974fd8a05" providerId="ADAL" clId="{F8DEE24A-8FA7-454C-ABC4-EDFE4339438F}" dt="2023-09-07T08:29:33.570" v="500"/>
        <pc:sldMkLst>
          <pc:docMk/>
          <pc:sldMk cId="4053091955" sldId="301"/>
        </pc:sldMkLst>
        <pc:spChg chg="mod">
          <ac:chgData name="Matej Meško" userId="062c2383-de57-4e48-ad9d-f32974fd8a05" providerId="ADAL" clId="{F8DEE24A-8FA7-454C-ABC4-EDFE4339438F}" dt="2023-09-07T08:28:06.944" v="280" actId="20577"/>
          <ac:spMkLst>
            <pc:docMk/>
            <pc:sldMk cId="4053091955" sldId="301"/>
            <ac:spMk id="2" creationId="{594A7530-0CAA-4F93-97BA-1EBC9445726B}"/>
          </ac:spMkLst>
        </pc:spChg>
        <pc:spChg chg="mod">
          <ac:chgData name="Matej Meško" userId="062c2383-de57-4e48-ad9d-f32974fd8a05" providerId="ADAL" clId="{F8DEE24A-8FA7-454C-ABC4-EDFE4339438F}" dt="2023-09-07T08:29:33.570" v="500"/>
          <ac:spMkLst>
            <pc:docMk/>
            <pc:sldMk cId="4053091955" sldId="301"/>
            <ac:spMk id="3" creationId="{4FC6034D-5950-E3D1-5944-B404A604F4BD}"/>
          </ac:spMkLst>
        </pc:spChg>
      </pc:sldChg>
    </pc:docChg>
  </pc:docChgLst>
  <pc:docChgLst>
    <pc:chgData name="Matej Meško" userId="062c2383-de57-4e48-ad9d-f32974fd8a05" providerId="ADAL" clId="{89036061-7FE7-4255-B84D-1A3E19217BDA}"/>
    <pc:docChg chg="undo custSel addSld delSld modSld sldOrd">
      <pc:chgData name="Matej Meško" userId="062c2383-de57-4e48-ad9d-f32974fd8a05" providerId="ADAL" clId="{89036061-7FE7-4255-B84D-1A3E19217BDA}" dt="2023-09-21T11:38:59.832" v="2252" actId="20577"/>
      <pc:docMkLst>
        <pc:docMk/>
      </pc:docMkLst>
      <pc:sldChg chg="modSp mod">
        <pc:chgData name="Matej Meško" userId="062c2383-de57-4e48-ad9d-f32974fd8a05" providerId="ADAL" clId="{89036061-7FE7-4255-B84D-1A3E19217BDA}" dt="2023-09-19T12:15:50.835" v="162" actId="20577"/>
        <pc:sldMkLst>
          <pc:docMk/>
          <pc:sldMk cId="0" sldId="257"/>
        </pc:sldMkLst>
        <pc:spChg chg="mod">
          <ac:chgData name="Matej Meško" userId="062c2383-de57-4e48-ad9d-f32974fd8a05" providerId="ADAL" clId="{89036061-7FE7-4255-B84D-1A3E19217BDA}" dt="2023-09-19T12:15:50.835" v="162" actId="20577"/>
          <ac:spMkLst>
            <pc:docMk/>
            <pc:sldMk cId="0" sldId="257"/>
            <ac:spMk id="104" creationId="{00000000-0000-0000-0000-000000000000}"/>
          </ac:spMkLst>
        </pc:spChg>
      </pc:sldChg>
      <pc:sldChg chg="del">
        <pc:chgData name="Matej Meško" userId="062c2383-de57-4e48-ad9d-f32974fd8a05" providerId="ADAL" clId="{89036061-7FE7-4255-B84D-1A3E19217BDA}" dt="2023-09-19T12:14:30.658" v="0" actId="47"/>
        <pc:sldMkLst>
          <pc:docMk/>
          <pc:sldMk cId="1609298457" sldId="258"/>
        </pc:sldMkLst>
      </pc:sldChg>
      <pc:sldChg chg="modSp new mod">
        <pc:chgData name="Matej Meško" userId="062c2383-de57-4e48-ad9d-f32974fd8a05" providerId="ADAL" clId="{89036061-7FE7-4255-B84D-1A3E19217BDA}" dt="2023-09-19T12:17:08.621" v="359" actId="20577"/>
        <pc:sldMkLst>
          <pc:docMk/>
          <pc:sldMk cId="2911612920" sldId="258"/>
        </pc:sldMkLst>
        <pc:spChg chg="mod">
          <ac:chgData name="Matej Meško" userId="062c2383-de57-4e48-ad9d-f32974fd8a05" providerId="ADAL" clId="{89036061-7FE7-4255-B84D-1A3E19217BDA}" dt="2023-09-19T12:16:16.358" v="204" actId="20577"/>
          <ac:spMkLst>
            <pc:docMk/>
            <pc:sldMk cId="2911612920" sldId="258"/>
            <ac:spMk id="2" creationId="{497457ED-1B5D-3C44-B220-0B635CF9F5FC}"/>
          </ac:spMkLst>
        </pc:spChg>
        <pc:spChg chg="mod">
          <ac:chgData name="Matej Meško" userId="062c2383-de57-4e48-ad9d-f32974fd8a05" providerId="ADAL" clId="{89036061-7FE7-4255-B84D-1A3E19217BDA}" dt="2023-09-19T12:17:08.621" v="359" actId="20577"/>
          <ac:spMkLst>
            <pc:docMk/>
            <pc:sldMk cId="2911612920" sldId="258"/>
            <ac:spMk id="3" creationId="{0C8C14DD-309E-ECF4-03AA-3FB24380D5BB}"/>
          </ac:spMkLst>
        </pc:spChg>
      </pc:sldChg>
      <pc:sldChg chg="addSp modSp new mod">
        <pc:chgData name="Matej Meško" userId="062c2383-de57-4e48-ad9d-f32974fd8a05" providerId="ADAL" clId="{89036061-7FE7-4255-B84D-1A3E19217BDA}" dt="2023-09-19T12:17:46.447" v="405" actId="1076"/>
        <pc:sldMkLst>
          <pc:docMk/>
          <pc:sldMk cId="388337251" sldId="259"/>
        </pc:sldMkLst>
        <pc:spChg chg="mod">
          <ac:chgData name="Matej Meško" userId="062c2383-de57-4e48-ad9d-f32974fd8a05" providerId="ADAL" clId="{89036061-7FE7-4255-B84D-1A3E19217BDA}" dt="2023-09-19T12:17:39.969" v="403" actId="20577"/>
          <ac:spMkLst>
            <pc:docMk/>
            <pc:sldMk cId="388337251" sldId="259"/>
            <ac:spMk id="2" creationId="{4827DBF5-B36E-FDC8-6FC8-27011C85D437}"/>
          </ac:spMkLst>
        </pc:spChg>
        <pc:spChg chg="add mod">
          <ac:chgData name="Matej Meško" userId="062c2383-de57-4e48-ad9d-f32974fd8a05" providerId="ADAL" clId="{89036061-7FE7-4255-B84D-1A3E19217BDA}" dt="2023-09-19T12:17:46.447" v="405" actId="1076"/>
          <ac:spMkLst>
            <pc:docMk/>
            <pc:sldMk cId="388337251" sldId="259"/>
            <ac:spMk id="7" creationId="{982BADDF-A90C-3638-B095-75ADCC6B3696}"/>
          </ac:spMkLst>
        </pc:spChg>
        <pc:picChg chg="add mod">
          <ac:chgData name="Matej Meško" userId="062c2383-de57-4e48-ad9d-f32974fd8a05" providerId="ADAL" clId="{89036061-7FE7-4255-B84D-1A3E19217BDA}" dt="2023-09-19T12:17:30.323" v="363" actId="1076"/>
          <ac:picMkLst>
            <pc:docMk/>
            <pc:sldMk cId="388337251" sldId="259"/>
            <ac:picMk id="6" creationId="{E5EAA031-58B0-114F-064F-ADA631B8D3D0}"/>
          </ac:picMkLst>
        </pc:picChg>
      </pc:sldChg>
      <pc:sldChg chg="del">
        <pc:chgData name="Matej Meško" userId="062c2383-de57-4e48-ad9d-f32974fd8a05" providerId="ADAL" clId="{89036061-7FE7-4255-B84D-1A3E19217BDA}" dt="2023-09-19T12:14:30.658" v="0" actId="47"/>
        <pc:sldMkLst>
          <pc:docMk/>
          <pc:sldMk cId="3059230099" sldId="259"/>
        </pc:sldMkLst>
      </pc:sldChg>
      <pc:sldChg chg="del">
        <pc:chgData name="Matej Meško" userId="062c2383-de57-4e48-ad9d-f32974fd8a05" providerId="ADAL" clId="{89036061-7FE7-4255-B84D-1A3E19217BDA}" dt="2023-09-19T12:14:30.658" v="0" actId="47"/>
        <pc:sldMkLst>
          <pc:docMk/>
          <pc:sldMk cId="920384590" sldId="260"/>
        </pc:sldMkLst>
      </pc:sldChg>
      <pc:sldChg chg="addSp modSp new mod">
        <pc:chgData name="Matej Meško" userId="062c2383-de57-4e48-ad9d-f32974fd8a05" providerId="ADAL" clId="{89036061-7FE7-4255-B84D-1A3E19217BDA}" dt="2023-09-19T12:18:16.978" v="435" actId="20577"/>
        <pc:sldMkLst>
          <pc:docMk/>
          <pc:sldMk cId="3491531084" sldId="260"/>
        </pc:sldMkLst>
        <pc:spChg chg="mod">
          <ac:chgData name="Matej Meško" userId="062c2383-de57-4e48-ad9d-f32974fd8a05" providerId="ADAL" clId="{89036061-7FE7-4255-B84D-1A3E19217BDA}" dt="2023-09-19T12:18:16.978" v="435" actId="20577"/>
          <ac:spMkLst>
            <pc:docMk/>
            <pc:sldMk cId="3491531084" sldId="260"/>
            <ac:spMk id="2" creationId="{C9DE93C1-D335-5C2C-ED35-4B5D3D5C4C92}"/>
          </ac:spMkLst>
        </pc:spChg>
        <pc:picChg chg="add mod">
          <ac:chgData name="Matej Meško" userId="062c2383-de57-4e48-ad9d-f32974fd8a05" providerId="ADAL" clId="{89036061-7FE7-4255-B84D-1A3E19217BDA}" dt="2023-09-19T12:18:08.982" v="408" actId="1076"/>
          <ac:picMkLst>
            <pc:docMk/>
            <pc:sldMk cId="3491531084" sldId="260"/>
            <ac:picMk id="6" creationId="{6A25D7BB-45F9-3254-1569-6C47CEBBAC6B}"/>
          </ac:picMkLst>
        </pc:picChg>
      </pc:sldChg>
      <pc:sldChg chg="del">
        <pc:chgData name="Matej Meško" userId="062c2383-de57-4e48-ad9d-f32974fd8a05" providerId="ADAL" clId="{89036061-7FE7-4255-B84D-1A3E19217BDA}" dt="2023-09-19T12:14:30.658" v="0" actId="47"/>
        <pc:sldMkLst>
          <pc:docMk/>
          <pc:sldMk cId="1342790306" sldId="261"/>
        </pc:sldMkLst>
      </pc:sldChg>
      <pc:sldChg chg="modSp new mod">
        <pc:chgData name="Matej Meško" userId="062c2383-de57-4e48-ad9d-f32974fd8a05" providerId="ADAL" clId="{89036061-7FE7-4255-B84D-1A3E19217BDA}" dt="2023-09-19T12:18:53.069" v="500" actId="20577"/>
        <pc:sldMkLst>
          <pc:docMk/>
          <pc:sldMk cId="3710090079" sldId="261"/>
        </pc:sldMkLst>
        <pc:spChg chg="mod">
          <ac:chgData name="Matej Meško" userId="062c2383-de57-4e48-ad9d-f32974fd8a05" providerId="ADAL" clId="{89036061-7FE7-4255-B84D-1A3E19217BDA}" dt="2023-09-19T12:18:37.967" v="463" actId="20577"/>
          <ac:spMkLst>
            <pc:docMk/>
            <pc:sldMk cId="3710090079" sldId="261"/>
            <ac:spMk id="2" creationId="{EA4C21C4-05CE-2ABC-3043-AE0C7A5AD010}"/>
          </ac:spMkLst>
        </pc:spChg>
        <pc:spChg chg="mod">
          <ac:chgData name="Matej Meško" userId="062c2383-de57-4e48-ad9d-f32974fd8a05" providerId="ADAL" clId="{89036061-7FE7-4255-B84D-1A3E19217BDA}" dt="2023-09-19T12:18:53.069" v="500" actId="20577"/>
          <ac:spMkLst>
            <pc:docMk/>
            <pc:sldMk cId="3710090079" sldId="261"/>
            <ac:spMk id="3" creationId="{019BDB1E-35E0-830E-258A-BFB2FCC31917}"/>
          </ac:spMkLst>
        </pc:spChg>
      </pc:sldChg>
      <pc:sldChg chg="modSp new mod">
        <pc:chgData name="Matej Meško" userId="062c2383-de57-4e48-ad9d-f32974fd8a05" providerId="ADAL" clId="{89036061-7FE7-4255-B84D-1A3E19217BDA}" dt="2023-09-21T11:32:31.925" v="1973" actId="20577"/>
        <pc:sldMkLst>
          <pc:docMk/>
          <pc:sldMk cId="1970434827" sldId="262"/>
        </pc:sldMkLst>
        <pc:spChg chg="mod">
          <ac:chgData name="Matej Meško" userId="062c2383-de57-4e48-ad9d-f32974fd8a05" providerId="ADAL" clId="{89036061-7FE7-4255-B84D-1A3E19217BDA}" dt="2023-09-19T12:21:43.041" v="809" actId="20577"/>
          <ac:spMkLst>
            <pc:docMk/>
            <pc:sldMk cId="1970434827" sldId="262"/>
            <ac:spMk id="2" creationId="{96B9A1EB-5E1D-90B9-C5AA-D1CF5C0DB5C8}"/>
          </ac:spMkLst>
        </pc:spChg>
        <pc:spChg chg="mod">
          <ac:chgData name="Matej Meško" userId="062c2383-de57-4e48-ad9d-f32974fd8a05" providerId="ADAL" clId="{89036061-7FE7-4255-B84D-1A3E19217BDA}" dt="2023-09-21T11:32:31.925" v="1973" actId="20577"/>
          <ac:spMkLst>
            <pc:docMk/>
            <pc:sldMk cId="1970434827" sldId="262"/>
            <ac:spMk id="3" creationId="{498E4FE7-7AE7-7FCF-1A56-614ACF8B0B94}"/>
          </ac:spMkLst>
        </pc:spChg>
      </pc:sldChg>
      <pc:sldChg chg="del">
        <pc:chgData name="Matej Meško" userId="062c2383-de57-4e48-ad9d-f32974fd8a05" providerId="ADAL" clId="{89036061-7FE7-4255-B84D-1A3E19217BDA}" dt="2023-09-19T12:14:30.658" v="0" actId="47"/>
        <pc:sldMkLst>
          <pc:docMk/>
          <pc:sldMk cId="3897347288" sldId="262"/>
        </pc:sldMkLst>
      </pc:sldChg>
      <pc:sldChg chg="del">
        <pc:chgData name="Matej Meško" userId="062c2383-de57-4e48-ad9d-f32974fd8a05" providerId="ADAL" clId="{89036061-7FE7-4255-B84D-1A3E19217BDA}" dt="2023-09-19T12:14:30.658" v="0" actId="47"/>
        <pc:sldMkLst>
          <pc:docMk/>
          <pc:sldMk cId="1075607090" sldId="263"/>
        </pc:sldMkLst>
      </pc:sldChg>
      <pc:sldChg chg="modSp add mod">
        <pc:chgData name="Matej Meško" userId="062c2383-de57-4e48-ad9d-f32974fd8a05" providerId="ADAL" clId="{89036061-7FE7-4255-B84D-1A3E19217BDA}" dt="2023-09-19T12:21:40.977" v="808" actId="20577"/>
        <pc:sldMkLst>
          <pc:docMk/>
          <pc:sldMk cId="4184799519" sldId="263"/>
        </pc:sldMkLst>
        <pc:spChg chg="mod">
          <ac:chgData name="Matej Meško" userId="062c2383-de57-4e48-ad9d-f32974fd8a05" providerId="ADAL" clId="{89036061-7FE7-4255-B84D-1A3E19217BDA}" dt="2023-09-19T12:21:40.977" v="808" actId="20577"/>
          <ac:spMkLst>
            <pc:docMk/>
            <pc:sldMk cId="4184799519" sldId="263"/>
            <ac:spMk id="2" creationId="{96B9A1EB-5E1D-90B9-C5AA-D1CF5C0DB5C8}"/>
          </ac:spMkLst>
        </pc:spChg>
        <pc:spChg chg="mod">
          <ac:chgData name="Matej Meško" userId="062c2383-de57-4e48-ad9d-f32974fd8a05" providerId="ADAL" clId="{89036061-7FE7-4255-B84D-1A3E19217BDA}" dt="2023-09-19T12:21:33.458" v="807" actId="313"/>
          <ac:spMkLst>
            <pc:docMk/>
            <pc:sldMk cId="4184799519" sldId="263"/>
            <ac:spMk id="3" creationId="{498E4FE7-7AE7-7FCF-1A56-614ACF8B0B94}"/>
          </ac:spMkLst>
        </pc:spChg>
      </pc:sldChg>
      <pc:sldChg chg="del">
        <pc:chgData name="Matej Meško" userId="062c2383-de57-4e48-ad9d-f32974fd8a05" providerId="ADAL" clId="{89036061-7FE7-4255-B84D-1A3E19217BDA}" dt="2023-09-19T12:14:30.658" v="0" actId="47"/>
        <pc:sldMkLst>
          <pc:docMk/>
          <pc:sldMk cId="331412662" sldId="264"/>
        </pc:sldMkLst>
      </pc:sldChg>
      <pc:sldChg chg="modSp new mod">
        <pc:chgData name="Matej Meško" userId="062c2383-de57-4e48-ad9d-f32974fd8a05" providerId="ADAL" clId="{89036061-7FE7-4255-B84D-1A3E19217BDA}" dt="2023-09-19T12:25:08.404" v="952" actId="313"/>
        <pc:sldMkLst>
          <pc:docMk/>
          <pc:sldMk cId="2401114565" sldId="264"/>
        </pc:sldMkLst>
        <pc:spChg chg="mod">
          <ac:chgData name="Matej Meško" userId="062c2383-de57-4e48-ad9d-f32974fd8a05" providerId="ADAL" clId="{89036061-7FE7-4255-B84D-1A3E19217BDA}" dt="2023-09-19T12:21:55.023" v="811"/>
          <ac:spMkLst>
            <pc:docMk/>
            <pc:sldMk cId="2401114565" sldId="264"/>
            <ac:spMk id="2" creationId="{631A5D70-5ACD-C32A-C30F-02526A8B5189}"/>
          </ac:spMkLst>
        </pc:spChg>
        <pc:spChg chg="mod">
          <ac:chgData name="Matej Meško" userId="062c2383-de57-4e48-ad9d-f32974fd8a05" providerId="ADAL" clId="{89036061-7FE7-4255-B84D-1A3E19217BDA}" dt="2023-09-19T12:25:08.404" v="952" actId="313"/>
          <ac:spMkLst>
            <pc:docMk/>
            <pc:sldMk cId="2401114565" sldId="264"/>
            <ac:spMk id="3" creationId="{6F05866B-0C2B-BE50-61E0-A10886F960F5}"/>
          </ac:spMkLst>
        </pc:spChg>
      </pc:sldChg>
      <pc:sldChg chg="del">
        <pc:chgData name="Matej Meško" userId="062c2383-de57-4e48-ad9d-f32974fd8a05" providerId="ADAL" clId="{89036061-7FE7-4255-B84D-1A3E19217BDA}" dt="2023-09-19T12:14:30.658" v="0" actId="47"/>
        <pc:sldMkLst>
          <pc:docMk/>
          <pc:sldMk cId="2607774381" sldId="265"/>
        </pc:sldMkLst>
      </pc:sldChg>
      <pc:sldChg chg="modSp new mod ord">
        <pc:chgData name="Matej Meško" userId="062c2383-de57-4e48-ad9d-f32974fd8a05" providerId="ADAL" clId="{89036061-7FE7-4255-B84D-1A3E19217BDA}" dt="2023-09-21T11:37:55.758" v="2155" actId="20577"/>
        <pc:sldMkLst>
          <pc:docMk/>
          <pc:sldMk cId="3396603598" sldId="265"/>
        </pc:sldMkLst>
        <pc:spChg chg="mod">
          <ac:chgData name="Matej Meško" userId="062c2383-de57-4e48-ad9d-f32974fd8a05" providerId="ADAL" clId="{89036061-7FE7-4255-B84D-1A3E19217BDA}" dt="2023-09-19T12:39:59.940" v="970" actId="20577"/>
          <ac:spMkLst>
            <pc:docMk/>
            <pc:sldMk cId="3396603598" sldId="265"/>
            <ac:spMk id="2" creationId="{0013008F-EA71-D3C6-1834-969A7F8D6D28}"/>
          </ac:spMkLst>
        </pc:spChg>
        <pc:spChg chg="mod">
          <ac:chgData name="Matej Meško" userId="062c2383-de57-4e48-ad9d-f32974fd8a05" providerId="ADAL" clId="{89036061-7FE7-4255-B84D-1A3E19217BDA}" dt="2023-09-21T11:37:55.758" v="2155" actId="20577"/>
          <ac:spMkLst>
            <pc:docMk/>
            <pc:sldMk cId="3396603598" sldId="265"/>
            <ac:spMk id="3" creationId="{02290A41-209F-FCC4-DACB-70A03F7B112E}"/>
          </ac:spMkLst>
        </pc:spChg>
      </pc:sldChg>
      <pc:sldChg chg="modSp new mod">
        <pc:chgData name="Matej Meško" userId="062c2383-de57-4e48-ad9d-f32974fd8a05" providerId="ADAL" clId="{89036061-7FE7-4255-B84D-1A3E19217BDA}" dt="2023-09-21T11:38:31.752" v="2234" actId="20577"/>
        <pc:sldMkLst>
          <pc:docMk/>
          <pc:sldMk cId="494013704" sldId="266"/>
        </pc:sldMkLst>
        <pc:spChg chg="mod">
          <ac:chgData name="Matej Meško" userId="062c2383-de57-4e48-ad9d-f32974fd8a05" providerId="ADAL" clId="{89036061-7FE7-4255-B84D-1A3E19217BDA}" dt="2023-09-20T08:45:20.778" v="1431" actId="20577"/>
          <ac:spMkLst>
            <pc:docMk/>
            <pc:sldMk cId="494013704" sldId="266"/>
            <ac:spMk id="2" creationId="{437B3008-6F32-B246-43F5-6841F129984E}"/>
          </ac:spMkLst>
        </pc:spChg>
        <pc:spChg chg="mod">
          <ac:chgData name="Matej Meško" userId="062c2383-de57-4e48-ad9d-f32974fd8a05" providerId="ADAL" clId="{89036061-7FE7-4255-B84D-1A3E19217BDA}" dt="2023-09-21T11:38:31.752" v="2234" actId="20577"/>
          <ac:spMkLst>
            <pc:docMk/>
            <pc:sldMk cId="494013704" sldId="266"/>
            <ac:spMk id="3" creationId="{E246DDA0-9F43-F5F7-782B-017B0E85DBFE}"/>
          </ac:spMkLst>
        </pc:spChg>
      </pc:sldChg>
      <pc:sldChg chg="modSp add del mod">
        <pc:chgData name="Matej Meško" userId="062c2383-de57-4e48-ad9d-f32974fd8a05" providerId="ADAL" clId="{89036061-7FE7-4255-B84D-1A3E19217BDA}" dt="2023-09-21T11:38:39.054" v="2235" actId="47"/>
        <pc:sldMkLst>
          <pc:docMk/>
          <pc:sldMk cId="663652441" sldId="267"/>
        </pc:sldMkLst>
        <pc:spChg chg="mod">
          <ac:chgData name="Matej Meško" userId="062c2383-de57-4e48-ad9d-f32974fd8a05" providerId="ADAL" clId="{89036061-7FE7-4255-B84D-1A3E19217BDA}" dt="2023-09-20T08:45:23.405" v="1433" actId="20577"/>
          <ac:spMkLst>
            <pc:docMk/>
            <pc:sldMk cId="663652441" sldId="267"/>
            <ac:spMk id="2" creationId="{437B3008-6F32-B246-43F5-6841F129984E}"/>
          </ac:spMkLst>
        </pc:spChg>
        <pc:spChg chg="mod">
          <ac:chgData name="Matej Meško" userId="062c2383-de57-4e48-ad9d-f32974fd8a05" providerId="ADAL" clId="{89036061-7FE7-4255-B84D-1A3E19217BDA}" dt="2023-09-20T08:45:11.283" v="1429" actId="313"/>
          <ac:spMkLst>
            <pc:docMk/>
            <pc:sldMk cId="663652441" sldId="267"/>
            <ac:spMk id="3" creationId="{E246DDA0-9F43-F5F7-782B-017B0E85DBFE}"/>
          </ac:spMkLst>
        </pc:spChg>
      </pc:sldChg>
      <pc:sldChg chg="modSp add del mod">
        <pc:chgData name="Matej Meško" userId="062c2383-de57-4e48-ad9d-f32974fd8a05" providerId="ADAL" clId="{89036061-7FE7-4255-B84D-1A3E19217BDA}" dt="2023-09-21T11:38:42.117" v="2236" actId="47"/>
        <pc:sldMkLst>
          <pc:docMk/>
          <pc:sldMk cId="2683774295" sldId="268"/>
        </pc:sldMkLst>
        <pc:spChg chg="mod">
          <ac:chgData name="Matej Meško" userId="062c2383-de57-4e48-ad9d-f32974fd8a05" providerId="ADAL" clId="{89036061-7FE7-4255-B84D-1A3E19217BDA}" dt="2023-09-20T08:45:58.436" v="1479" actId="6549"/>
          <ac:spMkLst>
            <pc:docMk/>
            <pc:sldMk cId="2683774295" sldId="268"/>
            <ac:spMk id="3" creationId="{E246DDA0-9F43-F5F7-782B-017B0E85DBFE}"/>
          </ac:spMkLst>
        </pc:spChg>
      </pc:sldChg>
      <pc:sldChg chg="modSp new mod">
        <pc:chgData name="Matej Meško" userId="062c2383-de57-4e48-ad9d-f32974fd8a05" providerId="ADAL" clId="{89036061-7FE7-4255-B84D-1A3E19217BDA}" dt="2023-09-21T11:38:52.040" v="2240" actId="20577"/>
        <pc:sldMkLst>
          <pc:docMk/>
          <pc:sldMk cId="1125594104" sldId="269"/>
        </pc:sldMkLst>
        <pc:spChg chg="mod">
          <ac:chgData name="Matej Meško" userId="062c2383-de57-4e48-ad9d-f32974fd8a05" providerId="ADAL" clId="{89036061-7FE7-4255-B84D-1A3E19217BDA}" dt="2023-09-21T11:38:52.040" v="2240" actId="20577"/>
          <ac:spMkLst>
            <pc:docMk/>
            <pc:sldMk cId="1125594104" sldId="269"/>
            <ac:spMk id="2" creationId="{96C28E29-5BBA-A62D-AE50-3AC25DF26322}"/>
          </ac:spMkLst>
        </pc:spChg>
        <pc:spChg chg="mod">
          <ac:chgData name="Matej Meško" userId="062c2383-de57-4e48-ad9d-f32974fd8a05" providerId="ADAL" clId="{89036061-7FE7-4255-B84D-1A3E19217BDA}" dt="2023-09-20T08:55:48.413" v="1626" actId="20577"/>
          <ac:spMkLst>
            <pc:docMk/>
            <pc:sldMk cId="1125594104" sldId="269"/>
            <ac:spMk id="3" creationId="{921BC453-2EA1-0E03-2B23-E596DB861F90}"/>
          </ac:spMkLst>
        </pc:spChg>
      </pc:sldChg>
      <pc:sldChg chg="modSp add mod">
        <pc:chgData name="Matej Meško" userId="062c2383-de57-4e48-ad9d-f32974fd8a05" providerId="ADAL" clId="{89036061-7FE7-4255-B84D-1A3E19217BDA}" dt="2023-09-21T11:38:59.832" v="2252" actId="20577"/>
        <pc:sldMkLst>
          <pc:docMk/>
          <pc:sldMk cId="4033626202" sldId="270"/>
        </pc:sldMkLst>
        <pc:spChg chg="mod">
          <ac:chgData name="Matej Meško" userId="062c2383-de57-4e48-ad9d-f32974fd8a05" providerId="ADAL" clId="{89036061-7FE7-4255-B84D-1A3E19217BDA}" dt="2023-09-21T11:38:59.832" v="2252" actId="20577"/>
          <ac:spMkLst>
            <pc:docMk/>
            <pc:sldMk cId="4033626202" sldId="270"/>
            <ac:spMk id="2" creationId="{0013008F-EA71-D3C6-1834-969A7F8D6D28}"/>
          </ac:spMkLst>
        </pc:spChg>
        <pc:spChg chg="mod">
          <ac:chgData name="Matej Meško" userId="062c2383-de57-4e48-ad9d-f32974fd8a05" providerId="ADAL" clId="{89036061-7FE7-4255-B84D-1A3E19217BDA}" dt="2023-09-21T11:33:47.964" v="2049" actId="20577"/>
          <ac:spMkLst>
            <pc:docMk/>
            <pc:sldMk cId="4033626202" sldId="270"/>
            <ac:spMk id="3" creationId="{02290A41-209F-FCC4-DACB-70A03F7B112E}"/>
          </ac:spMkLst>
        </pc:spChg>
      </pc:sldChg>
    </pc:docChg>
  </pc:docChgLst>
  <pc:docChgLst>
    <pc:chgData name="Patrik Hrkút" userId="69b41f3f-cce6-4833-b1b6-94a378442888" providerId="ADAL" clId="{8DB9F94B-67CD-49C5-B64F-C140A3484179}"/>
    <pc:docChg chg="custSel modSld">
      <pc:chgData name="Patrik Hrkút" userId="69b41f3f-cce6-4833-b1b6-94a378442888" providerId="ADAL" clId="{8DB9F94B-67CD-49C5-B64F-C140A3484179}" dt="2022-10-31T09:18:42.796" v="12" actId="20577"/>
      <pc:docMkLst>
        <pc:docMk/>
      </pc:docMkLst>
      <pc:sldChg chg="modSp mod">
        <pc:chgData name="Patrik Hrkút" userId="69b41f3f-cce6-4833-b1b6-94a378442888" providerId="ADAL" clId="{8DB9F94B-67CD-49C5-B64F-C140A3484179}" dt="2022-10-31T09:18:42.796" v="12" actId="20577"/>
        <pc:sldMkLst>
          <pc:docMk/>
          <pc:sldMk cId="0" sldId="290"/>
        </pc:sldMkLst>
        <pc:spChg chg="mod">
          <ac:chgData name="Patrik Hrkút" userId="69b41f3f-cce6-4833-b1b6-94a378442888" providerId="ADAL" clId="{8DB9F94B-67CD-49C5-B64F-C140A3484179}" dt="2022-10-31T09:18:42.796" v="12" actId="20577"/>
          <ac:spMkLst>
            <pc:docMk/>
            <pc:sldMk cId="0" sldId="290"/>
            <ac:spMk id="356" creationId="{00000000-0000-0000-0000-000000000000}"/>
          </ac:spMkLst>
        </pc:spChg>
        <pc:spChg chg="mod">
          <ac:chgData name="Patrik Hrkút" userId="69b41f3f-cce6-4833-b1b6-94a378442888" providerId="ADAL" clId="{8DB9F94B-67CD-49C5-B64F-C140A3484179}" dt="2022-10-31T09:18:31.329" v="0" actId="313"/>
          <ac:spMkLst>
            <pc:docMk/>
            <pc:sldMk cId="0" sldId="290"/>
            <ac:spMk id="357" creationId="{00000000-0000-0000-0000-000000000000}"/>
          </ac:spMkLst>
        </pc:spChg>
      </pc:sldChg>
    </pc:docChg>
  </pc:docChgLst>
  <pc:docChgLst>
    <pc:chgData name="Patrik Hrkút" userId="69b41f3f-cce6-4833-b1b6-94a378442888" providerId="ADAL" clId="{41DE4EBC-7676-4F6E-8257-331A81F077A8}"/>
    <pc:docChg chg="undo custSel modSld sldOrd">
      <pc:chgData name="Patrik Hrkút" userId="69b41f3f-cce6-4833-b1b6-94a378442888" providerId="ADAL" clId="{41DE4EBC-7676-4F6E-8257-331A81F077A8}" dt="2023-10-19T09:19:16.459" v="418" actId="20577"/>
      <pc:docMkLst>
        <pc:docMk/>
      </pc:docMkLst>
      <pc:sldChg chg="addSp delSp modSp mod">
        <pc:chgData name="Patrik Hrkút" userId="69b41f3f-cce6-4833-b1b6-94a378442888" providerId="ADAL" clId="{41DE4EBC-7676-4F6E-8257-331A81F077A8}" dt="2023-10-19T06:13:43.541" v="11"/>
        <pc:sldMkLst>
          <pc:docMk/>
          <pc:sldMk cId="0" sldId="256"/>
        </pc:sldMkLst>
        <pc:spChg chg="add del">
          <ac:chgData name="Patrik Hrkút" userId="69b41f3f-cce6-4833-b1b6-94a378442888" providerId="ADAL" clId="{41DE4EBC-7676-4F6E-8257-331A81F077A8}" dt="2023-10-19T06:12:50.964" v="1" actId="22"/>
          <ac:spMkLst>
            <pc:docMk/>
            <pc:sldMk cId="0" sldId="256"/>
            <ac:spMk id="3" creationId="{E3F52B23-82BD-7ECC-82F0-F5105D83EF5C}"/>
          </ac:spMkLst>
        </pc:spChg>
        <pc:spChg chg="add del mod">
          <ac:chgData name="Patrik Hrkút" userId="69b41f3f-cce6-4833-b1b6-94a378442888" providerId="ADAL" clId="{41DE4EBC-7676-4F6E-8257-331A81F077A8}" dt="2023-10-19T06:13:06.009" v="3" actId="478"/>
          <ac:spMkLst>
            <pc:docMk/>
            <pc:sldMk cId="0" sldId="256"/>
            <ac:spMk id="5" creationId="{B655BD71-9945-7B4C-DC5E-EFF47F16F8FC}"/>
          </ac:spMkLst>
        </pc:spChg>
        <pc:spChg chg="add del mod">
          <ac:chgData name="Patrik Hrkút" userId="69b41f3f-cce6-4833-b1b6-94a378442888" providerId="ADAL" clId="{41DE4EBC-7676-4F6E-8257-331A81F077A8}" dt="2023-10-19T06:13:08.884" v="4" actId="478"/>
          <ac:spMkLst>
            <pc:docMk/>
            <pc:sldMk cId="0" sldId="256"/>
            <ac:spMk id="7" creationId="{BA8C8313-85C4-7D7A-589E-849BC2B084FB}"/>
          </ac:spMkLst>
        </pc:spChg>
        <pc:spChg chg="add mod">
          <ac:chgData name="Patrik Hrkút" userId="69b41f3f-cce6-4833-b1b6-94a378442888" providerId="ADAL" clId="{41DE4EBC-7676-4F6E-8257-331A81F077A8}" dt="2023-10-19T06:13:21.811" v="7" actId="6549"/>
          <ac:spMkLst>
            <pc:docMk/>
            <pc:sldMk cId="0" sldId="256"/>
            <ac:spMk id="8" creationId="{85464BC8-A5F7-EF0D-05BF-AE585EFFDB08}"/>
          </ac:spMkLst>
        </pc:spChg>
        <pc:spChg chg="add mod">
          <ac:chgData name="Patrik Hrkút" userId="69b41f3f-cce6-4833-b1b6-94a378442888" providerId="ADAL" clId="{41DE4EBC-7676-4F6E-8257-331A81F077A8}" dt="2023-10-19T06:13:18.387" v="5"/>
          <ac:spMkLst>
            <pc:docMk/>
            <pc:sldMk cId="0" sldId="256"/>
            <ac:spMk id="9" creationId="{1BC35445-CCA6-AE96-5A3E-3439626232DA}"/>
          </ac:spMkLst>
        </pc:spChg>
        <pc:spChg chg="add mod">
          <ac:chgData name="Patrik Hrkút" userId="69b41f3f-cce6-4833-b1b6-94a378442888" providerId="ADAL" clId="{41DE4EBC-7676-4F6E-8257-331A81F077A8}" dt="2023-10-19T06:13:30.407" v="9" actId="20577"/>
          <ac:spMkLst>
            <pc:docMk/>
            <pc:sldMk cId="0" sldId="256"/>
            <ac:spMk id="10" creationId="{CC4A756F-65A4-772A-8004-EEAF3B0A8CF0}"/>
          </ac:spMkLst>
        </pc:spChg>
        <pc:spChg chg="add mod">
          <ac:chgData name="Patrik Hrkút" userId="69b41f3f-cce6-4833-b1b6-94a378442888" providerId="ADAL" clId="{41DE4EBC-7676-4F6E-8257-331A81F077A8}" dt="2023-10-19T06:13:43.541" v="11"/>
          <ac:spMkLst>
            <pc:docMk/>
            <pc:sldMk cId="0" sldId="256"/>
            <ac:spMk id="11" creationId="{0C44DC74-07F9-9190-6196-6A7860C21490}"/>
          </ac:spMkLst>
        </pc:spChg>
        <pc:spChg chg="del">
          <ac:chgData name="Patrik Hrkút" userId="69b41f3f-cce6-4833-b1b6-94a378442888" providerId="ADAL" clId="{41DE4EBC-7676-4F6E-8257-331A81F077A8}" dt="2023-10-19T06:12:55.714" v="2" actId="478"/>
          <ac:spMkLst>
            <pc:docMk/>
            <pc:sldMk cId="0" sldId="256"/>
            <ac:spMk id="95" creationId="{00000000-0000-0000-0000-000000000000}"/>
          </ac:spMkLst>
        </pc:spChg>
        <pc:spChg chg="del">
          <ac:chgData name="Patrik Hrkút" userId="69b41f3f-cce6-4833-b1b6-94a378442888" providerId="ADAL" clId="{41DE4EBC-7676-4F6E-8257-331A81F077A8}" dt="2023-10-19T06:12:55.714" v="2" actId="478"/>
          <ac:spMkLst>
            <pc:docMk/>
            <pc:sldMk cId="0" sldId="256"/>
            <ac:spMk id="96" creationId="{00000000-0000-0000-0000-000000000000}"/>
          </ac:spMkLst>
        </pc:spChg>
        <pc:spChg chg="del">
          <ac:chgData name="Patrik Hrkút" userId="69b41f3f-cce6-4833-b1b6-94a378442888" providerId="ADAL" clId="{41DE4EBC-7676-4F6E-8257-331A81F077A8}" dt="2023-10-19T06:13:42.462" v="10" actId="478"/>
          <ac:spMkLst>
            <pc:docMk/>
            <pc:sldMk cId="0" sldId="256"/>
            <ac:spMk id="98" creationId="{00000000-0000-0000-0000-000000000000}"/>
          </ac:spMkLst>
        </pc:spChg>
      </pc:sldChg>
      <pc:sldChg chg="modSp mod">
        <pc:chgData name="Patrik Hrkút" userId="69b41f3f-cce6-4833-b1b6-94a378442888" providerId="ADAL" clId="{41DE4EBC-7676-4F6E-8257-331A81F077A8}" dt="2023-10-19T06:15:52.627" v="96" actId="6549"/>
        <pc:sldMkLst>
          <pc:docMk/>
          <pc:sldMk cId="0" sldId="257"/>
        </pc:sldMkLst>
        <pc:spChg chg="mod">
          <ac:chgData name="Patrik Hrkút" userId="69b41f3f-cce6-4833-b1b6-94a378442888" providerId="ADAL" clId="{41DE4EBC-7676-4F6E-8257-331A81F077A8}" dt="2023-10-19T06:15:52.627" v="96" actId="6549"/>
          <ac:spMkLst>
            <pc:docMk/>
            <pc:sldMk cId="0" sldId="257"/>
            <ac:spMk id="104" creationId="{00000000-0000-0000-0000-000000000000}"/>
          </ac:spMkLst>
        </pc:spChg>
      </pc:sldChg>
      <pc:sldChg chg="modSp mod">
        <pc:chgData name="Patrik Hrkút" userId="69b41f3f-cce6-4833-b1b6-94a378442888" providerId="ADAL" clId="{41DE4EBC-7676-4F6E-8257-331A81F077A8}" dt="2023-10-19T06:15:15.622" v="35" actId="20577"/>
        <pc:sldMkLst>
          <pc:docMk/>
          <pc:sldMk cId="2911612920" sldId="258"/>
        </pc:sldMkLst>
        <pc:spChg chg="mod">
          <ac:chgData name="Patrik Hrkút" userId="69b41f3f-cce6-4833-b1b6-94a378442888" providerId="ADAL" clId="{41DE4EBC-7676-4F6E-8257-331A81F077A8}" dt="2023-10-19T06:15:15.622" v="35" actId="20577"/>
          <ac:spMkLst>
            <pc:docMk/>
            <pc:sldMk cId="2911612920" sldId="258"/>
            <ac:spMk id="3" creationId="{0C8C14DD-309E-ECF4-03AA-3FB24380D5BB}"/>
          </ac:spMkLst>
        </pc:spChg>
      </pc:sldChg>
      <pc:sldChg chg="delSp mod">
        <pc:chgData name="Patrik Hrkút" userId="69b41f3f-cce6-4833-b1b6-94a378442888" providerId="ADAL" clId="{41DE4EBC-7676-4F6E-8257-331A81F077A8}" dt="2023-10-19T09:17:19.008" v="384" actId="478"/>
        <pc:sldMkLst>
          <pc:docMk/>
          <pc:sldMk cId="388337251" sldId="259"/>
        </pc:sldMkLst>
        <pc:spChg chg="del">
          <ac:chgData name="Patrik Hrkút" userId="69b41f3f-cce6-4833-b1b6-94a378442888" providerId="ADAL" clId="{41DE4EBC-7676-4F6E-8257-331A81F077A8}" dt="2023-10-19T09:17:19.008" v="384" actId="478"/>
          <ac:spMkLst>
            <pc:docMk/>
            <pc:sldMk cId="388337251" sldId="259"/>
            <ac:spMk id="3" creationId="{C4BC7707-1A81-EAC3-BC2E-6537FC543076}"/>
          </ac:spMkLst>
        </pc:spChg>
      </pc:sldChg>
      <pc:sldChg chg="delSp modSp mod">
        <pc:chgData name="Patrik Hrkút" userId="69b41f3f-cce6-4833-b1b6-94a378442888" providerId="ADAL" clId="{41DE4EBC-7676-4F6E-8257-331A81F077A8}" dt="2023-10-19T06:16:18.684" v="99" actId="1076"/>
        <pc:sldMkLst>
          <pc:docMk/>
          <pc:sldMk cId="3491531084" sldId="260"/>
        </pc:sldMkLst>
        <pc:spChg chg="del">
          <ac:chgData name="Patrik Hrkút" userId="69b41f3f-cce6-4833-b1b6-94a378442888" providerId="ADAL" clId="{41DE4EBC-7676-4F6E-8257-331A81F077A8}" dt="2023-10-19T06:16:10.904" v="97" actId="478"/>
          <ac:spMkLst>
            <pc:docMk/>
            <pc:sldMk cId="3491531084" sldId="260"/>
            <ac:spMk id="3" creationId="{B5D94CD7-F36F-146F-0B09-B4C3648FE4F9}"/>
          </ac:spMkLst>
        </pc:spChg>
        <pc:picChg chg="mod">
          <ac:chgData name="Patrik Hrkút" userId="69b41f3f-cce6-4833-b1b6-94a378442888" providerId="ADAL" clId="{41DE4EBC-7676-4F6E-8257-331A81F077A8}" dt="2023-10-19T06:16:18.684" v="99" actId="1076"/>
          <ac:picMkLst>
            <pc:docMk/>
            <pc:sldMk cId="3491531084" sldId="260"/>
            <ac:picMk id="6" creationId="{6A25D7BB-45F9-3254-1569-6C47CEBBAC6B}"/>
          </ac:picMkLst>
        </pc:picChg>
      </pc:sldChg>
      <pc:sldChg chg="addSp modSp mod">
        <pc:chgData name="Patrik Hrkút" userId="69b41f3f-cce6-4833-b1b6-94a378442888" providerId="ADAL" clId="{41DE4EBC-7676-4F6E-8257-331A81F077A8}" dt="2023-10-19T06:26:41.733" v="383" actId="1076"/>
        <pc:sldMkLst>
          <pc:docMk/>
          <pc:sldMk cId="3710090079" sldId="261"/>
        </pc:sldMkLst>
        <pc:spChg chg="mod">
          <ac:chgData name="Patrik Hrkút" userId="69b41f3f-cce6-4833-b1b6-94a378442888" providerId="ADAL" clId="{41DE4EBC-7676-4F6E-8257-331A81F077A8}" dt="2023-10-19T06:16:49.675" v="105" actId="255"/>
          <ac:spMkLst>
            <pc:docMk/>
            <pc:sldMk cId="3710090079" sldId="261"/>
            <ac:spMk id="3" creationId="{019BDB1E-35E0-830E-258A-BFB2FCC31917}"/>
          </ac:spMkLst>
        </pc:spChg>
        <pc:picChg chg="add mod">
          <ac:chgData name="Patrik Hrkút" userId="69b41f3f-cce6-4833-b1b6-94a378442888" providerId="ADAL" clId="{41DE4EBC-7676-4F6E-8257-331A81F077A8}" dt="2023-10-19T06:26:41.733" v="383" actId="1076"/>
          <ac:picMkLst>
            <pc:docMk/>
            <pc:sldMk cId="3710090079" sldId="261"/>
            <ac:picMk id="1026" creationId="{99C9A9A5-ADA8-9C9A-9ED0-6C673879FE58}"/>
          </ac:picMkLst>
        </pc:picChg>
      </pc:sldChg>
      <pc:sldChg chg="modSp mod">
        <pc:chgData name="Patrik Hrkút" userId="69b41f3f-cce6-4833-b1b6-94a378442888" providerId="ADAL" clId="{41DE4EBC-7676-4F6E-8257-331A81F077A8}" dt="2023-10-19T06:20:04.004" v="254" actId="6549"/>
        <pc:sldMkLst>
          <pc:docMk/>
          <pc:sldMk cId="1970434827" sldId="262"/>
        </pc:sldMkLst>
        <pc:spChg chg="mod">
          <ac:chgData name="Patrik Hrkút" userId="69b41f3f-cce6-4833-b1b6-94a378442888" providerId="ADAL" clId="{41DE4EBC-7676-4F6E-8257-331A81F077A8}" dt="2023-10-19T06:20:04.004" v="254" actId="6549"/>
          <ac:spMkLst>
            <pc:docMk/>
            <pc:sldMk cId="1970434827" sldId="262"/>
            <ac:spMk id="2" creationId="{96B9A1EB-5E1D-90B9-C5AA-D1CF5C0DB5C8}"/>
          </ac:spMkLst>
        </pc:spChg>
        <pc:spChg chg="mod">
          <ac:chgData name="Patrik Hrkút" userId="69b41f3f-cce6-4833-b1b6-94a378442888" providerId="ADAL" clId="{41DE4EBC-7676-4F6E-8257-331A81F077A8}" dt="2023-10-19T06:18:09.213" v="167" actId="20577"/>
          <ac:spMkLst>
            <pc:docMk/>
            <pc:sldMk cId="1970434827" sldId="262"/>
            <ac:spMk id="3" creationId="{498E4FE7-7AE7-7FCF-1A56-614ACF8B0B94}"/>
          </ac:spMkLst>
        </pc:spChg>
      </pc:sldChg>
      <pc:sldChg chg="modSp mod">
        <pc:chgData name="Patrik Hrkút" userId="69b41f3f-cce6-4833-b1b6-94a378442888" providerId="ADAL" clId="{41DE4EBC-7676-4F6E-8257-331A81F077A8}" dt="2023-10-19T06:19:41.777" v="228" actId="20577"/>
        <pc:sldMkLst>
          <pc:docMk/>
          <pc:sldMk cId="4184799519" sldId="263"/>
        </pc:sldMkLst>
        <pc:spChg chg="mod">
          <ac:chgData name="Patrik Hrkút" userId="69b41f3f-cce6-4833-b1b6-94a378442888" providerId="ADAL" clId="{41DE4EBC-7676-4F6E-8257-331A81F077A8}" dt="2023-10-19T06:19:34.647" v="227" actId="20577"/>
          <ac:spMkLst>
            <pc:docMk/>
            <pc:sldMk cId="4184799519" sldId="263"/>
            <ac:spMk id="2" creationId="{96B9A1EB-5E1D-90B9-C5AA-D1CF5C0DB5C8}"/>
          </ac:spMkLst>
        </pc:spChg>
        <pc:spChg chg="mod">
          <ac:chgData name="Patrik Hrkút" userId="69b41f3f-cce6-4833-b1b6-94a378442888" providerId="ADAL" clId="{41DE4EBC-7676-4F6E-8257-331A81F077A8}" dt="2023-10-19T06:19:41.777" v="228" actId="20577"/>
          <ac:spMkLst>
            <pc:docMk/>
            <pc:sldMk cId="4184799519" sldId="263"/>
            <ac:spMk id="3" creationId="{498E4FE7-7AE7-7FCF-1A56-614ACF8B0B94}"/>
          </ac:spMkLst>
        </pc:spChg>
      </pc:sldChg>
      <pc:sldChg chg="modSp mod ord">
        <pc:chgData name="Patrik Hrkút" userId="69b41f3f-cce6-4833-b1b6-94a378442888" providerId="ADAL" clId="{41DE4EBC-7676-4F6E-8257-331A81F077A8}" dt="2023-10-19T06:19:55.178" v="241" actId="6549"/>
        <pc:sldMkLst>
          <pc:docMk/>
          <pc:sldMk cId="2401114565" sldId="264"/>
        </pc:sldMkLst>
        <pc:spChg chg="mod">
          <ac:chgData name="Patrik Hrkút" userId="69b41f3f-cce6-4833-b1b6-94a378442888" providerId="ADAL" clId="{41DE4EBC-7676-4F6E-8257-331A81F077A8}" dt="2023-10-19T06:19:55.178" v="241" actId="6549"/>
          <ac:spMkLst>
            <pc:docMk/>
            <pc:sldMk cId="2401114565" sldId="264"/>
            <ac:spMk id="2" creationId="{631A5D70-5ACD-C32A-C30F-02526A8B5189}"/>
          </ac:spMkLst>
        </pc:spChg>
        <pc:spChg chg="mod">
          <ac:chgData name="Patrik Hrkút" userId="69b41f3f-cce6-4833-b1b6-94a378442888" providerId="ADAL" clId="{41DE4EBC-7676-4F6E-8257-331A81F077A8}" dt="2023-10-19T06:19:05.702" v="202" actId="255"/>
          <ac:spMkLst>
            <pc:docMk/>
            <pc:sldMk cId="2401114565" sldId="264"/>
            <ac:spMk id="3" creationId="{6F05866B-0C2B-BE50-61E0-A10886F960F5}"/>
          </ac:spMkLst>
        </pc:spChg>
      </pc:sldChg>
      <pc:sldChg chg="modSp mod">
        <pc:chgData name="Patrik Hrkút" userId="69b41f3f-cce6-4833-b1b6-94a378442888" providerId="ADAL" clId="{41DE4EBC-7676-4F6E-8257-331A81F077A8}" dt="2023-10-19T09:18:48.714" v="411" actId="20577"/>
        <pc:sldMkLst>
          <pc:docMk/>
          <pc:sldMk cId="3396603598" sldId="265"/>
        </pc:sldMkLst>
        <pc:spChg chg="mod">
          <ac:chgData name="Patrik Hrkút" userId="69b41f3f-cce6-4833-b1b6-94a378442888" providerId="ADAL" clId="{41DE4EBC-7676-4F6E-8257-331A81F077A8}" dt="2023-10-19T06:25:00.059" v="379" actId="790"/>
          <ac:spMkLst>
            <pc:docMk/>
            <pc:sldMk cId="3396603598" sldId="265"/>
            <ac:spMk id="2" creationId="{0013008F-EA71-D3C6-1834-969A7F8D6D28}"/>
          </ac:spMkLst>
        </pc:spChg>
        <pc:spChg chg="mod">
          <ac:chgData name="Patrik Hrkút" userId="69b41f3f-cce6-4833-b1b6-94a378442888" providerId="ADAL" clId="{41DE4EBC-7676-4F6E-8257-331A81F077A8}" dt="2023-10-19T09:18:48.714" v="411" actId="20577"/>
          <ac:spMkLst>
            <pc:docMk/>
            <pc:sldMk cId="3396603598" sldId="265"/>
            <ac:spMk id="3" creationId="{02290A41-209F-FCC4-DACB-70A03F7B112E}"/>
          </ac:spMkLst>
        </pc:spChg>
      </pc:sldChg>
      <pc:sldChg chg="modSp mod">
        <pc:chgData name="Patrik Hrkút" userId="69b41f3f-cce6-4833-b1b6-94a378442888" providerId="ADAL" clId="{41DE4EBC-7676-4F6E-8257-331A81F077A8}" dt="2023-10-19T09:19:16.459" v="418" actId="20577"/>
        <pc:sldMkLst>
          <pc:docMk/>
          <pc:sldMk cId="494013704" sldId="266"/>
        </pc:sldMkLst>
        <pc:spChg chg="mod">
          <ac:chgData name="Patrik Hrkút" userId="69b41f3f-cce6-4833-b1b6-94a378442888" providerId="ADAL" clId="{41DE4EBC-7676-4F6E-8257-331A81F077A8}" dt="2023-10-19T06:23:39.999" v="337" actId="790"/>
          <ac:spMkLst>
            <pc:docMk/>
            <pc:sldMk cId="494013704" sldId="266"/>
            <ac:spMk id="2" creationId="{437B3008-6F32-B246-43F5-6841F129984E}"/>
          </ac:spMkLst>
        </pc:spChg>
        <pc:spChg chg="mod">
          <ac:chgData name="Patrik Hrkút" userId="69b41f3f-cce6-4833-b1b6-94a378442888" providerId="ADAL" clId="{41DE4EBC-7676-4F6E-8257-331A81F077A8}" dt="2023-10-19T09:19:16.459" v="418" actId="20577"/>
          <ac:spMkLst>
            <pc:docMk/>
            <pc:sldMk cId="494013704" sldId="266"/>
            <ac:spMk id="3" creationId="{E246DDA0-9F43-F5F7-782B-017B0E85DBFE}"/>
          </ac:spMkLst>
        </pc:spChg>
      </pc:sldChg>
      <pc:sldChg chg="modSp mod">
        <pc:chgData name="Patrik Hrkút" userId="69b41f3f-cce6-4833-b1b6-94a378442888" providerId="ADAL" clId="{41DE4EBC-7676-4F6E-8257-331A81F077A8}" dt="2023-10-19T06:24:48.724" v="378" actId="20577"/>
        <pc:sldMkLst>
          <pc:docMk/>
          <pc:sldMk cId="1125594104" sldId="269"/>
        </pc:sldMkLst>
        <pc:spChg chg="mod">
          <ac:chgData name="Patrik Hrkút" userId="69b41f3f-cce6-4833-b1b6-94a378442888" providerId="ADAL" clId="{41DE4EBC-7676-4F6E-8257-331A81F077A8}" dt="2023-10-19T06:24:23.832" v="362" actId="790"/>
          <ac:spMkLst>
            <pc:docMk/>
            <pc:sldMk cId="1125594104" sldId="269"/>
            <ac:spMk id="2" creationId="{96C28E29-5BBA-A62D-AE50-3AC25DF26322}"/>
          </ac:spMkLst>
        </pc:spChg>
        <pc:spChg chg="mod">
          <ac:chgData name="Patrik Hrkút" userId="69b41f3f-cce6-4833-b1b6-94a378442888" providerId="ADAL" clId="{41DE4EBC-7676-4F6E-8257-331A81F077A8}" dt="2023-10-19T06:24:48.724" v="378" actId="20577"/>
          <ac:spMkLst>
            <pc:docMk/>
            <pc:sldMk cId="1125594104" sldId="269"/>
            <ac:spMk id="3" creationId="{921BC453-2EA1-0E03-2B23-E596DB861F90}"/>
          </ac:spMkLst>
        </pc:spChg>
      </pc:sldChg>
      <pc:sldChg chg="modSp mod">
        <pc:chgData name="Patrik Hrkút" userId="69b41f3f-cce6-4833-b1b6-94a378442888" providerId="ADAL" clId="{41DE4EBC-7676-4F6E-8257-331A81F077A8}" dt="2023-10-19T09:18:24.336" v="397" actId="313"/>
        <pc:sldMkLst>
          <pc:docMk/>
          <pc:sldMk cId="4033626202" sldId="270"/>
        </pc:sldMkLst>
        <pc:spChg chg="mod">
          <ac:chgData name="Patrik Hrkút" userId="69b41f3f-cce6-4833-b1b6-94a378442888" providerId="ADAL" clId="{41DE4EBC-7676-4F6E-8257-331A81F077A8}" dt="2023-10-19T06:25:06.630" v="380" actId="790"/>
          <ac:spMkLst>
            <pc:docMk/>
            <pc:sldMk cId="4033626202" sldId="270"/>
            <ac:spMk id="2" creationId="{0013008F-EA71-D3C6-1834-969A7F8D6D28}"/>
          </ac:spMkLst>
        </pc:spChg>
        <pc:spChg chg="mod">
          <ac:chgData name="Patrik Hrkút" userId="69b41f3f-cce6-4833-b1b6-94a378442888" providerId="ADAL" clId="{41DE4EBC-7676-4F6E-8257-331A81F077A8}" dt="2023-10-19T09:18:24.336" v="397" actId="313"/>
          <ac:spMkLst>
            <pc:docMk/>
            <pc:sldMk cId="4033626202" sldId="270"/>
            <ac:spMk id="3" creationId="{02290A41-209F-FCC4-DACB-70A03F7B112E}"/>
          </ac:spMkLst>
        </pc:spChg>
      </pc:sldChg>
    </pc:docChg>
  </pc:docChgLst>
  <pc:docChgLst>
    <pc:chgData name="Michal Ďuračík" userId="cf2726a1-d5ba-4ec7-91ee-a3b1c496c4d0" providerId="ADAL" clId="{2D1E09CE-C8E3-498A-942E-57943836FCC1}"/>
    <pc:docChg chg="addSld modSld">
      <pc:chgData name="Michal Ďuračík" userId="cf2726a1-d5ba-4ec7-91ee-a3b1c496c4d0" providerId="ADAL" clId="{2D1E09CE-C8E3-498A-942E-57943836FCC1}" dt="2022-10-11T16:29:35.446" v="2" actId="1076"/>
      <pc:docMkLst>
        <pc:docMk/>
      </pc:docMkLst>
      <pc:sldChg chg="addSp modSp new mod">
        <pc:chgData name="Michal Ďuračík" userId="cf2726a1-d5ba-4ec7-91ee-a3b1c496c4d0" providerId="ADAL" clId="{2D1E09CE-C8E3-498A-942E-57943836FCC1}" dt="2022-10-11T16:29:35.446" v="2" actId="1076"/>
        <pc:sldMkLst>
          <pc:docMk/>
          <pc:sldMk cId="478809603" sldId="298"/>
        </pc:sldMkLst>
        <pc:picChg chg="add mod">
          <ac:chgData name="Michal Ďuračík" userId="cf2726a1-d5ba-4ec7-91ee-a3b1c496c4d0" providerId="ADAL" clId="{2D1E09CE-C8E3-498A-942E-57943836FCC1}" dt="2022-10-11T16:29:35.446" v="2" actId="1076"/>
          <ac:picMkLst>
            <pc:docMk/>
            <pc:sldMk cId="478809603" sldId="298"/>
            <ac:picMk id="6" creationId="{BDB7F329-6693-4EB2-BA33-C44B9A75332F}"/>
          </ac:picMkLst>
        </pc:picChg>
      </pc:sldChg>
    </pc:docChg>
  </pc:docChgLst>
  <pc:docChgLst>
    <pc:chgData name="Patrik Hrkút" userId="69b41f3f-cce6-4833-b1b6-94a378442888" providerId="ADAL" clId="{DBE7058F-519C-4B5C-A24C-FCA9E5C5EAB1}"/>
    <pc:docChg chg="undo custSel addSld delSld modSld sldOrd">
      <pc:chgData name="Patrik Hrkút" userId="69b41f3f-cce6-4833-b1b6-94a378442888" providerId="ADAL" clId="{DBE7058F-519C-4B5C-A24C-FCA9E5C5EAB1}" dt="2022-10-05T09:18:34.742" v="1102"/>
      <pc:docMkLst>
        <pc:docMk/>
      </pc:docMkLst>
      <pc:sldChg chg="modSp mod">
        <pc:chgData name="Patrik Hrkút" userId="69b41f3f-cce6-4833-b1b6-94a378442888" providerId="ADAL" clId="{DBE7058F-519C-4B5C-A24C-FCA9E5C5EAB1}" dt="2022-10-05T08:10:48.206" v="54" actId="20577"/>
        <pc:sldMkLst>
          <pc:docMk/>
          <pc:sldMk cId="0" sldId="257"/>
        </pc:sldMkLst>
        <pc:spChg chg="mod">
          <ac:chgData name="Patrik Hrkút" userId="69b41f3f-cce6-4833-b1b6-94a378442888" providerId="ADAL" clId="{DBE7058F-519C-4B5C-A24C-FCA9E5C5EAB1}" dt="2022-10-05T08:08:48.828" v="19" actId="790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Patrik Hrkút" userId="69b41f3f-cce6-4833-b1b6-94a378442888" providerId="ADAL" clId="{DBE7058F-519C-4B5C-A24C-FCA9E5C5EAB1}" dt="2022-10-05T08:10:48.206" v="54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 mod ord">
        <pc:chgData name="Patrik Hrkút" userId="69b41f3f-cce6-4833-b1b6-94a378442888" providerId="ADAL" clId="{DBE7058F-519C-4B5C-A24C-FCA9E5C5EAB1}" dt="2022-10-05T09:04:31.306" v="908"/>
        <pc:sldMkLst>
          <pc:docMk/>
          <pc:sldMk cId="395380876" sldId="259"/>
        </pc:sldMkLst>
        <pc:spChg chg="mod">
          <ac:chgData name="Patrik Hrkút" userId="69b41f3f-cce6-4833-b1b6-94a378442888" providerId="ADAL" clId="{DBE7058F-519C-4B5C-A24C-FCA9E5C5EAB1}" dt="2022-10-05T09:01:20.899" v="874" actId="20577"/>
          <ac:spMkLst>
            <pc:docMk/>
            <pc:sldMk cId="395380876" sldId="259"/>
            <ac:spMk id="115" creationId="{00000000-0000-0000-0000-000000000000}"/>
          </ac:spMkLst>
        </pc:spChg>
        <pc:spChg chg="mod">
          <ac:chgData name="Patrik Hrkút" userId="69b41f3f-cce6-4833-b1b6-94a378442888" providerId="ADAL" clId="{DBE7058F-519C-4B5C-A24C-FCA9E5C5EAB1}" dt="2022-10-05T09:04:22.924" v="906" actId="6549"/>
          <ac:spMkLst>
            <pc:docMk/>
            <pc:sldMk cId="395380876" sldId="259"/>
            <ac:spMk id="116" creationId="{00000000-0000-0000-0000-000000000000}"/>
          </ac:spMkLst>
        </pc:spChg>
      </pc:sldChg>
      <pc:sldChg chg="del">
        <pc:chgData name="Patrik Hrkút" userId="69b41f3f-cce6-4833-b1b6-94a378442888" providerId="ADAL" clId="{DBE7058F-519C-4B5C-A24C-FCA9E5C5EAB1}" dt="2022-10-05T08:09:32.086" v="31" actId="47"/>
        <pc:sldMkLst>
          <pc:docMk/>
          <pc:sldMk cId="1574559234" sldId="260"/>
        </pc:sldMkLst>
      </pc:sldChg>
      <pc:sldChg chg="del">
        <pc:chgData name="Patrik Hrkút" userId="69b41f3f-cce6-4833-b1b6-94a378442888" providerId="ADAL" clId="{DBE7058F-519C-4B5C-A24C-FCA9E5C5EAB1}" dt="2022-10-05T08:09:04.777" v="21" actId="47"/>
        <pc:sldMkLst>
          <pc:docMk/>
          <pc:sldMk cId="988526472" sldId="261"/>
        </pc:sldMkLst>
      </pc:sldChg>
      <pc:sldChg chg="del">
        <pc:chgData name="Patrik Hrkút" userId="69b41f3f-cce6-4833-b1b6-94a378442888" providerId="ADAL" clId="{DBE7058F-519C-4B5C-A24C-FCA9E5C5EAB1}" dt="2022-10-05T08:09:30.436" v="30" actId="47"/>
        <pc:sldMkLst>
          <pc:docMk/>
          <pc:sldMk cId="2236985054" sldId="262"/>
        </pc:sldMkLst>
      </pc:sldChg>
      <pc:sldChg chg="del">
        <pc:chgData name="Patrik Hrkút" userId="69b41f3f-cce6-4833-b1b6-94a378442888" providerId="ADAL" clId="{DBE7058F-519C-4B5C-A24C-FCA9E5C5EAB1}" dt="2022-10-05T08:09:28.328" v="29" actId="47"/>
        <pc:sldMkLst>
          <pc:docMk/>
          <pc:sldMk cId="2435134843" sldId="263"/>
        </pc:sldMkLst>
      </pc:sldChg>
      <pc:sldChg chg="modSp mod">
        <pc:chgData name="Patrik Hrkút" userId="69b41f3f-cce6-4833-b1b6-94a378442888" providerId="ADAL" clId="{DBE7058F-519C-4B5C-A24C-FCA9E5C5EAB1}" dt="2022-10-05T08:28:40.280" v="690" actId="20577"/>
        <pc:sldMkLst>
          <pc:docMk/>
          <pc:sldMk cId="2192306797" sldId="265"/>
        </pc:sldMkLst>
        <pc:spChg chg="mod">
          <ac:chgData name="Patrik Hrkút" userId="69b41f3f-cce6-4833-b1b6-94a378442888" providerId="ADAL" clId="{DBE7058F-519C-4B5C-A24C-FCA9E5C5EAB1}" dt="2022-10-05T08:28:40.280" v="690" actId="20577"/>
          <ac:spMkLst>
            <pc:docMk/>
            <pc:sldMk cId="2192306797" sldId="265"/>
            <ac:spMk id="110" creationId="{00000000-0000-0000-0000-000000000000}"/>
          </ac:spMkLst>
        </pc:spChg>
      </pc:sldChg>
      <pc:sldChg chg="modSp mod">
        <pc:chgData name="Patrik Hrkút" userId="69b41f3f-cce6-4833-b1b6-94a378442888" providerId="ADAL" clId="{DBE7058F-519C-4B5C-A24C-FCA9E5C5EAB1}" dt="2022-10-05T08:26:43.190" v="686" actId="6549"/>
        <pc:sldMkLst>
          <pc:docMk/>
          <pc:sldMk cId="0" sldId="290"/>
        </pc:sldMkLst>
        <pc:spChg chg="mod">
          <ac:chgData name="Patrik Hrkút" userId="69b41f3f-cce6-4833-b1b6-94a378442888" providerId="ADAL" clId="{DBE7058F-519C-4B5C-A24C-FCA9E5C5EAB1}" dt="2022-10-05T08:26:43.190" v="686" actId="6549"/>
          <ac:spMkLst>
            <pc:docMk/>
            <pc:sldMk cId="0" sldId="290"/>
            <ac:spMk id="357" creationId="{00000000-0000-0000-0000-000000000000}"/>
          </ac:spMkLst>
        </pc:spChg>
      </pc:sldChg>
      <pc:sldChg chg="del">
        <pc:chgData name="Patrik Hrkút" userId="69b41f3f-cce6-4833-b1b6-94a378442888" providerId="ADAL" clId="{DBE7058F-519C-4B5C-A24C-FCA9E5C5EAB1}" dt="2022-10-05T08:09:02.589" v="20" actId="47"/>
        <pc:sldMkLst>
          <pc:docMk/>
          <pc:sldMk cId="39626168" sldId="292"/>
        </pc:sldMkLst>
      </pc:sldChg>
      <pc:sldChg chg="modSp new mod">
        <pc:chgData name="Patrik Hrkút" userId="69b41f3f-cce6-4833-b1b6-94a378442888" providerId="ADAL" clId="{DBE7058F-519C-4B5C-A24C-FCA9E5C5EAB1}" dt="2022-10-05T08:21:23.366" v="429" actId="20577"/>
        <pc:sldMkLst>
          <pc:docMk/>
          <pc:sldMk cId="250567211" sldId="292"/>
        </pc:sldMkLst>
        <pc:spChg chg="mod">
          <ac:chgData name="Patrik Hrkút" userId="69b41f3f-cce6-4833-b1b6-94a378442888" providerId="ADAL" clId="{DBE7058F-519C-4B5C-A24C-FCA9E5C5EAB1}" dt="2022-10-05T08:21:23.366" v="429" actId="20577"/>
          <ac:spMkLst>
            <pc:docMk/>
            <pc:sldMk cId="250567211" sldId="292"/>
            <ac:spMk id="2" creationId="{425DBE0E-FB74-084E-1F8F-4E0D5F28044D}"/>
          </ac:spMkLst>
        </pc:spChg>
        <pc:spChg chg="mod">
          <ac:chgData name="Patrik Hrkút" userId="69b41f3f-cce6-4833-b1b6-94a378442888" providerId="ADAL" clId="{DBE7058F-519C-4B5C-A24C-FCA9E5C5EAB1}" dt="2022-10-05T08:19:42.685" v="422" actId="20577"/>
          <ac:spMkLst>
            <pc:docMk/>
            <pc:sldMk cId="250567211" sldId="292"/>
            <ac:spMk id="3" creationId="{4A572E88-B46A-2EAA-F571-205DC44273DB}"/>
          </ac:spMkLst>
        </pc:spChg>
      </pc:sldChg>
      <pc:sldChg chg="del">
        <pc:chgData name="Patrik Hrkút" userId="69b41f3f-cce6-4833-b1b6-94a378442888" providerId="ADAL" clId="{DBE7058F-519C-4B5C-A24C-FCA9E5C5EAB1}" dt="2022-10-05T08:09:10.023" v="22" actId="47"/>
        <pc:sldMkLst>
          <pc:docMk/>
          <pc:sldMk cId="1267761124" sldId="293"/>
        </pc:sldMkLst>
      </pc:sldChg>
      <pc:sldChg chg="modSp add mod ord">
        <pc:chgData name="Patrik Hrkút" userId="69b41f3f-cce6-4833-b1b6-94a378442888" providerId="ADAL" clId="{DBE7058F-519C-4B5C-A24C-FCA9E5C5EAB1}" dt="2022-10-05T08:11:13.867" v="103"/>
        <pc:sldMkLst>
          <pc:docMk/>
          <pc:sldMk cId="3986558910" sldId="293"/>
        </pc:sldMkLst>
        <pc:spChg chg="mod">
          <ac:chgData name="Patrik Hrkút" userId="69b41f3f-cce6-4833-b1b6-94a378442888" providerId="ADAL" clId="{DBE7058F-519C-4B5C-A24C-FCA9E5C5EAB1}" dt="2022-10-05T08:11:06.802" v="101" actId="20577"/>
          <ac:spMkLst>
            <pc:docMk/>
            <pc:sldMk cId="3986558910" sldId="293"/>
            <ac:spMk id="2" creationId="{7248FE94-9C69-46D7-9710-0B1AAA3A08F5}"/>
          </ac:spMkLst>
        </pc:spChg>
      </pc:sldChg>
      <pc:sldChg chg="modSp new mod">
        <pc:chgData name="Patrik Hrkút" userId="69b41f3f-cce6-4833-b1b6-94a378442888" providerId="ADAL" clId="{DBE7058F-519C-4B5C-A24C-FCA9E5C5EAB1}" dt="2022-10-05T08:25:36.171" v="606" actId="790"/>
        <pc:sldMkLst>
          <pc:docMk/>
          <pc:sldMk cId="1298172476" sldId="294"/>
        </pc:sldMkLst>
        <pc:spChg chg="mod">
          <ac:chgData name="Patrik Hrkút" userId="69b41f3f-cce6-4833-b1b6-94a378442888" providerId="ADAL" clId="{DBE7058F-519C-4B5C-A24C-FCA9E5C5EAB1}" dt="2022-10-05T08:21:30.768" v="431"/>
          <ac:spMkLst>
            <pc:docMk/>
            <pc:sldMk cId="1298172476" sldId="294"/>
            <ac:spMk id="2" creationId="{4535B0FC-BC77-97A8-9846-59AE4E1370EE}"/>
          </ac:spMkLst>
        </pc:spChg>
        <pc:spChg chg="mod">
          <ac:chgData name="Patrik Hrkút" userId="69b41f3f-cce6-4833-b1b6-94a378442888" providerId="ADAL" clId="{DBE7058F-519C-4B5C-A24C-FCA9E5C5EAB1}" dt="2022-10-05T08:25:36.171" v="606" actId="790"/>
          <ac:spMkLst>
            <pc:docMk/>
            <pc:sldMk cId="1298172476" sldId="294"/>
            <ac:spMk id="3" creationId="{64EE61A6-611F-4271-2D35-085C1BA6D51E}"/>
          </ac:spMkLst>
        </pc:spChg>
      </pc:sldChg>
      <pc:sldChg chg="del">
        <pc:chgData name="Patrik Hrkút" userId="69b41f3f-cce6-4833-b1b6-94a378442888" providerId="ADAL" clId="{DBE7058F-519C-4B5C-A24C-FCA9E5C5EAB1}" dt="2022-10-05T08:09:22.134" v="28" actId="47"/>
        <pc:sldMkLst>
          <pc:docMk/>
          <pc:sldMk cId="1429779395" sldId="294"/>
        </pc:sldMkLst>
      </pc:sldChg>
      <pc:sldChg chg="modSp new mod">
        <pc:chgData name="Patrik Hrkút" userId="69b41f3f-cce6-4833-b1b6-94a378442888" providerId="ADAL" clId="{DBE7058F-519C-4B5C-A24C-FCA9E5C5EAB1}" dt="2022-10-05T09:05:03.447" v="919" actId="20577"/>
        <pc:sldMkLst>
          <pc:docMk/>
          <pc:sldMk cId="451525980" sldId="295"/>
        </pc:sldMkLst>
        <pc:spChg chg="mod">
          <ac:chgData name="Patrik Hrkút" userId="69b41f3f-cce6-4833-b1b6-94a378442888" providerId="ADAL" clId="{DBE7058F-519C-4B5C-A24C-FCA9E5C5EAB1}" dt="2022-10-05T08:57:10.753" v="790"/>
          <ac:spMkLst>
            <pc:docMk/>
            <pc:sldMk cId="451525980" sldId="295"/>
            <ac:spMk id="2" creationId="{9701E71C-CDF7-C112-CE22-3E4831840F87}"/>
          </ac:spMkLst>
        </pc:spChg>
        <pc:spChg chg="mod">
          <ac:chgData name="Patrik Hrkút" userId="69b41f3f-cce6-4833-b1b6-94a378442888" providerId="ADAL" clId="{DBE7058F-519C-4B5C-A24C-FCA9E5C5EAB1}" dt="2022-10-05T09:05:03.447" v="919" actId="20577"/>
          <ac:spMkLst>
            <pc:docMk/>
            <pc:sldMk cId="451525980" sldId="295"/>
            <ac:spMk id="3" creationId="{F914E3DC-D578-CB72-5D8D-D344F8A2BA0E}"/>
          </ac:spMkLst>
        </pc:spChg>
      </pc:sldChg>
      <pc:sldChg chg="del">
        <pc:chgData name="Patrik Hrkút" userId="69b41f3f-cce6-4833-b1b6-94a378442888" providerId="ADAL" clId="{DBE7058F-519C-4B5C-A24C-FCA9E5C5EAB1}" dt="2022-10-05T08:09:19.710" v="27" actId="47"/>
        <pc:sldMkLst>
          <pc:docMk/>
          <pc:sldMk cId="4129372010" sldId="295"/>
        </pc:sldMkLst>
      </pc:sldChg>
      <pc:sldChg chg="modSp new mod">
        <pc:chgData name="Patrik Hrkút" userId="69b41f3f-cce6-4833-b1b6-94a378442888" providerId="ADAL" clId="{DBE7058F-519C-4B5C-A24C-FCA9E5C5EAB1}" dt="2022-10-05T09:05:20.045" v="937" actId="20577"/>
        <pc:sldMkLst>
          <pc:docMk/>
          <pc:sldMk cId="2580648143" sldId="296"/>
        </pc:sldMkLst>
        <pc:spChg chg="mod">
          <ac:chgData name="Patrik Hrkút" userId="69b41f3f-cce6-4833-b1b6-94a378442888" providerId="ADAL" clId="{DBE7058F-519C-4B5C-A24C-FCA9E5C5EAB1}" dt="2022-10-05T08:58:57.988" v="828" actId="20577"/>
          <ac:spMkLst>
            <pc:docMk/>
            <pc:sldMk cId="2580648143" sldId="296"/>
            <ac:spMk id="2" creationId="{23E0BA75-E6B4-21A3-3DB4-DB7F68A365FC}"/>
          </ac:spMkLst>
        </pc:spChg>
        <pc:spChg chg="mod">
          <ac:chgData name="Patrik Hrkút" userId="69b41f3f-cce6-4833-b1b6-94a378442888" providerId="ADAL" clId="{DBE7058F-519C-4B5C-A24C-FCA9E5C5EAB1}" dt="2022-10-05T09:05:20.045" v="937" actId="20577"/>
          <ac:spMkLst>
            <pc:docMk/>
            <pc:sldMk cId="2580648143" sldId="296"/>
            <ac:spMk id="3" creationId="{360A6C78-58F4-6407-ED9E-9ACC8F345AF4}"/>
          </ac:spMkLst>
        </pc:spChg>
      </pc:sldChg>
      <pc:sldChg chg="del">
        <pc:chgData name="Patrik Hrkút" userId="69b41f3f-cce6-4833-b1b6-94a378442888" providerId="ADAL" clId="{DBE7058F-519C-4B5C-A24C-FCA9E5C5EAB1}" dt="2022-10-05T08:09:17.695" v="25" actId="47"/>
        <pc:sldMkLst>
          <pc:docMk/>
          <pc:sldMk cId="3610387675" sldId="296"/>
        </pc:sldMkLst>
      </pc:sldChg>
      <pc:sldChg chg="modSp new mod ord">
        <pc:chgData name="Patrik Hrkút" userId="69b41f3f-cce6-4833-b1b6-94a378442888" providerId="ADAL" clId="{DBE7058F-519C-4B5C-A24C-FCA9E5C5EAB1}" dt="2022-10-05T09:18:34.742" v="1102"/>
        <pc:sldMkLst>
          <pc:docMk/>
          <pc:sldMk cId="3949620272" sldId="297"/>
        </pc:sldMkLst>
        <pc:spChg chg="mod">
          <ac:chgData name="Patrik Hrkút" userId="69b41f3f-cce6-4833-b1b6-94a378442888" providerId="ADAL" clId="{DBE7058F-519C-4B5C-A24C-FCA9E5C5EAB1}" dt="2022-10-05T09:17:12.127" v="1096" actId="20577"/>
          <ac:spMkLst>
            <pc:docMk/>
            <pc:sldMk cId="3949620272" sldId="297"/>
            <ac:spMk id="2" creationId="{58E65B5D-2039-677B-4918-BD2E665B7A41}"/>
          </ac:spMkLst>
        </pc:spChg>
        <pc:spChg chg="mod">
          <ac:chgData name="Patrik Hrkút" userId="69b41f3f-cce6-4833-b1b6-94a378442888" providerId="ADAL" clId="{DBE7058F-519C-4B5C-A24C-FCA9E5C5EAB1}" dt="2022-10-05T09:16:50.972" v="1080" actId="255"/>
          <ac:spMkLst>
            <pc:docMk/>
            <pc:sldMk cId="3949620272" sldId="297"/>
            <ac:spMk id="3" creationId="{7128F4C2-EF4D-913B-98E8-DA192B9FD824}"/>
          </ac:spMkLst>
        </pc:spChg>
      </pc:sldChg>
      <pc:sldChg chg="del">
        <pc:chgData name="Patrik Hrkút" userId="69b41f3f-cce6-4833-b1b6-94a378442888" providerId="ADAL" clId="{DBE7058F-519C-4B5C-A24C-FCA9E5C5EAB1}" dt="2022-10-05T08:09:16.916" v="24" actId="47"/>
        <pc:sldMkLst>
          <pc:docMk/>
          <pc:sldMk cId="3988894215" sldId="297"/>
        </pc:sldMkLst>
      </pc:sldChg>
      <pc:sldChg chg="del">
        <pc:chgData name="Patrik Hrkút" userId="69b41f3f-cce6-4833-b1b6-94a378442888" providerId="ADAL" clId="{DBE7058F-519C-4B5C-A24C-FCA9E5C5EAB1}" dt="2022-10-05T08:09:15.803" v="23" actId="47"/>
        <pc:sldMkLst>
          <pc:docMk/>
          <pc:sldMk cId="2966900726" sldId="298"/>
        </pc:sldMkLst>
      </pc:sldChg>
      <pc:sldChg chg="del">
        <pc:chgData name="Patrik Hrkút" userId="69b41f3f-cce6-4833-b1b6-94a378442888" providerId="ADAL" clId="{DBE7058F-519C-4B5C-A24C-FCA9E5C5EAB1}" dt="2022-10-05T08:09:18.555" v="26" actId="47"/>
        <pc:sldMkLst>
          <pc:docMk/>
          <pc:sldMk cId="785250452" sldId="299"/>
        </pc:sldMkLst>
      </pc:sldChg>
    </pc:docChg>
  </pc:docChgLst>
  <pc:docChgLst>
    <pc:chgData name="Matej Meško" userId="062c2383-de57-4e48-ad9d-f32974fd8a05" providerId="ADAL" clId="{338E4974-0BE4-4DA0-A281-DF373940818E}"/>
    <pc:docChg chg="undo custSel addSld delSld modSld">
      <pc:chgData name="Matej Meško" userId="062c2383-de57-4e48-ad9d-f32974fd8a05" providerId="ADAL" clId="{338E4974-0BE4-4DA0-A281-DF373940818E}" dt="2023-09-19T10:57:51.827" v="1236" actId="313"/>
      <pc:docMkLst>
        <pc:docMk/>
      </pc:docMkLst>
      <pc:sldChg chg="modSp mod">
        <pc:chgData name="Matej Meško" userId="062c2383-de57-4e48-ad9d-f32974fd8a05" providerId="ADAL" clId="{338E4974-0BE4-4DA0-A281-DF373940818E}" dt="2023-09-19T10:57:47.712" v="1235" actId="20577"/>
        <pc:sldMkLst>
          <pc:docMk/>
          <pc:sldMk cId="0" sldId="256"/>
        </pc:sldMkLst>
        <pc:spChg chg="mod">
          <ac:chgData name="Matej Meško" userId="062c2383-de57-4e48-ad9d-f32974fd8a05" providerId="ADAL" clId="{338E4974-0BE4-4DA0-A281-DF373940818E}" dt="2023-09-19T10:57:47.712" v="1235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mod">
        <pc:chgData name="Matej Meško" userId="062c2383-de57-4e48-ad9d-f32974fd8a05" providerId="ADAL" clId="{338E4974-0BE4-4DA0-A281-DF373940818E}" dt="2023-09-19T10:57:51.827" v="1236" actId="313"/>
        <pc:sldMkLst>
          <pc:docMk/>
          <pc:sldMk cId="0" sldId="257"/>
        </pc:sldMkLst>
        <pc:spChg chg="mod">
          <ac:chgData name="Matej Meško" userId="062c2383-de57-4e48-ad9d-f32974fd8a05" providerId="ADAL" clId="{338E4974-0BE4-4DA0-A281-DF373940818E}" dt="2023-09-19T10:57:51.827" v="1236" actId="313"/>
          <ac:spMkLst>
            <pc:docMk/>
            <pc:sldMk cId="0" sldId="257"/>
            <ac:spMk id="104" creationId="{00000000-0000-0000-0000-000000000000}"/>
          </ac:spMkLst>
        </pc:spChg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1237338024" sldId="258"/>
        </pc:sldMkLst>
      </pc:sldChg>
      <pc:sldChg chg="modSp new mod">
        <pc:chgData name="Matej Meško" userId="062c2383-de57-4e48-ad9d-f32974fd8a05" providerId="ADAL" clId="{338E4974-0BE4-4DA0-A281-DF373940818E}" dt="2023-09-19T07:30:08.573" v="327" actId="20577"/>
        <pc:sldMkLst>
          <pc:docMk/>
          <pc:sldMk cId="1609298457" sldId="258"/>
        </pc:sldMkLst>
        <pc:spChg chg="mod">
          <ac:chgData name="Matej Meško" userId="062c2383-de57-4e48-ad9d-f32974fd8a05" providerId="ADAL" clId="{338E4974-0BE4-4DA0-A281-DF373940818E}" dt="2023-09-19T07:28:44.804" v="116" actId="20577"/>
          <ac:spMkLst>
            <pc:docMk/>
            <pc:sldMk cId="1609298457" sldId="258"/>
            <ac:spMk id="2" creationId="{9BD10A85-E583-07A0-3CBE-E4744EECD3CE}"/>
          </ac:spMkLst>
        </pc:spChg>
        <pc:spChg chg="mod">
          <ac:chgData name="Matej Meško" userId="062c2383-de57-4e48-ad9d-f32974fd8a05" providerId="ADAL" clId="{338E4974-0BE4-4DA0-A281-DF373940818E}" dt="2023-09-19T07:30:08.573" v="327" actId="20577"/>
          <ac:spMkLst>
            <pc:docMk/>
            <pc:sldMk cId="1609298457" sldId="258"/>
            <ac:spMk id="3" creationId="{F5E6151F-B3D4-41C4-A97D-3BD4D9388AB0}"/>
          </ac:spMkLst>
        </pc:spChg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395380876" sldId="259"/>
        </pc:sldMkLst>
      </pc:sldChg>
      <pc:sldChg chg="modSp new mod">
        <pc:chgData name="Matej Meško" userId="062c2383-de57-4e48-ad9d-f32974fd8a05" providerId="ADAL" clId="{338E4974-0BE4-4DA0-A281-DF373940818E}" dt="2023-09-19T07:31:00.058" v="468" actId="113"/>
        <pc:sldMkLst>
          <pc:docMk/>
          <pc:sldMk cId="3059230099" sldId="259"/>
        </pc:sldMkLst>
        <pc:spChg chg="mod">
          <ac:chgData name="Matej Meško" userId="062c2383-de57-4e48-ad9d-f32974fd8a05" providerId="ADAL" clId="{338E4974-0BE4-4DA0-A281-DF373940818E}" dt="2023-09-19T07:30:23.278" v="354" actId="20577"/>
          <ac:spMkLst>
            <pc:docMk/>
            <pc:sldMk cId="3059230099" sldId="259"/>
            <ac:spMk id="2" creationId="{C0BCF3E3-570C-C854-C350-8C757AD7F975}"/>
          </ac:spMkLst>
        </pc:spChg>
        <pc:spChg chg="mod">
          <ac:chgData name="Matej Meško" userId="062c2383-de57-4e48-ad9d-f32974fd8a05" providerId="ADAL" clId="{338E4974-0BE4-4DA0-A281-DF373940818E}" dt="2023-09-19T07:31:00.058" v="468" actId="113"/>
          <ac:spMkLst>
            <pc:docMk/>
            <pc:sldMk cId="3059230099" sldId="259"/>
            <ac:spMk id="3" creationId="{3E1F9D9C-4E89-8F5B-A55F-33652C9460DC}"/>
          </ac:spMkLst>
        </pc:spChg>
      </pc:sldChg>
      <pc:sldChg chg="modSp new mod">
        <pc:chgData name="Matej Meško" userId="062c2383-de57-4e48-ad9d-f32974fd8a05" providerId="ADAL" clId="{338E4974-0BE4-4DA0-A281-DF373940818E}" dt="2023-09-19T07:31:54.283" v="602" actId="313"/>
        <pc:sldMkLst>
          <pc:docMk/>
          <pc:sldMk cId="920384590" sldId="260"/>
        </pc:sldMkLst>
        <pc:spChg chg="mod">
          <ac:chgData name="Matej Meško" userId="062c2383-de57-4e48-ad9d-f32974fd8a05" providerId="ADAL" clId="{338E4974-0BE4-4DA0-A281-DF373940818E}" dt="2023-09-19T07:31:06.854" v="483" actId="20577"/>
          <ac:spMkLst>
            <pc:docMk/>
            <pc:sldMk cId="920384590" sldId="260"/>
            <ac:spMk id="2" creationId="{8002614F-2340-9391-A8D4-5389DA3F4CA8}"/>
          </ac:spMkLst>
        </pc:spChg>
        <pc:spChg chg="mod">
          <ac:chgData name="Matej Meško" userId="062c2383-de57-4e48-ad9d-f32974fd8a05" providerId="ADAL" clId="{338E4974-0BE4-4DA0-A281-DF373940818E}" dt="2023-09-19T07:31:54.283" v="602" actId="313"/>
          <ac:spMkLst>
            <pc:docMk/>
            <pc:sldMk cId="920384590" sldId="260"/>
            <ac:spMk id="3" creationId="{74335C38-A0CE-AA7A-CFF7-4A74923988AC}"/>
          </ac:spMkLst>
        </pc:spChg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1574559234" sldId="260"/>
        </pc:sldMkLst>
      </pc:sldChg>
      <pc:sldChg chg="modSp new mod">
        <pc:chgData name="Matej Meško" userId="062c2383-de57-4e48-ad9d-f32974fd8a05" providerId="ADAL" clId="{338E4974-0BE4-4DA0-A281-DF373940818E}" dt="2023-09-19T10:47:21.730" v="788" actId="20577"/>
        <pc:sldMkLst>
          <pc:docMk/>
          <pc:sldMk cId="1342790306" sldId="261"/>
        </pc:sldMkLst>
        <pc:spChg chg="mod">
          <ac:chgData name="Matej Meško" userId="062c2383-de57-4e48-ad9d-f32974fd8a05" providerId="ADAL" clId="{338E4974-0BE4-4DA0-A281-DF373940818E}" dt="2023-09-19T07:32:17.394" v="643" actId="20577"/>
          <ac:spMkLst>
            <pc:docMk/>
            <pc:sldMk cId="1342790306" sldId="261"/>
            <ac:spMk id="2" creationId="{778A3E7F-AF1C-9962-6EC5-9CDE935B4FF5}"/>
          </ac:spMkLst>
        </pc:spChg>
        <pc:spChg chg="mod">
          <ac:chgData name="Matej Meško" userId="062c2383-de57-4e48-ad9d-f32974fd8a05" providerId="ADAL" clId="{338E4974-0BE4-4DA0-A281-DF373940818E}" dt="2023-09-19T10:47:21.730" v="788" actId="20577"/>
          <ac:spMkLst>
            <pc:docMk/>
            <pc:sldMk cId="1342790306" sldId="261"/>
            <ac:spMk id="3" creationId="{945F3DEB-0ECF-DFB8-6F1B-CB527FFFD153}"/>
          </ac:spMkLst>
        </pc:spChg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4251922516" sldId="261"/>
        </pc:sldMkLst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3877096602" sldId="262"/>
        </pc:sldMkLst>
      </pc:sldChg>
      <pc:sldChg chg="modSp new mod">
        <pc:chgData name="Matej Meško" userId="062c2383-de57-4e48-ad9d-f32974fd8a05" providerId="ADAL" clId="{338E4974-0BE4-4DA0-A281-DF373940818E}" dt="2023-09-19T10:48:02.400" v="878" actId="20577"/>
        <pc:sldMkLst>
          <pc:docMk/>
          <pc:sldMk cId="3897347288" sldId="262"/>
        </pc:sldMkLst>
        <pc:spChg chg="mod">
          <ac:chgData name="Matej Meško" userId="062c2383-de57-4e48-ad9d-f32974fd8a05" providerId="ADAL" clId="{338E4974-0BE4-4DA0-A281-DF373940818E}" dt="2023-09-19T10:47:30.825" v="797" actId="20577"/>
          <ac:spMkLst>
            <pc:docMk/>
            <pc:sldMk cId="3897347288" sldId="262"/>
            <ac:spMk id="2" creationId="{EBEEF767-7394-C358-86B9-5C566A52C93A}"/>
          </ac:spMkLst>
        </pc:spChg>
        <pc:spChg chg="mod">
          <ac:chgData name="Matej Meško" userId="062c2383-de57-4e48-ad9d-f32974fd8a05" providerId="ADAL" clId="{338E4974-0BE4-4DA0-A281-DF373940818E}" dt="2023-09-19T10:48:02.400" v="878" actId="20577"/>
          <ac:spMkLst>
            <pc:docMk/>
            <pc:sldMk cId="3897347288" sldId="262"/>
            <ac:spMk id="3" creationId="{2AD3A429-2B61-CFD2-9FA2-F0F16F118EF0}"/>
          </ac:spMkLst>
        </pc:spChg>
      </pc:sldChg>
      <pc:sldChg chg="modSp new mod">
        <pc:chgData name="Matej Meško" userId="062c2383-de57-4e48-ad9d-f32974fd8a05" providerId="ADAL" clId="{338E4974-0BE4-4DA0-A281-DF373940818E}" dt="2023-09-19T10:50:51.033" v="1033" actId="20577"/>
        <pc:sldMkLst>
          <pc:docMk/>
          <pc:sldMk cId="1075607090" sldId="263"/>
        </pc:sldMkLst>
        <pc:spChg chg="mod">
          <ac:chgData name="Matej Meško" userId="062c2383-de57-4e48-ad9d-f32974fd8a05" providerId="ADAL" clId="{338E4974-0BE4-4DA0-A281-DF373940818E}" dt="2023-09-19T10:48:16.454" v="908" actId="20577"/>
          <ac:spMkLst>
            <pc:docMk/>
            <pc:sldMk cId="1075607090" sldId="263"/>
            <ac:spMk id="2" creationId="{225B4DA1-8CA4-365D-3DEE-A3B1FFF3CFD7}"/>
          </ac:spMkLst>
        </pc:spChg>
        <pc:spChg chg="mod">
          <ac:chgData name="Matej Meško" userId="062c2383-de57-4e48-ad9d-f32974fd8a05" providerId="ADAL" clId="{338E4974-0BE4-4DA0-A281-DF373940818E}" dt="2023-09-19T10:50:51.033" v="1033" actId="20577"/>
          <ac:spMkLst>
            <pc:docMk/>
            <pc:sldMk cId="1075607090" sldId="263"/>
            <ac:spMk id="3" creationId="{494B14E3-D1B1-5293-F092-6CFB7A333404}"/>
          </ac:spMkLst>
        </pc:spChg>
      </pc:sldChg>
      <pc:sldChg chg="del">
        <pc:chgData name="Matej Meško" userId="062c2383-de57-4e48-ad9d-f32974fd8a05" providerId="ADAL" clId="{338E4974-0BE4-4DA0-A281-DF373940818E}" dt="2023-09-19T07:27:14.085" v="0" actId="47"/>
        <pc:sldMkLst>
          <pc:docMk/>
          <pc:sldMk cId="1676857022" sldId="263"/>
        </pc:sldMkLst>
      </pc:sldChg>
      <pc:sldChg chg="modSp new mod">
        <pc:chgData name="Matej Meško" userId="062c2383-de57-4e48-ad9d-f32974fd8a05" providerId="ADAL" clId="{338E4974-0BE4-4DA0-A281-DF373940818E}" dt="2023-09-19T10:51:48.706" v="1204" actId="313"/>
        <pc:sldMkLst>
          <pc:docMk/>
          <pc:sldMk cId="331412662" sldId="264"/>
        </pc:sldMkLst>
        <pc:spChg chg="mod">
          <ac:chgData name="Matej Meško" userId="062c2383-de57-4e48-ad9d-f32974fd8a05" providerId="ADAL" clId="{338E4974-0BE4-4DA0-A281-DF373940818E}" dt="2023-09-19T10:51:02.252" v="1059" actId="20577"/>
          <ac:spMkLst>
            <pc:docMk/>
            <pc:sldMk cId="331412662" sldId="264"/>
            <ac:spMk id="2" creationId="{D1D21A5B-F779-3B2E-6AF2-CE3A4A1AF701}"/>
          </ac:spMkLst>
        </pc:spChg>
        <pc:spChg chg="mod">
          <ac:chgData name="Matej Meško" userId="062c2383-de57-4e48-ad9d-f32974fd8a05" providerId="ADAL" clId="{338E4974-0BE4-4DA0-A281-DF373940818E}" dt="2023-09-19T10:51:48.706" v="1204" actId="313"/>
          <ac:spMkLst>
            <pc:docMk/>
            <pc:sldMk cId="331412662" sldId="264"/>
            <ac:spMk id="3" creationId="{E4F401F5-BE46-2491-A254-380561C15690}"/>
          </ac:spMkLst>
        </pc:spChg>
      </pc:sldChg>
      <pc:sldChg chg="modSp new mod">
        <pc:chgData name="Matej Meško" userId="062c2383-de57-4e48-ad9d-f32974fd8a05" providerId="ADAL" clId="{338E4974-0BE4-4DA0-A281-DF373940818E}" dt="2023-09-19T10:57:38.923" v="1233" actId="20577"/>
        <pc:sldMkLst>
          <pc:docMk/>
          <pc:sldMk cId="2607774381" sldId="265"/>
        </pc:sldMkLst>
        <pc:spChg chg="mod">
          <ac:chgData name="Matej Meško" userId="062c2383-de57-4e48-ad9d-f32974fd8a05" providerId="ADAL" clId="{338E4974-0BE4-4DA0-A281-DF373940818E}" dt="2023-09-19T10:51:55.094" v="1211" actId="20577"/>
          <ac:spMkLst>
            <pc:docMk/>
            <pc:sldMk cId="2607774381" sldId="265"/>
            <ac:spMk id="2" creationId="{1DAE5D1F-A10E-7428-B9C5-7C8A90FA5EDB}"/>
          </ac:spMkLst>
        </pc:spChg>
        <pc:spChg chg="mod">
          <ac:chgData name="Matej Meško" userId="062c2383-de57-4e48-ad9d-f32974fd8a05" providerId="ADAL" clId="{338E4974-0BE4-4DA0-A281-DF373940818E}" dt="2023-09-19T10:57:38.923" v="1233" actId="20577"/>
          <ac:spMkLst>
            <pc:docMk/>
            <pc:sldMk cId="2607774381" sldId="265"/>
            <ac:spMk id="3" creationId="{C3314581-E1B5-0098-4A74-BD6A494D4B44}"/>
          </ac:spMkLst>
        </pc:spChg>
      </pc:sldChg>
    </pc:docChg>
  </pc:docChgLst>
  <pc:docChgLst>
    <pc:chgData name="Patrik Hrkút" userId="69b41f3f-cce6-4833-b1b6-94a378442888" providerId="ADAL" clId="{787FD9FD-2B3A-489D-AF39-2BAE96167847}"/>
    <pc:docChg chg="undo custSel addSld delSld modSld">
      <pc:chgData name="Patrik Hrkút" userId="69b41f3f-cce6-4833-b1b6-94a378442888" providerId="ADAL" clId="{787FD9FD-2B3A-489D-AF39-2BAE96167847}" dt="2020-10-18T19:20:10.501" v="4366" actId="114"/>
      <pc:docMkLst>
        <pc:docMk/>
      </pc:docMkLst>
      <pc:sldChg chg="addSp delSp mod">
        <pc:chgData name="Patrik Hrkút" userId="69b41f3f-cce6-4833-b1b6-94a378442888" providerId="ADAL" clId="{787FD9FD-2B3A-489D-AF39-2BAE96167847}" dt="2020-10-18T18:07:40.566" v="1644" actId="22"/>
        <pc:sldMkLst>
          <pc:docMk/>
          <pc:sldMk cId="0" sldId="257"/>
        </pc:sldMkLst>
        <pc:spChg chg="add del">
          <ac:chgData name="Patrik Hrkút" userId="69b41f3f-cce6-4833-b1b6-94a378442888" providerId="ADAL" clId="{787FD9FD-2B3A-489D-AF39-2BAE96167847}" dt="2020-10-18T18:07:40.566" v="1644" actId="22"/>
          <ac:spMkLst>
            <pc:docMk/>
            <pc:sldMk cId="0" sldId="257"/>
            <ac:spMk id="5" creationId="{E4E1353F-E627-43D9-84AA-2AA083059A7D}"/>
          </ac:spMkLst>
        </pc:spChg>
      </pc:sldChg>
      <pc:sldChg chg="modSp mod">
        <pc:chgData name="Patrik Hrkút" userId="69b41f3f-cce6-4833-b1b6-94a378442888" providerId="ADAL" clId="{787FD9FD-2B3A-489D-AF39-2BAE96167847}" dt="2020-10-18T17:20:37.136" v="220" actId="20577"/>
        <pc:sldMkLst>
          <pc:docMk/>
          <pc:sldMk cId="395380876" sldId="259"/>
        </pc:sldMkLst>
        <pc:spChg chg="mod">
          <ac:chgData name="Patrik Hrkút" userId="69b41f3f-cce6-4833-b1b6-94a378442888" providerId="ADAL" clId="{787FD9FD-2B3A-489D-AF39-2BAE96167847}" dt="2020-10-18T17:20:37.136" v="220" actId="20577"/>
          <ac:spMkLst>
            <pc:docMk/>
            <pc:sldMk cId="395380876" sldId="259"/>
            <ac:spMk id="115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6:21:45.940" v="208" actId="20577"/>
          <ac:spMkLst>
            <pc:docMk/>
            <pc:sldMk cId="395380876" sldId="259"/>
            <ac:spMk id="116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7:49:23.756" v="1144" actId="6549"/>
        <pc:sldMkLst>
          <pc:docMk/>
          <pc:sldMk cId="1574559234" sldId="260"/>
        </pc:sldMkLst>
        <pc:spChg chg="mod">
          <ac:chgData name="Patrik Hrkút" userId="69b41f3f-cce6-4833-b1b6-94a378442888" providerId="ADAL" clId="{787FD9FD-2B3A-489D-AF39-2BAE96167847}" dt="2020-10-18T17:38:06.971" v="1047" actId="6549"/>
          <ac:spMkLst>
            <pc:docMk/>
            <pc:sldMk cId="1574559234" sldId="260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7:49:23.756" v="1144" actId="6549"/>
          <ac:spMkLst>
            <pc:docMk/>
            <pc:sldMk cId="1574559234" sldId="260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7:50:24.881" v="1177" actId="20577"/>
        <pc:sldMkLst>
          <pc:docMk/>
          <pc:sldMk cId="988526472" sldId="261"/>
        </pc:sldMkLst>
        <pc:spChg chg="mod">
          <ac:chgData name="Patrik Hrkút" userId="69b41f3f-cce6-4833-b1b6-94a378442888" providerId="ADAL" clId="{787FD9FD-2B3A-489D-AF39-2BAE96167847}" dt="2020-10-18T17:37:59.134" v="1043" actId="6549"/>
          <ac:spMkLst>
            <pc:docMk/>
            <pc:sldMk cId="988526472" sldId="261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7:50:24.881" v="1177" actId="20577"/>
          <ac:spMkLst>
            <pc:docMk/>
            <pc:sldMk cId="988526472" sldId="261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8:06:28.905" v="1614" actId="20577"/>
        <pc:sldMkLst>
          <pc:docMk/>
          <pc:sldMk cId="2236985054" sldId="262"/>
        </pc:sldMkLst>
        <pc:spChg chg="mod">
          <ac:chgData name="Patrik Hrkút" userId="69b41f3f-cce6-4833-b1b6-94a378442888" providerId="ADAL" clId="{787FD9FD-2B3A-489D-AF39-2BAE96167847}" dt="2020-10-18T17:52:37.218" v="1202" actId="20577"/>
          <ac:spMkLst>
            <pc:docMk/>
            <pc:sldMk cId="2236985054" sldId="262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8:06:28.905" v="1614" actId="20577"/>
          <ac:spMkLst>
            <pc:docMk/>
            <pc:sldMk cId="2236985054" sldId="262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787FD9FD-2B3A-489D-AF39-2BAE96167847}" dt="2020-10-18T19:11:41.473" v="4270" actId="20577"/>
        <pc:sldMkLst>
          <pc:docMk/>
          <pc:sldMk cId="2435134843" sldId="263"/>
        </pc:sldMkLst>
        <pc:spChg chg="mod">
          <ac:chgData name="Patrik Hrkút" userId="69b41f3f-cce6-4833-b1b6-94a378442888" providerId="ADAL" clId="{787FD9FD-2B3A-489D-AF39-2BAE96167847}" dt="2020-10-18T18:12:21.535" v="1815" actId="20577"/>
          <ac:spMkLst>
            <pc:docMk/>
            <pc:sldMk cId="2435134843" sldId="263"/>
            <ac:spMk id="121" creationId="{00000000-0000-0000-0000-000000000000}"/>
          </ac:spMkLst>
        </pc:spChg>
        <pc:spChg chg="mod">
          <ac:chgData name="Patrik Hrkút" userId="69b41f3f-cce6-4833-b1b6-94a378442888" providerId="ADAL" clId="{787FD9FD-2B3A-489D-AF39-2BAE96167847}" dt="2020-10-18T19:11:41.473" v="4270" actId="20577"/>
          <ac:spMkLst>
            <pc:docMk/>
            <pc:sldMk cId="2435134843" sldId="263"/>
            <ac:spMk id="122" creationId="{00000000-0000-0000-0000-000000000000}"/>
          </ac:spMkLst>
        </pc:spChg>
      </pc:sldChg>
      <pc:sldChg chg="del">
        <pc:chgData name="Patrik Hrkút" userId="69b41f3f-cce6-4833-b1b6-94a378442888" providerId="ADAL" clId="{787FD9FD-2B3A-489D-AF39-2BAE96167847}" dt="2020-10-18T18:39:29.663" v="2906" actId="47"/>
        <pc:sldMkLst>
          <pc:docMk/>
          <pc:sldMk cId="574517158" sldId="264"/>
        </pc:sldMkLst>
      </pc:sldChg>
      <pc:sldChg chg="modSp mod">
        <pc:chgData name="Patrik Hrkút" userId="69b41f3f-cce6-4833-b1b6-94a378442888" providerId="ADAL" clId="{787FD9FD-2B3A-489D-AF39-2BAE96167847}" dt="2020-10-18T19:20:10.501" v="4366" actId="114"/>
        <pc:sldMkLst>
          <pc:docMk/>
          <pc:sldMk cId="2192306797" sldId="265"/>
        </pc:sldMkLst>
        <pc:spChg chg="mod">
          <ac:chgData name="Patrik Hrkút" userId="69b41f3f-cce6-4833-b1b6-94a378442888" providerId="ADAL" clId="{787FD9FD-2B3A-489D-AF39-2BAE96167847}" dt="2020-10-18T19:20:10.501" v="4366" actId="114"/>
          <ac:spMkLst>
            <pc:docMk/>
            <pc:sldMk cId="2192306797" sldId="265"/>
            <ac:spMk id="110" creationId="{00000000-0000-0000-0000-000000000000}"/>
          </ac:spMkLst>
        </pc:spChg>
      </pc:sldChg>
      <pc:sldChg chg="modSp new mod">
        <pc:chgData name="Patrik Hrkút" userId="69b41f3f-cce6-4833-b1b6-94a378442888" providerId="ADAL" clId="{787FD9FD-2B3A-489D-AF39-2BAE96167847}" dt="2020-10-18T18:08:04.448" v="1656" actId="20577"/>
        <pc:sldMkLst>
          <pc:docMk/>
          <pc:sldMk cId="2046113348" sldId="291"/>
        </pc:sldMkLst>
        <pc:spChg chg="mod">
          <ac:chgData name="Patrik Hrkút" userId="69b41f3f-cce6-4833-b1b6-94a378442888" providerId="ADAL" clId="{787FD9FD-2B3A-489D-AF39-2BAE96167847}" dt="2020-10-18T18:08:04.448" v="1656" actId="20577"/>
          <ac:spMkLst>
            <pc:docMk/>
            <pc:sldMk cId="2046113348" sldId="291"/>
            <ac:spMk id="2" creationId="{7248FE94-9C69-46D7-9710-0B1AAA3A08F5}"/>
          </ac:spMkLst>
        </pc:spChg>
      </pc:sldChg>
      <pc:sldChg chg="new del">
        <pc:chgData name="Patrik Hrkút" userId="69b41f3f-cce6-4833-b1b6-94a378442888" providerId="ADAL" clId="{787FD9FD-2B3A-489D-AF39-2BAE96167847}" dt="2020-10-18T18:07:52.790" v="1646" actId="47"/>
        <pc:sldMkLst>
          <pc:docMk/>
          <pc:sldMk cId="3590774926" sldId="291"/>
        </pc:sldMkLst>
      </pc:sldChg>
      <pc:sldChg chg="modSp new mod">
        <pc:chgData name="Patrik Hrkút" userId="69b41f3f-cce6-4833-b1b6-94a378442888" providerId="ADAL" clId="{787FD9FD-2B3A-489D-AF39-2BAE96167847}" dt="2020-10-18T18:08:20.789" v="1660" actId="20577"/>
        <pc:sldMkLst>
          <pc:docMk/>
          <pc:sldMk cId="39626168" sldId="292"/>
        </pc:sldMkLst>
        <pc:spChg chg="mod">
          <ac:chgData name="Patrik Hrkút" userId="69b41f3f-cce6-4833-b1b6-94a378442888" providerId="ADAL" clId="{787FD9FD-2B3A-489D-AF39-2BAE96167847}" dt="2020-10-18T18:08:20.789" v="1660" actId="20577"/>
          <ac:spMkLst>
            <pc:docMk/>
            <pc:sldMk cId="39626168" sldId="292"/>
            <ac:spMk id="2" creationId="{7B7C5205-A166-4FA6-AA9F-177490B987E8}"/>
          </ac:spMkLst>
        </pc:spChg>
      </pc:sldChg>
      <pc:sldChg chg="modSp new mod">
        <pc:chgData name="Patrik Hrkút" userId="69b41f3f-cce6-4833-b1b6-94a378442888" providerId="ADAL" clId="{787FD9FD-2B3A-489D-AF39-2BAE96167847}" dt="2020-10-18T18:11:58.561" v="1784" actId="20577"/>
        <pc:sldMkLst>
          <pc:docMk/>
          <pc:sldMk cId="1267761124" sldId="293"/>
        </pc:sldMkLst>
        <pc:spChg chg="mod">
          <ac:chgData name="Patrik Hrkút" userId="69b41f3f-cce6-4833-b1b6-94a378442888" providerId="ADAL" clId="{787FD9FD-2B3A-489D-AF39-2BAE96167847}" dt="2020-10-18T18:11:58.561" v="1784" actId="20577"/>
          <ac:spMkLst>
            <pc:docMk/>
            <pc:sldMk cId="1267761124" sldId="293"/>
            <ac:spMk id="2" creationId="{6966B2A5-D1F8-48D4-BC66-DE2029BCAF0B}"/>
          </ac:spMkLst>
        </pc:spChg>
      </pc:sldChg>
      <pc:sldChg chg="modSp new mod">
        <pc:chgData name="Patrik Hrkút" userId="69b41f3f-cce6-4833-b1b6-94a378442888" providerId="ADAL" clId="{787FD9FD-2B3A-489D-AF39-2BAE96167847}" dt="2020-10-18T18:56:43.788" v="3571" actId="255"/>
        <pc:sldMkLst>
          <pc:docMk/>
          <pc:sldMk cId="1429779395" sldId="294"/>
        </pc:sldMkLst>
        <pc:spChg chg="mod">
          <ac:chgData name="Patrik Hrkút" userId="69b41f3f-cce6-4833-b1b6-94a378442888" providerId="ADAL" clId="{787FD9FD-2B3A-489D-AF39-2BAE96167847}" dt="2020-10-18T18:37:36.511" v="2846" actId="20577"/>
          <ac:spMkLst>
            <pc:docMk/>
            <pc:sldMk cId="1429779395" sldId="294"/>
            <ac:spMk id="2" creationId="{4EA33812-B592-4C6F-B6F2-06B94A7CA2E2}"/>
          </ac:spMkLst>
        </pc:spChg>
        <pc:spChg chg="mod">
          <ac:chgData name="Patrik Hrkút" userId="69b41f3f-cce6-4833-b1b6-94a378442888" providerId="ADAL" clId="{787FD9FD-2B3A-489D-AF39-2BAE96167847}" dt="2020-10-18T18:56:43.788" v="3571" actId="255"/>
          <ac:spMkLst>
            <pc:docMk/>
            <pc:sldMk cId="1429779395" sldId="294"/>
            <ac:spMk id="3" creationId="{88746EEF-7AB0-4932-91CA-ECB260786FEF}"/>
          </ac:spMkLst>
        </pc:spChg>
      </pc:sldChg>
      <pc:sldChg chg="addSp delSp modSp new mod">
        <pc:chgData name="Patrik Hrkút" userId="69b41f3f-cce6-4833-b1b6-94a378442888" providerId="ADAL" clId="{787FD9FD-2B3A-489D-AF39-2BAE96167847}" dt="2020-10-18T18:48:38.871" v="3088" actId="1076"/>
        <pc:sldMkLst>
          <pc:docMk/>
          <pc:sldMk cId="4129372010" sldId="295"/>
        </pc:sldMkLst>
        <pc:spChg chg="mod">
          <ac:chgData name="Patrik Hrkút" userId="69b41f3f-cce6-4833-b1b6-94a378442888" providerId="ADAL" clId="{787FD9FD-2B3A-489D-AF39-2BAE96167847}" dt="2020-10-18T18:40:23.616" v="2937" actId="20577"/>
          <ac:spMkLst>
            <pc:docMk/>
            <pc:sldMk cId="4129372010" sldId="295"/>
            <ac:spMk id="2" creationId="{388FB6BD-A6B8-4768-AA97-075165166306}"/>
          </ac:spMkLst>
        </pc:spChg>
        <pc:spChg chg="mod">
          <ac:chgData name="Patrik Hrkút" userId="69b41f3f-cce6-4833-b1b6-94a378442888" providerId="ADAL" clId="{787FD9FD-2B3A-489D-AF39-2BAE96167847}" dt="2020-10-18T18:48:33.477" v="3087" actId="14100"/>
          <ac:spMkLst>
            <pc:docMk/>
            <pc:sldMk cId="4129372010" sldId="295"/>
            <ac:spMk id="3" creationId="{85A596A8-8C84-4BC3-B9FD-7EBD7EE742B3}"/>
          </ac:spMkLst>
        </pc:spChg>
        <pc:spChg chg="add mod">
          <ac:chgData name="Patrik Hrkút" userId="69b41f3f-cce6-4833-b1b6-94a378442888" providerId="ADAL" clId="{787FD9FD-2B3A-489D-AF39-2BAE96167847}" dt="2020-10-18T18:48:38.871" v="3088" actId="1076"/>
          <ac:spMkLst>
            <pc:docMk/>
            <pc:sldMk cId="4129372010" sldId="295"/>
            <ac:spMk id="7" creationId="{FA00DAC5-E0A5-48FD-9CF7-A6E63E189499}"/>
          </ac:spMkLst>
        </pc:spChg>
        <pc:picChg chg="add mod">
          <ac:chgData name="Patrik Hrkút" userId="69b41f3f-cce6-4833-b1b6-94a378442888" providerId="ADAL" clId="{787FD9FD-2B3A-489D-AF39-2BAE96167847}" dt="2020-10-18T18:48:30.365" v="3086" actId="1076"/>
          <ac:picMkLst>
            <pc:docMk/>
            <pc:sldMk cId="4129372010" sldId="295"/>
            <ac:picMk id="1026" creationId="{3E58390B-1253-44D4-ABCD-D814DA2A8337}"/>
          </ac:picMkLst>
        </pc:picChg>
        <pc:picChg chg="add del mod">
          <ac:chgData name="Patrik Hrkút" userId="69b41f3f-cce6-4833-b1b6-94a378442888" providerId="ADAL" clId="{787FD9FD-2B3A-489D-AF39-2BAE96167847}" dt="2020-10-18T18:47:11.289" v="3033"/>
          <ac:picMkLst>
            <pc:docMk/>
            <pc:sldMk cId="4129372010" sldId="295"/>
            <ac:picMk id="1028" creationId="{A77C78FE-E83C-4ACD-A9DB-1D6F2BE8D5FD}"/>
          </ac:picMkLst>
        </pc:picChg>
        <pc:picChg chg="add mod">
          <ac:chgData name="Patrik Hrkút" userId="69b41f3f-cce6-4833-b1b6-94a378442888" providerId="ADAL" clId="{787FD9FD-2B3A-489D-AF39-2BAE96167847}" dt="2020-10-18T18:47:23.273" v="3042" actId="1038"/>
          <ac:picMkLst>
            <pc:docMk/>
            <pc:sldMk cId="4129372010" sldId="295"/>
            <ac:picMk id="1030" creationId="{2DAF01F0-3461-4C44-9578-1CDA93573B1A}"/>
          </ac:picMkLst>
        </pc:picChg>
      </pc:sldChg>
      <pc:sldChg chg="modSp new mod">
        <pc:chgData name="Patrik Hrkút" userId="69b41f3f-cce6-4833-b1b6-94a378442888" providerId="ADAL" clId="{787FD9FD-2B3A-489D-AF39-2BAE96167847}" dt="2020-10-18T18:51:08.015" v="3219" actId="20577"/>
        <pc:sldMkLst>
          <pc:docMk/>
          <pc:sldMk cId="3610387675" sldId="296"/>
        </pc:sldMkLst>
        <pc:spChg chg="mod">
          <ac:chgData name="Patrik Hrkút" userId="69b41f3f-cce6-4833-b1b6-94a378442888" providerId="ADAL" clId="{787FD9FD-2B3A-489D-AF39-2BAE96167847}" dt="2020-10-18T18:49:09.932" v="3100" actId="20577"/>
          <ac:spMkLst>
            <pc:docMk/>
            <pc:sldMk cId="3610387675" sldId="296"/>
            <ac:spMk id="2" creationId="{9267826A-A77E-4E8D-80FB-7B06704BB916}"/>
          </ac:spMkLst>
        </pc:spChg>
        <pc:spChg chg="mod">
          <ac:chgData name="Patrik Hrkút" userId="69b41f3f-cce6-4833-b1b6-94a378442888" providerId="ADAL" clId="{787FD9FD-2B3A-489D-AF39-2BAE96167847}" dt="2020-10-18T18:51:08.015" v="3219" actId="20577"/>
          <ac:spMkLst>
            <pc:docMk/>
            <pc:sldMk cId="3610387675" sldId="296"/>
            <ac:spMk id="3" creationId="{8BDEB472-55EF-4175-A16B-E846BE63D968}"/>
          </ac:spMkLst>
        </pc:spChg>
      </pc:sldChg>
      <pc:sldChg chg="modSp new mod">
        <pc:chgData name="Patrik Hrkút" userId="69b41f3f-cce6-4833-b1b6-94a378442888" providerId="ADAL" clId="{787FD9FD-2B3A-489D-AF39-2BAE96167847}" dt="2020-10-18T18:55:54.929" v="3534" actId="255"/>
        <pc:sldMkLst>
          <pc:docMk/>
          <pc:sldMk cId="3988894215" sldId="297"/>
        </pc:sldMkLst>
        <pc:spChg chg="mod">
          <ac:chgData name="Patrik Hrkút" userId="69b41f3f-cce6-4833-b1b6-94a378442888" providerId="ADAL" clId="{787FD9FD-2B3A-489D-AF39-2BAE96167847}" dt="2020-10-18T18:52:17.705" v="3229" actId="20577"/>
          <ac:spMkLst>
            <pc:docMk/>
            <pc:sldMk cId="3988894215" sldId="297"/>
            <ac:spMk id="2" creationId="{B40F0F6A-7206-4BDC-8D08-321C564564CF}"/>
          </ac:spMkLst>
        </pc:spChg>
        <pc:spChg chg="mod">
          <ac:chgData name="Patrik Hrkút" userId="69b41f3f-cce6-4833-b1b6-94a378442888" providerId="ADAL" clId="{787FD9FD-2B3A-489D-AF39-2BAE96167847}" dt="2020-10-18T18:55:54.929" v="3534" actId="255"/>
          <ac:spMkLst>
            <pc:docMk/>
            <pc:sldMk cId="3988894215" sldId="297"/>
            <ac:spMk id="3" creationId="{B9661199-83DD-4325-9303-31282F126105}"/>
          </ac:spMkLst>
        </pc:spChg>
      </pc:sldChg>
      <pc:sldChg chg="modSp new mod">
        <pc:chgData name="Patrik Hrkút" userId="69b41f3f-cce6-4833-b1b6-94a378442888" providerId="ADAL" clId="{787FD9FD-2B3A-489D-AF39-2BAE96167847}" dt="2020-10-18T19:09:42.578" v="4087" actId="20577"/>
        <pc:sldMkLst>
          <pc:docMk/>
          <pc:sldMk cId="2966900726" sldId="298"/>
        </pc:sldMkLst>
        <pc:spChg chg="mod">
          <ac:chgData name="Patrik Hrkút" userId="69b41f3f-cce6-4833-b1b6-94a378442888" providerId="ADAL" clId="{787FD9FD-2B3A-489D-AF39-2BAE96167847}" dt="2020-10-18T18:57:02.047" v="3573" actId="20577"/>
          <ac:spMkLst>
            <pc:docMk/>
            <pc:sldMk cId="2966900726" sldId="298"/>
            <ac:spMk id="2" creationId="{E9AB67F2-EAF7-46FB-A554-BB2502E418EB}"/>
          </ac:spMkLst>
        </pc:spChg>
        <pc:spChg chg="mod">
          <ac:chgData name="Patrik Hrkút" userId="69b41f3f-cce6-4833-b1b6-94a378442888" providerId="ADAL" clId="{787FD9FD-2B3A-489D-AF39-2BAE96167847}" dt="2020-10-18T19:09:42.578" v="4087" actId="20577"/>
          <ac:spMkLst>
            <pc:docMk/>
            <pc:sldMk cId="2966900726" sldId="298"/>
            <ac:spMk id="3" creationId="{251B3177-3A23-4A41-809E-FE91C959841E}"/>
          </ac:spMkLst>
        </pc:spChg>
      </pc:sldChg>
      <pc:sldChg chg="modSp new mod">
        <pc:chgData name="Patrik Hrkút" userId="69b41f3f-cce6-4833-b1b6-94a378442888" providerId="ADAL" clId="{787FD9FD-2B3A-489D-AF39-2BAE96167847}" dt="2020-10-18T19:12:39.286" v="4302" actId="20577"/>
        <pc:sldMkLst>
          <pc:docMk/>
          <pc:sldMk cId="785250452" sldId="299"/>
        </pc:sldMkLst>
        <pc:spChg chg="mod">
          <ac:chgData name="Patrik Hrkút" userId="69b41f3f-cce6-4833-b1b6-94a378442888" providerId="ADAL" clId="{787FD9FD-2B3A-489D-AF39-2BAE96167847}" dt="2020-10-18T19:12:39.286" v="4302" actId="20577"/>
          <ac:spMkLst>
            <pc:docMk/>
            <pc:sldMk cId="785250452" sldId="299"/>
            <ac:spMk id="2" creationId="{3565F0E9-3B1E-4BAB-9596-D7B7E4DC0BFB}"/>
          </ac:spMkLst>
        </pc:spChg>
      </pc:sldChg>
    </pc:docChg>
  </pc:docChgLst>
  <pc:docChgLst>
    <pc:chgData name="Patrik Hrkút" userId="69b41f3f-cce6-4833-b1b6-94a378442888" providerId="ADAL" clId="{A9E748C1-B5FD-408C-8CA4-31BEDF4C9895}"/>
    <pc:docChg chg="undo custSel addSld delSld modSld">
      <pc:chgData name="Patrik Hrkút" userId="69b41f3f-cce6-4833-b1b6-94a378442888" providerId="ADAL" clId="{A9E748C1-B5FD-408C-8CA4-31BEDF4C9895}" dt="2022-10-14T10:01:38.156" v="273" actId="20577"/>
      <pc:docMkLst>
        <pc:docMk/>
      </pc:docMkLst>
      <pc:sldChg chg="modSp mod">
        <pc:chgData name="Patrik Hrkút" userId="69b41f3f-cce6-4833-b1b6-94a378442888" providerId="ADAL" clId="{A9E748C1-B5FD-408C-8CA4-31BEDF4C9895}" dt="2022-10-14T10:01:38.156" v="273" actId="20577"/>
        <pc:sldMkLst>
          <pc:docMk/>
          <pc:sldMk cId="0" sldId="256"/>
        </pc:sldMkLst>
        <pc:spChg chg="mod">
          <ac:chgData name="Patrik Hrkút" userId="69b41f3f-cce6-4833-b1b6-94a378442888" providerId="ADAL" clId="{A9E748C1-B5FD-408C-8CA4-31BEDF4C9895}" dt="2022-10-14T10:01:38.156" v="273" actId="20577"/>
          <ac:spMkLst>
            <pc:docMk/>
            <pc:sldMk cId="0" sldId="256"/>
            <ac:spMk id="95" creationId="{00000000-0000-0000-0000-000000000000}"/>
          </ac:spMkLst>
        </pc:spChg>
        <pc:spChg chg="mod">
          <ac:chgData name="Patrik Hrkút" userId="69b41f3f-cce6-4833-b1b6-94a378442888" providerId="ADAL" clId="{A9E748C1-B5FD-408C-8CA4-31BEDF4C9895}" dt="2022-10-14T08:55:28.516" v="6" actId="6549"/>
          <ac:spMkLst>
            <pc:docMk/>
            <pc:sldMk cId="0" sldId="256"/>
            <ac:spMk id="96" creationId="{00000000-0000-0000-0000-000000000000}"/>
          </ac:spMkLst>
        </pc:spChg>
      </pc:sldChg>
      <pc:sldChg chg="modSp mod">
        <pc:chgData name="Patrik Hrkút" userId="69b41f3f-cce6-4833-b1b6-94a378442888" providerId="ADAL" clId="{A9E748C1-B5FD-408C-8CA4-31BEDF4C9895}" dt="2022-10-14T08:57:50.035" v="31" actId="20577"/>
        <pc:sldMkLst>
          <pc:docMk/>
          <pc:sldMk cId="0" sldId="257"/>
        </pc:sldMkLst>
        <pc:spChg chg="mod">
          <ac:chgData name="Patrik Hrkút" userId="69b41f3f-cce6-4833-b1b6-94a378442888" providerId="ADAL" clId="{A9E748C1-B5FD-408C-8CA4-31BEDF4C9895}" dt="2022-10-14T08:57:50.035" v="31" actId="20577"/>
          <ac:spMkLst>
            <pc:docMk/>
            <pc:sldMk cId="0" sldId="257"/>
            <ac:spMk id="104" creationId="{00000000-0000-0000-0000-000000000000}"/>
          </ac:spMkLst>
        </pc:spChg>
      </pc:sldChg>
      <pc:sldChg chg="del">
        <pc:chgData name="Patrik Hrkút" userId="69b41f3f-cce6-4833-b1b6-94a378442888" providerId="ADAL" clId="{A9E748C1-B5FD-408C-8CA4-31BEDF4C9895}" dt="2022-10-14T10:00:47.329" v="271" actId="47"/>
        <pc:sldMkLst>
          <pc:docMk/>
          <pc:sldMk cId="395380876" sldId="259"/>
        </pc:sldMkLst>
      </pc:sldChg>
      <pc:sldChg chg="del">
        <pc:chgData name="Patrik Hrkút" userId="69b41f3f-cce6-4833-b1b6-94a378442888" providerId="ADAL" clId="{A9E748C1-B5FD-408C-8CA4-31BEDF4C9895}" dt="2022-10-14T10:00:30.879" v="267" actId="47"/>
        <pc:sldMkLst>
          <pc:docMk/>
          <pc:sldMk cId="2192306797" sldId="265"/>
        </pc:sldMkLst>
      </pc:sldChg>
      <pc:sldChg chg="modSp mod">
        <pc:chgData name="Patrik Hrkút" userId="69b41f3f-cce6-4833-b1b6-94a378442888" providerId="ADAL" clId="{A9E748C1-B5FD-408C-8CA4-31BEDF4C9895}" dt="2022-10-14T10:00:27.902" v="266"/>
        <pc:sldMkLst>
          <pc:docMk/>
          <pc:sldMk cId="0" sldId="290"/>
        </pc:sldMkLst>
        <pc:spChg chg="mod">
          <ac:chgData name="Patrik Hrkút" userId="69b41f3f-cce6-4833-b1b6-94a378442888" providerId="ADAL" clId="{A9E748C1-B5FD-408C-8CA4-31BEDF4C9895}" dt="2022-10-14T10:00:19.624" v="265"/>
          <ac:spMkLst>
            <pc:docMk/>
            <pc:sldMk cId="0" sldId="290"/>
            <ac:spMk id="356" creationId="{00000000-0000-0000-0000-000000000000}"/>
          </ac:spMkLst>
        </pc:spChg>
        <pc:spChg chg="mod">
          <ac:chgData name="Patrik Hrkút" userId="69b41f3f-cce6-4833-b1b6-94a378442888" providerId="ADAL" clId="{A9E748C1-B5FD-408C-8CA4-31BEDF4C9895}" dt="2022-10-14T10:00:27.902" v="266"/>
          <ac:spMkLst>
            <pc:docMk/>
            <pc:sldMk cId="0" sldId="290"/>
            <ac:spMk id="357" creationId="{00000000-0000-0000-0000-000000000000}"/>
          </ac:spMkLst>
        </pc:spChg>
      </pc:sldChg>
      <pc:sldChg chg="del">
        <pc:chgData name="Patrik Hrkút" userId="69b41f3f-cce6-4833-b1b6-94a378442888" providerId="ADAL" clId="{A9E748C1-B5FD-408C-8CA4-31BEDF4C9895}" dt="2022-10-14T10:00:09.307" v="264" actId="47"/>
        <pc:sldMkLst>
          <pc:docMk/>
          <pc:sldMk cId="2046113348" sldId="291"/>
        </pc:sldMkLst>
      </pc:sldChg>
      <pc:sldChg chg="modSp mod">
        <pc:chgData name="Patrik Hrkút" userId="69b41f3f-cce6-4833-b1b6-94a378442888" providerId="ADAL" clId="{A9E748C1-B5FD-408C-8CA4-31BEDF4C9895}" dt="2022-10-14T09:59:08.822" v="237" actId="14100"/>
        <pc:sldMkLst>
          <pc:docMk/>
          <pc:sldMk cId="250567211" sldId="292"/>
        </pc:sldMkLst>
        <pc:spChg chg="mod">
          <ac:chgData name="Patrik Hrkút" userId="69b41f3f-cce6-4833-b1b6-94a378442888" providerId="ADAL" clId="{A9E748C1-B5FD-408C-8CA4-31BEDF4C9895}" dt="2022-10-14T09:59:08.345" v="236"/>
          <ac:spMkLst>
            <pc:docMk/>
            <pc:sldMk cId="250567211" sldId="292"/>
            <ac:spMk id="2" creationId="{425DBE0E-FB74-084E-1F8F-4E0D5F28044D}"/>
          </ac:spMkLst>
        </pc:spChg>
        <pc:spChg chg="mod">
          <ac:chgData name="Patrik Hrkút" userId="69b41f3f-cce6-4833-b1b6-94a378442888" providerId="ADAL" clId="{A9E748C1-B5FD-408C-8CA4-31BEDF4C9895}" dt="2022-10-14T09:59:08.822" v="237" actId="14100"/>
          <ac:spMkLst>
            <pc:docMk/>
            <pc:sldMk cId="250567211" sldId="292"/>
            <ac:spMk id="3" creationId="{4A572E88-B46A-2EAA-F571-205DC44273DB}"/>
          </ac:spMkLst>
        </pc:spChg>
      </pc:sldChg>
      <pc:sldChg chg="modSp add del mod">
        <pc:chgData name="Patrik Hrkút" userId="69b41f3f-cce6-4833-b1b6-94a378442888" providerId="ADAL" clId="{A9E748C1-B5FD-408C-8CA4-31BEDF4C9895}" dt="2022-10-14T09:59:42.732" v="259" actId="47"/>
        <pc:sldMkLst>
          <pc:docMk/>
          <pc:sldMk cId="3986558910" sldId="293"/>
        </pc:sldMkLst>
        <pc:spChg chg="mod">
          <ac:chgData name="Patrik Hrkút" userId="69b41f3f-cce6-4833-b1b6-94a378442888" providerId="ADAL" clId="{A9E748C1-B5FD-408C-8CA4-31BEDF4C9895}" dt="2022-10-14T08:58:11.789" v="33" actId="5793"/>
          <ac:spMkLst>
            <pc:docMk/>
            <pc:sldMk cId="3986558910" sldId="293"/>
            <ac:spMk id="2" creationId="{7248FE94-9C69-46D7-9710-0B1AAA3A08F5}"/>
          </ac:spMkLst>
        </pc:spChg>
      </pc:sldChg>
      <pc:sldChg chg="modSp mod">
        <pc:chgData name="Patrik Hrkút" userId="69b41f3f-cce6-4833-b1b6-94a378442888" providerId="ADAL" clId="{A9E748C1-B5FD-408C-8CA4-31BEDF4C9895}" dt="2022-10-14T09:59:30.278" v="258" actId="20577"/>
        <pc:sldMkLst>
          <pc:docMk/>
          <pc:sldMk cId="1298172476" sldId="294"/>
        </pc:sldMkLst>
        <pc:spChg chg="mod">
          <ac:chgData name="Patrik Hrkút" userId="69b41f3f-cce6-4833-b1b6-94a378442888" providerId="ADAL" clId="{A9E748C1-B5FD-408C-8CA4-31BEDF4C9895}" dt="2022-10-14T09:59:20.406" v="239"/>
          <ac:spMkLst>
            <pc:docMk/>
            <pc:sldMk cId="1298172476" sldId="294"/>
            <ac:spMk id="2" creationId="{4535B0FC-BC77-97A8-9846-59AE4E1370EE}"/>
          </ac:spMkLst>
        </pc:spChg>
        <pc:spChg chg="mod">
          <ac:chgData name="Patrik Hrkút" userId="69b41f3f-cce6-4833-b1b6-94a378442888" providerId="ADAL" clId="{A9E748C1-B5FD-408C-8CA4-31BEDF4C9895}" dt="2022-10-14T09:59:30.278" v="258" actId="20577"/>
          <ac:spMkLst>
            <pc:docMk/>
            <pc:sldMk cId="1298172476" sldId="294"/>
            <ac:spMk id="3" creationId="{64EE61A6-611F-4271-2D35-085C1BA6D51E}"/>
          </ac:spMkLst>
        </pc:spChg>
      </pc:sldChg>
      <pc:sldChg chg="del">
        <pc:chgData name="Patrik Hrkút" userId="69b41f3f-cce6-4833-b1b6-94a378442888" providerId="ADAL" clId="{A9E748C1-B5FD-408C-8CA4-31BEDF4C9895}" dt="2022-10-14T10:00:45.339" v="270" actId="47"/>
        <pc:sldMkLst>
          <pc:docMk/>
          <pc:sldMk cId="451525980" sldId="295"/>
        </pc:sldMkLst>
      </pc:sldChg>
      <pc:sldChg chg="del">
        <pc:chgData name="Patrik Hrkút" userId="69b41f3f-cce6-4833-b1b6-94a378442888" providerId="ADAL" clId="{A9E748C1-B5FD-408C-8CA4-31BEDF4C9895}" dt="2022-10-14T10:00:42.204" v="269" actId="47"/>
        <pc:sldMkLst>
          <pc:docMk/>
          <pc:sldMk cId="2580648143" sldId="296"/>
        </pc:sldMkLst>
      </pc:sldChg>
      <pc:sldChg chg="modSp mod">
        <pc:chgData name="Patrik Hrkút" userId="69b41f3f-cce6-4833-b1b6-94a378442888" providerId="ADAL" clId="{A9E748C1-B5FD-408C-8CA4-31BEDF4C9895}" dt="2022-10-14T10:00:04.598" v="263" actId="20577"/>
        <pc:sldMkLst>
          <pc:docMk/>
          <pc:sldMk cId="3949620272" sldId="297"/>
        </pc:sldMkLst>
        <pc:spChg chg="mod">
          <ac:chgData name="Patrik Hrkút" userId="69b41f3f-cce6-4833-b1b6-94a378442888" providerId="ADAL" clId="{A9E748C1-B5FD-408C-8CA4-31BEDF4C9895}" dt="2022-10-14T09:59:53.208" v="260"/>
          <ac:spMkLst>
            <pc:docMk/>
            <pc:sldMk cId="3949620272" sldId="297"/>
            <ac:spMk id="2" creationId="{58E65B5D-2039-677B-4918-BD2E665B7A41}"/>
          </ac:spMkLst>
        </pc:spChg>
        <pc:spChg chg="mod">
          <ac:chgData name="Patrik Hrkút" userId="69b41f3f-cce6-4833-b1b6-94a378442888" providerId="ADAL" clId="{A9E748C1-B5FD-408C-8CA4-31BEDF4C9895}" dt="2022-10-14T10:00:04.598" v="263" actId="20577"/>
          <ac:spMkLst>
            <pc:docMk/>
            <pc:sldMk cId="3949620272" sldId="297"/>
            <ac:spMk id="3" creationId="{7128F4C2-EF4D-913B-98E8-DA192B9FD824}"/>
          </ac:spMkLst>
        </pc:spChg>
      </pc:sldChg>
      <pc:sldChg chg="del">
        <pc:chgData name="Patrik Hrkút" userId="69b41f3f-cce6-4833-b1b6-94a378442888" providerId="ADAL" clId="{A9E748C1-B5FD-408C-8CA4-31BEDF4C9895}" dt="2022-10-14T10:00:38.394" v="268" actId="47"/>
        <pc:sldMkLst>
          <pc:docMk/>
          <pc:sldMk cId="478809603" sldId="298"/>
        </pc:sldMkLst>
      </pc:sldChg>
      <pc:sldMasterChg chg="delSldLayout">
        <pc:chgData name="Patrik Hrkút" userId="69b41f3f-cce6-4833-b1b6-94a378442888" providerId="ADAL" clId="{A9E748C1-B5FD-408C-8CA4-31BEDF4C9895}" dt="2022-10-14T10:00:09.307" v="264" actId="47"/>
        <pc:sldMasterMkLst>
          <pc:docMk/>
          <pc:sldMasterMk cId="0" sldId="2147483659"/>
        </pc:sldMasterMkLst>
        <pc:sldLayoutChg chg="del">
          <pc:chgData name="Patrik Hrkút" userId="69b41f3f-cce6-4833-b1b6-94a378442888" providerId="ADAL" clId="{A9E748C1-B5FD-408C-8CA4-31BEDF4C9895}" dt="2022-10-14T10:00:09.307" v="264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Matej Meško" userId="062c2383-de57-4e48-ad9d-f32974fd8a05" providerId="ADAL" clId="{4E4983F2-593D-4577-A0A3-76297DD82424}"/>
    <pc:docChg chg="custSel addSld delSld modSld">
      <pc:chgData name="Matej Meško" userId="062c2383-de57-4e48-ad9d-f32974fd8a05" providerId="ADAL" clId="{4E4983F2-593D-4577-A0A3-76297DD82424}" dt="2023-09-13T11:02:09.264" v="594" actId="20577"/>
      <pc:docMkLst>
        <pc:docMk/>
      </pc:docMkLst>
      <pc:sldChg chg="modSp mod">
        <pc:chgData name="Matej Meško" userId="062c2383-de57-4e48-ad9d-f32974fd8a05" providerId="ADAL" clId="{4E4983F2-593D-4577-A0A3-76297DD82424}" dt="2023-09-13T11:02:09.264" v="594" actId="20577"/>
        <pc:sldMkLst>
          <pc:docMk/>
          <pc:sldMk cId="0" sldId="256"/>
        </pc:sldMkLst>
        <pc:spChg chg="mod">
          <ac:chgData name="Matej Meško" userId="062c2383-de57-4e48-ad9d-f32974fd8a05" providerId="ADAL" clId="{4E4983F2-593D-4577-A0A3-76297DD82424}" dt="2023-09-13T11:02:09.264" v="594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mod">
        <pc:chgData name="Matej Meško" userId="062c2383-de57-4e48-ad9d-f32974fd8a05" providerId="ADAL" clId="{4E4983F2-593D-4577-A0A3-76297DD82424}" dt="2023-09-13T10:58:25.393" v="52" actId="20577"/>
        <pc:sldMkLst>
          <pc:docMk/>
          <pc:sldMk cId="0" sldId="257"/>
        </pc:sldMkLst>
        <pc:spChg chg="mod">
          <ac:chgData name="Matej Meško" userId="062c2383-de57-4e48-ad9d-f32974fd8a05" providerId="ADAL" clId="{4E4983F2-593D-4577-A0A3-76297DD82424}" dt="2023-09-13T10:58:25.393" v="52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 new mod">
        <pc:chgData name="Matej Meško" userId="062c2383-de57-4e48-ad9d-f32974fd8a05" providerId="ADAL" clId="{4E4983F2-593D-4577-A0A3-76297DD82424}" dt="2023-09-13T11:00:11.989" v="325" actId="313"/>
        <pc:sldMkLst>
          <pc:docMk/>
          <pc:sldMk cId="1237338024" sldId="258"/>
        </pc:sldMkLst>
        <pc:spChg chg="mod">
          <ac:chgData name="Matej Meško" userId="062c2383-de57-4e48-ad9d-f32974fd8a05" providerId="ADAL" clId="{4E4983F2-593D-4577-A0A3-76297DD82424}" dt="2023-09-13T10:58:51.730" v="95" actId="20577"/>
          <ac:spMkLst>
            <pc:docMk/>
            <pc:sldMk cId="1237338024" sldId="258"/>
            <ac:spMk id="2" creationId="{609C6DEE-9790-BEB5-E95F-20F35B1AE64E}"/>
          </ac:spMkLst>
        </pc:spChg>
        <pc:spChg chg="mod">
          <ac:chgData name="Matej Meško" userId="062c2383-de57-4e48-ad9d-f32974fd8a05" providerId="ADAL" clId="{4E4983F2-593D-4577-A0A3-76297DD82424}" dt="2023-09-13T11:00:11.989" v="325" actId="313"/>
          <ac:spMkLst>
            <pc:docMk/>
            <pc:sldMk cId="1237338024" sldId="258"/>
            <ac:spMk id="3" creationId="{B9F36AFA-D5CD-2490-54E5-769F07D05D6F}"/>
          </ac:spMkLst>
        </pc:spChg>
      </pc:sldChg>
      <pc:sldChg chg="modSp new mod">
        <pc:chgData name="Matej Meško" userId="062c2383-de57-4e48-ad9d-f32974fd8a05" providerId="ADAL" clId="{4E4983F2-593D-4577-A0A3-76297DD82424}" dt="2023-09-13T11:00:44.411" v="402" actId="20577"/>
        <pc:sldMkLst>
          <pc:docMk/>
          <pc:sldMk cId="395380876" sldId="259"/>
        </pc:sldMkLst>
        <pc:spChg chg="mod">
          <ac:chgData name="Matej Meško" userId="062c2383-de57-4e48-ad9d-f32974fd8a05" providerId="ADAL" clId="{4E4983F2-593D-4577-A0A3-76297DD82424}" dt="2023-09-13T11:00:27.594" v="348" actId="5793"/>
          <ac:spMkLst>
            <pc:docMk/>
            <pc:sldMk cId="395380876" sldId="259"/>
            <ac:spMk id="2" creationId="{D6B0ACF1-2595-2580-B5DC-B235825259CD}"/>
          </ac:spMkLst>
        </pc:spChg>
        <pc:spChg chg="mod">
          <ac:chgData name="Matej Meško" userId="062c2383-de57-4e48-ad9d-f32974fd8a05" providerId="ADAL" clId="{4E4983F2-593D-4577-A0A3-76297DD82424}" dt="2023-09-13T11:00:44.411" v="402" actId="20577"/>
          <ac:spMkLst>
            <pc:docMk/>
            <pc:sldMk cId="395380876" sldId="259"/>
            <ac:spMk id="3" creationId="{D7923280-BF5F-15DF-6162-074DA402E3ED}"/>
          </ac:spMkLst>
        </pc:spChg>
      </pc:sldChg>
      <pc:sldChg chg="modSp add mod">
        <pc:chgData name="Matej Meško" userId="062c2383-de57-4e48-ad9d-f32974fd8a05" providerId="ADAL" clId="{4E4983F2-593D-4577-A0A3-76297DD82424}" dt="2023-09-13T11:00:57.088" v="431" actId="20577"/>
        <pc:sldMkLst>
          <pc:docMk/>
          <pc:sldMk cId="1574559234" sldId="260"/>
        </pc:sldMkLst>
        <pc:spChg chg="mod">
          <ac:chgData name="Matej Meško" userId="062c2383-de57-4e48-ad9d-f32974fd8a05" providerId="ADAL" clId="{4E4983F2-593D-4577-A0A3-76297DD82424}" dt="2023-09-13T11:00:57.088" v="431" actId="20577"/>
          <ac:spMkLst>
            <pc:docMk/>
            <pc:sldMk cId="1574559234" sldId="260"/>
            <ac:spMk id="3" creationId="{D7923280-BF5F-15DF-6162-074DA402E3ED}"/>
          </ac:spMkLst>
        </pc:spChg>
      </pc:sldChg>
      <pc:sldChg chg="modSp add mod">
        <pc:chgData name="Matej Meško" userId="062c2383-de57-4e48-ad9d-f32974fd8a05" providerId="ADAL" clId="{4E4983F2-593D-4577-A0A3-76297DD82424}" dt="2023-09-13T11:01:08.943" v="451" actId="20577"/>
        <pc:sldMkLst>
          <pc:docMk/>
          <pc:sldMk cId="4251922516" sldId="261"/>
        </pc:sldMkLst>
        <pc:spChg chg="mod">
          <ac:chgData name="Matej Meško" userId="062c2383-de57-4e48-ad9d-f32974fd8a05" providerId="ADAL" clId="{4E4983F2-593D-4577-A0A3-76297DD82424}" dt="2023-09-13T11:01:08.943" v="451" actId="20577"/>
          <ac:spMkLst>
            <pc:docMk/>
            <pc:sldMk cId="4251922516" sldId="261"/>
            <ac:spMk id="3" creationId="{D7923280-BF5F-15DF-6162-074DA402E3ED}"/>
          </ac:spMkLst>
        </pc:spChg>
      </pc:sldChg>
      <pc:sldChg chg="modSp add mod">
        <pc:chgData name="Matej Meško" userId="062c2383-de57-4e48-ad9d-f32974fd8a05" providerId="ADAL" clId="{4E4983F2-593D-4577-A0A3-76297DD82424}" dt="2023-09-13T11:01:31.662" v="498" actId="20577"/>
        <pc:sldMkLst>
          <pc:docMk/>
          <pc:sldMk cId="3877096602" sldId="262"/>
        </pc:sldMkLst>
        <pc:spChg chg="mod">
          <ac:chgData name="Matej Meško" userId="062c2383-de57-4e48-ad9d-f32974fd8a05" providerId="ADAL" clId="{4E4983F2-593D-4577-A0A3-76297DD82424}" dt="2023-09-13T11:01:31.662" v="498" actId="20577"/>
          <ac:spMkLst>
            <pc:docMk/>
            <pc:sldMk cId="3877096602" sldId="262"/>
            <ac:spMk id="3" creationId="{D7923280-BF5F-15DF-6162-074DA402E3ED}"/>
          </ac:spMkLst>
        </pc:spChg>
      </pc:sldChg>
      <pc:sldChg chg="modSp new mod">
        <pc:chgData name="Matej Meško" userId="062c2383-de57-4e48-ad9d-f32974fd8a05" providerId="ADAL" clId="{4E4983F2-593D-4577-A0A3-76297DD82424}" dt="2023-09-13T11:01:59.847" v="590" actId="20577"/>
        <pc:sldMkLst>
          <pc:docMk/>
          <pc:sldMk cId="1676857022" sldId="263"/>
        </pc:sldMkLst>
        <pc:spChg chg="mod">
          <ac:chgData name="Matej Meško" userId="062c2383-de57-4e48-ad9d-f32974fd8a05" providerId="ADAL" clId="{4E4983F2-593D-4577-A0A3-76297DD82424}" dt="2023-09-13T11:01:40.693" v="512" actId="20577"/>
          <ac:spMkLst>
            <pc:docMk/>
            <pc:sldMk cId="1676857022" sldId="263"/>
            <ac:spMk id="2" creationId="{DA5F599D-7BA9-2D28-FC69-89709C6AE1D3}"/>
          </ac:spMkLst>
        </pc:spChg>
        <pc:spChg chg="mod">
          <ac:chgData name="Matej Meško" userId="062c2383-de57-4e48-ad9d-f32974fd8a05" providerId="ADAL" clId="{4E4983F2-593D-4577-A0A3-76297DD82424}" dt="2023-09-13T11:01:59.847" v="590" actId="20577"/>
          <ac:spMkLst>
            <pc:docMk/>
            <pc:sldMk cId="1676857022" sldId="263"/>
            <ac:spMk id="3" creationId="{3B9BDFFC-311C-E5F2-ECC9-26C070087410}"/>
          </ac:spMkLst>
        </pc:spChg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0" sldId="290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250567211" sldId="292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1298172476" sldId="294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3949620272" sldId="297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2396191932" sldId="298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3290174890" sldId="299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1202622598" sldId="300"/>
        </pc:sldMkLst>
      </pc:sldChg>
      <pc:sldChg chg="del">
        <pc:chgData name="Matej Meško" userId="062c2383-de57-4e48-ad9d-f32974fd8a05" providerId="ADAL" clId="{4E4983F2-593D-4577-A0A3-76297DD82424}" dt="2023-09-13T10:57:13.693" v="0" actId="47"/>
        <pc:sldMkLst>
          <pc:docMk/>
          <pc:sldMk cId="4053091955" sldId="301"/>
        </pc:sldMkLst>
      </pc:sldChg>
      <pc:sldMasterChg chg="delSldLayout">
        <pc:chgData name="Matej Meško" userId="062c2383-de57-4e48-ad9d-f32974fd8a05" providerId="ADAL" clId="{4E4983F2-593D-4577-A0A3-76297DD82424}" dt="2023-09-13T10:57:13.693" v="0" actId="47"/>
        <pc:sldMasterMkLst>
          <pc:docMk/>
          <pc:sldMasterMk cId="0" sldId="2147483659"/>
        </pc:sldMasterMkLst>
        <pc:sldLayoutChg chg="del">
          <pc:chgData name="Matej Meško" userId="062c2383-de57-4e48-ad9d-f32974fd8a05" providerId="ADAL" clId="{4E4983F2-593D-4577-A0A3-76297DD82424}" dt="2023-09-13T10:57:13.693" v="0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Matej Meško" userId="062c2383-de57-4e48-ad9d-f32974fd8a05" providerId="ADAL" clId="{4E4983F2-593D-4577-A0A3-76297DD82424}" dt="2023-09-13T10:57:13.693" v="0" actId="47"/>
          <pc:sldLayoutMkLst>
            <pc:docMk/>
            <pc:sldMasterMk cId="0" sldId="2147483659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6e09c09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6e09c09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á snímka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 u="none" strike="noStrike" cap="none">
                <a:solidFill>
                  <a:schemeClr val="lt1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225" y="4726000"/>
            <a:ext cx="1563300" cy="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anie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35895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 nadpis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30512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popisom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335863" y="3856480"/>
            <a:ext cx="8473500" cy="9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100"/>
              <a:buFont typeface="Cabin"/>
              <a:buNone/>
              <a:defRPr sz="15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21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zvislý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vislý nadpis a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5437324" y="1698994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1598552" y="-510656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745254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vajko/cv-0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858" y="1839575"/>
            <a:ext cx="2252267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85464BC8-A5F7-EF0D-05BF-AE585EFFDB08}"/>
              </a:ext>
            </a:extLst>
          </p:cNvPr>
          <p:cNvSpPr txBox="1">
            <a:spLocks/>
          </p:cNvSpPr>
          <p:nvPr/>
        </p:nvSpPr>
        <p:spPr>
          <a:xfrm>
            <a:off x="345300" y="550074"/>
            <a:ext cx="82452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dirty="0"/>
              <a:t>Cvičenie </a:t>
            </a:r>
            <a:r>
              <a:rPr lang="en-US" dirty="0"/>
              <a:t>4</a:t>
            </a:r>
            <a:endParaRPr lang="sk-SK" dirty="0"/>
          </a:p>
        </p:txBody>
      </p:sp>
      <p:sp>
        <p:nvSpPr>
          <p:cNvPr id="9" name="Google Shape;96;p13">
            <a:extLst>
              <a:ext uri="{FF2B5EF4-FFF2-40B4-BE49-F238E27FC236}">
                <a16:creationId xmlns:a16="http://schemas.microsoft.com/office/drawing/2014/main" id="{1BC35445-CCA6-AE96-5A3E-3439626232DA}"/>
              </a:ext>
            </a:extLst>
          </p:cNvPr>
          <p:cNvSpPr txBox="1">
            <a:spLocks/>
          </p:cNvSpPr>
          <p:nvPr/>
        </p:nvSpPr>
        <p:spPr>
          <a:xfrm>
            <a:off x="345299" y="1036977"/>
            <a:ext cx="8429825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spcAft>
                <a:spcPts val="500"/>
              </a:spcAft>
            </a:pPr>
            <a:r>
              <a:rPr lang="sk-SK" dirty="0"/>
              <a:t>6UI0012 Vývoj aplikácií pre internet a intranet				                          šk. rok 2023/24</a:t>
            </a:r>
          </a:p>
        </p:txBody>
      </p:sp>
      <p:sp>
        <p:nvSpPr>
          <p:cNvPr id="10" name="Google Shape;99;p13">
            <a:extLst>
              <a:ext uri="{FF2B5EF4-FFF2-40B4-BE49-F238E27FC236}">
                <a16:creationId xmlns:a16="http://schemas.microsoft.com/office/drawing/2014/main" id="{CC4A756F-65A4-772A-8004-EEAF3B0A8CF0}"/>
              </a:ext>
            </a:extLst>
          </p:cNvPr>
          <p:cNvSpPr txBox="1"/>
          <p:nvPr/>
        </p:nvSpPr>
        <p:spPr>
          <a:xfrm>
            <a:off x="6942425" y="2656175"/>
            <a:ext cx="12405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endParaRPr lang="sk-SK" sz="6000"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0C44DC74-07F9-9190-6196-6A7860C21490}"/>
              </a:ext>
            </a:extLst>
          </p:cNvPr>
          <p:cNvSpPr txBox="1"/>
          <p:nvPr/>
        </p:nvSpPr>
        <p:spPr>
          <a:xfrm>
            <a:off x="6400800" y="3810726"/>
            <a:ext cx="2374325" cy="94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doc. Ing. Patrik Hrkút,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Ing. Matej </a:t>
            </a:r>
            <a:r>
              <a:rPr lang="sk-SK" dirty="0" err="1">
                <a:solidFill>
                  <a:srgbClr val="FFFFFF"/>
                </a:solidFill>
              </a:rPr>
              <a:t>Meško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r>
              <a:rPr lang="sk-SK" dirty="0">
                <a:solidFill>
                  <a:srgbClr val="FFFFFF"/>
                </a:solidFill>
              </a:rPr>
              <a:t>Ing. Michal </a:t>
            </a:r>
            <a:r>
              <a:rPr lang="sk-SK" dirty="0" err="1">
                <a:solidFill>
                  <a:srgbClr val="FFFFFF"/>
                </a:solidFill>
              </a:rPr>
              <a:t>Ďuračík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08F-EA71-D3C6-1834-969A7F8D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– Osoby (čítanie zo súboru)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90A41-209F-FCC4-DACB-70A03F7B1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</a:t>
            </a:r>
            <a:r>
              <a:rPr lang="sk-SK" dirty="0"/>
              <a:t>čítajte osoby zo súboru </a:t>
            </a:r>
            <a:r>
              <a:rPr lang="sk-SK" sz="1400" dirty="0">
                <a:latin typeface="Consolas" panose="020B0609020204030204" pitchFamily="49" charset="0"/>
              </a:rPr>
              <a:t>data.csv</a:t>
            </a:r>
          </a:p>
          <a:p>
            <a:pPr lvl="1"/>
            <a:r>
              <a:rPr lang="sk-SK" dirty="0"/>
              <a:t>Samostatná trieda prezentujúca osobu</a:t>
            </a:r>
          </a:p>
          <a:p>
            <a:pPr lvl="1"/>
            <a:r>
              <a:rPr lang="sk-SK" dirty="0"/>
              <a:t>Logiku načítavania môžete umiestniť do samostatnej triedy, ktorá po načítaní vráti pole osôb.</a:t>
            </a:r>
          </a:p>
          <a:p>
            <a:r>
              <a:rPr lang="sk-SK" dirty="0"/>
              <a:t>Načítané osoby vypíšte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23FF-BA21-7D10-C355-93D5D51249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2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08F-EA71-D3C6-1834-969A7F8D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– Osoby (výpis)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90A41-209F-FCC4-DACB-70A03F7B1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Načítané osoby vypíšte v textovej tabuľke.</a:t>
            </a:r>
          </a:p>
          <a:p>
            <a:pPr lvl="1"/>
            <a:r>
              <a:rPr lang="sk-SK" dirty="0"/>
              <a:t>Každý atribút umiestnite do jedného stĺpca</a:t>
            </a:r>
          </a:p>
          <a:p>
            <a:pPr lvl="1"/>
            <a:r>
              <a:rPr lang="sk-SK" dirty="0"/>
              <a:t>Výpis tabuľky môžete dať do samostatnej triedy</a:t>
            </a:r>
          </a:p>
          <a:p>
            <a:pPr lvl="1"/>
            <a:r>
              <a:rPr lang="sk-SK" dirty="0"/>
              <a:t>Pozor na veľkosť buniek v rámci jedného stĺpca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23FF-BA21-7D10-C355-93D5D51249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60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3008-6F32-B246-43F5-6841F129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– Osoby</a:t>
            </a:r>
            <a:r>
              <a:rPr lang="en-US" dirty="0"/>
              <a:t> </a:t>
            </a:r>
            <a:r>
              <a:rPr lang="sk-SK" dirty="0"/>
              <a:t>(zoraďovanie)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6DDA0-9F43-F5F7-782B-017B0E85D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Doplňte druhý výpis, v ktorom bude tabuľka zoradená podľa priezviska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BB661-75A3-215B-FD5A-BB2E4FA378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01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8E29-5BBA-A62D-AE50-3AC25DF2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– Osoby</a:t>
            </a:r>
            <a:r>
              <a:rPr lang="en-US" dirty="0"/>
              <a:t> </a:t>
            </a:r>
            <a:r>
              <a:rPr lang="sk-SK" dirty="0"/>
              <a:t>(výpis štatistík)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BC453-2EA1-0E03-2B23-E596DB861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Nájdite a vypíšte:</a:t>
            </a:r>
          </a:p>
          <a:p>
            <a:pPr lvl="1"/>
            <a:r>
              <a:rPr lang="sk-SK" dirty="0"/>
              <a:t>Najmladšiu a najstaršiu osobu zo zoznamu</a:t>
            </a:r>
          </a:p>
          <a:p>
            <a:pPr lvl="1"/>
            <a:r>
              <a:rPr lang="sk-SK" dirty="0"/>
              <a:t>Počet mužov a žien</a:t>
            </a:r>
          </a:p>
          <a:p>
            <a:pPr lvl="1"/>
            <a:r>
              <a:rPr lang="sk-SK" dirty="0"/>
              <a:t>Rok, v ktorom sa narodilo najviac osôb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DDE63-A67D-A181-729B-3FBA5EDDC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9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Náplň</a:t>
            </a:r>
            <a:r>
              <a:rPr lang="en-GB" dirty="0"/>
              <a:t> </a:t>
            </a:r>
            <a:r>
              <a:rPr lang="sk-SK" dirty="0"/>
              <a:t>cvičenia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27000" lvl="0" indent="0" algn="l" rtl="0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sk-SK" dirty="0"/>
              <a:t>Adresa repozitára: </a:t>
            </a:r>
            <a:r>
              <a:rPr lang="sk-SK" dirty="0">
                <a:hlinkClick r:id="rId3"/>
              </a:rPr>
              <a:t>https://github.com/thevajko/cv-04</a:t>
            </a:r>
            <a:endParaRPr lang="sk-SK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Práca s </a:t>
            </a:r>
            <a:r>
              <a:rPr lang="sk-SK" dirty="0" err="1"/>
              <a:t>Docker</a:t>
            </a:r>
            <a:endParaRPr lang="sk-SK" dirty="0"/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Jednoduché skripty v PHP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Ladenie v PHP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3615E2B-A874-4E96-AA33-7D13E76AE6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57ED-1B5D-3C44-B220-0B635CF9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Spustenie webového servera cez </a:t>
            </a:r>
            <a:r>
              <a:rPr lang="sk-SK" dirty="0" err="1"/>
              <a:t>Docker</a:t>
            </a:r>
            <a:endParaRPr lang="sk-S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14DD-309E-ECF4-03AA-3FB24380D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Spustite si </a:t>
            </a:r>
            <a:r>
              <a:rPr lang="sk-SK" dirty="0" err="1"/>
              <a:t>Docker</a:t>
            </a:r>
            <a:r>
              <a:rPr lang="sk-SK" dirty="0"/>
              <a:t> Desktop</a:t>
            </a:r>
          </a:p>
          <a:p>
            <a:r>
              <a:rPr lang="sk-SK" dirty="0"/>
              <a:t>Spustite si PHPStorm a stiahnite si repozitár cvičenia</a:t>
            </a:r>
          </a:p>
          <a:p>
            <a:r>
              <a:rPr lang="sk-SK" dirty="0"/>
              <a:t>Spustite </a:t>
            </a:r>
            <a:r>
              <a:rPr lang="sk-SK" dirty="0" err="1"/>
              <a:t>docker-compose</a:t>
            </a:r>
            <a:endParaRPr lang="sk-SK" dirty="0"/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96AC8-EDB7-B3FE-5BBA-414533D808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DBF5-B36E-FDC8-6FC8-27011C8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Spustenie </a:t>
            </a:r>
            <a:r>
              <a:rPr lang="sk-SK" dirty="0" err="1"/>
              <a:t>docker-compose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CF0C0-F9B7-FD53-EA58-9683EFFB4B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AA031-58B0-114F-064F-ADA631B8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41" y="1681369"/>
            <a:ext cx="5214518" cy="256567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82BADDF-A90C-3638-B095-75ADCC6B3696}"/>
              </a:ext>
            </a:extLst>
          </p:cNvPr>
          <p:cNvSpPr/>
          <p:nvPr/>
        </p:nvSpPr>
        <p:spPr>
          <a:xfrm>
            <a:off x="2557167" y="2005374"/>
            <a:ext cx="1015299" cy="5360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3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93C1-D335-5C2C-ED35-4B5D3D5C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Zobrazenie webu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445BC-5F3C-9B10-8E36-FBF5D77DD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5D7BB-45F9-3254-1569-6C47CEBB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08" y="1772451"/>
            <a:ext cx="4838949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3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21C4-05CE-2ABC-3043-AE0C7A5A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Preskúmajte súbor </a:t>
            </a:r>
            <a:r>
              <a:rPr lang="sk-SK" dirty="0" err="1"/>
              <a:t>index.php</a:t>
            </a:r>
            <a:endParaRPr lang="sk-S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DB1E-35E0-830E-258A-BFB2FCC31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Začiatočná PHP značka</a:t>
            </a:r>
          </a:p>
          <a:p>
            <a:r>
              <a:rPr lang="sk-SK" dirty="0"/>
              <a:t>Príkaz </a:t>
            </a:r>
            <a:r>
              <a:rPr lang="sk-SK" sz="1400" dirty="0">
                <a:latin typeface="Consolas" panose="020B0609020204030204" pitchFamily="49" charset="0"/>
              </a:rPr>
              <a:t>echo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ACA78-8CCC-F462-AF6E-9CE0FF62B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9A9A5-ADA8-9C9A-9ED0-6C673879F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46" y="1502229"/>
            <a:ext cx="3440304" cy="344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9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A1EB-5E1D-90B9-C5AA-D1CF5C0D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– Výpis čísel od 1 do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4FE7-7AE7-7FCF-1A56-614ACF8B0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Výpis riadkov</a:t>
            </a:r>
          </a:p>
          <a:p>
            <a:pPr lvl="1"/>
            <a:r>
              <a:rPr lang="sk-SK" dirty="0"/>
              <a:t>V cykle vypíšte 10 riadkov, v každého riadku vypíšte jedno číslo (od 1 do 10)</a:t>
            </a:r>
          </a:p>
          <a:p>
            <a:r>
              <a:rPr lang="sk-SK" dirty="0"/>
              <a:t>Preštudujte vygenerovaný HTML kód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4ABE-5579-A988-041E-CE4C6C64B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3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5D70-5ACD-C32A-C30F-02526A8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– Faktoriál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5866B-0C2B-BE50-61E0-A10886F96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Naprogramujte funkciu pre výpočet faktoriálu</a:t>
            </a:r>
          </a:p>
          <a:p>
            <a:r>
              <a:rPr lang="sk-SK" dirty="0"/>
              <a:t>Funkciu presuňte do samostatného súboru a vložte ju do </a:t>
            </a:r>
            <a:r>
              <a:rPr lang="sk-SK" sz="1400" dirty="0" err="1">
                <a:latin typeface="Consolas" panose="020B0609020204030204" pitchFamily="49" charset="0"/>
              </a:rPr>
              <a:t>index.php</a:t>
            </a:r>
            <a:endParaRPr lang="sk-SK" sz="1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D5550-C476-7988-D61F-32D045BB4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1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A1EB-5E1D-90B9-C5AA-D1CF5C0D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Ladenie PHP skriptov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4FE7-7AE7-7FCF-1A56-614ACF8B0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Umiestnite zarážku do vnútra cyklu</a:t>
            </a:r>
          </a:p>
          <a:p>
            <a:pPr lvl="1"/>
            <a:r>
              <a:rPr lang="sk-SK" dirty="0"/>
              <a:t>Skúste zmeniť hodnotu premennej rátajúcu iterácie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4ABE-5579-A988-041E-CE4C6C64B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7995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d1569f7-a9ba-4934-9f41-02a47fb0fb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B2D83F1BFE774693A9D47ED296DF0D" ma:contentTypeVersion="8" ma:contentTypeDescription="Umožňuje vytvoriť nový dokument." ma:contentTypeScope="" ma:versionID="09b56f03293619dfce9e6b1a9b8c8fd6">
  <xsd:schema xmlns:xsd="http://www.w3.org/2001/XMLSchema" xmlns:xs="http://www.w3.org/2001/XMLSchema" xmlns:p="http://schemas.microsoft.com/office/2006/metadata/properties" xmlns:ns2="7d1569f7-a9ba-4934-9f41-02a47fb0fb0d" targetNamespace="http://schemas.microsoft.com/office/2006/metadata/properties" ma:root="true" ma:fieldsID="3787a0474e5a5ce82418515e9e3de47b" ns2:_="">
    <xsd:import namespace="7d1569f7-a9ba-4934-9f41-02a47fb0f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569f7-a9ba-4934-9f41-02a47fb0f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F15F61-5333-4B6E-948D-7EEEE4B964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EE5A11-E6ED-4EE9-ACF5-6EBBDEF805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096A21-A4DC-469D-9D41-28D33357A157}"/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295</Words>
  <Application>Microsoft Office PowerPoint</Application>
  <PresentationFormat>Prezentácia na obrazovke (16:9)</PresentationFormat>
  <Paragraphs>60</Paragraphs>
  <Slides>13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Cabin</vt:lpstr>
      <vt:lpstr>Consolas</vt:lpstr>
      <vt:lpstr>Noto Sans Symbols</vt:lpstr>
      <vt:lpstr>Dividenda</vt:lpstr>
      <vt:lpstr>Prezentácia programu PowerPoint</vt:lpstr>
      <vt:lpstr>Náplň cvičenia</vt:lpstr>
      <vt:lpstr>Spustenie webového servera cez Docker</vt:lpstr>
      <vt:lpstr>Spustenie docker-compose</vt:lpstr>
      <vt:lpstr>Zobrazenie webu</vt:lpstr>
      <vt:lpstr>Preskúmajte súbor index.php</vt:lpstr>
      <vt:lpstr>Príklad – Výpis čísel od 1 do 10</vt:lpstr>
      <vt:lpstr>Príklad – Faktoriál</vt:lpstr>
      <vt:lpstr>Ladenie PHP skriptov</vt:lpstr>
      <vt:lpstr>Príklad – Osoby (čítanie zo súboru)</vt:lpstr>
      <vt:lpstr>Príklad – Osoby (výpis)</vt:lpstr>
      <vt:lpstr>Príklad – Osoby (zoraďovanie)</vt:lpstr>
      <vt:lpstr>Príklad – Osoby (výpis štatistík)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VAII cvičenie 02</dc:title>
  <cp:lastModifiedBy>Patrik Hrkút</cp:lastModifiedBy>
  <cp:revision>1</cp:revision>
  <dcterms:modified xsi:type="dcterms:W3CDTF">2023-10-19T09:19:22Z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0x0101003AB2D83F1BFE774693A9D47ED296DF0D</vt:lpwstr>
  </property>
  <property fmtid="{D5CDD505-2E9C-101B-9397-08002B2CF9AE}" pid="3" name="Order">
    <vt:r8>17400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