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57"/>
  </p:notesMasterIdLst>
  <p:sldIdLst>
    <p:sldId id="256" r:id="rId5"/>
    <p:sldId id="258" r:id="rId6"/>
    <p:sldId id="259" r:id="rId7"/>
    <p:sldId id="337" r:id="rId8"/>
    <p:sldId id="260" r:id="rId9"/>
    <p:sldId id="342" r:id="rId10"/>
    <p:sldId id="343" r:id="rId11"/>
    <p:sldId id="344" r:id="rId12"/>
    <p:sldId id="345" r:id="rId13"/>
    <p:sldId id="346" r:id="rId14"/>
    <p:sldId id="341" r:id="rId15"/>
    <p:sldId id="261" r:id="rId16"/>
    <p:sldId id="262" r:id="rId17"/>
    <p:sldId id="263" r:id="rId18"/>
    <p:sldId id="264" r:id="rId19"/>
    <p:sldId id="265" r:id="rId20"/>
    <p:sldId id="267" r:id="rId21"/>
    <p:sldId id="266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331" r:id="rId37"/>
    <p:sldId id="340" r:id="rId38"/>
    <p:sldId id="286" r:id="rId39"/>
    <p:sldId id="338" r:id="rId40"/>
    <p:sldId id="295" r:id="rId41"/>
    <p:sldId id="339" r:id="rId42"/>
    <p:sldId id="296" r:id="rId43"/>
    <p:sldId id="293" r:id="rId44"/>
    <p:sldId id="294" r:id="rId45"/>
    <p:sldId id="288" r:id="rId46"/>
    <p:sldId id="289" r:id="rId47"/>
    <p:sldId id="290" r:id="rId48"/>
    <p:sldId id="291" r:id="rId49"/>
    <p:sldId id="292" r:id="rId50"/>
    <p:sldId id="298" r:id="rId51"/>
    <p:sldId id="332" r:id="rId52"/>
    <p:sldId id="335" r:id="rId53"/>
    <p:sldId id="297" r:id="rId54"/>
    <p:sldId id="299" r:id="rId55"/>
    <p:sldId id="336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76BF1-D393-4B61-99CB-8916071C6715}" v="7" dt="2023-09-28T06:19:3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j Meško" userId="062c2383-de57-4e48-ad9d-f32974fd8a05" providerId="ADAL" clId="{1D0A64AA-DEBC-4462-AB80-F7F40C35911F}"/>
    <pc:docChg chg="modSld">
      <pc:chgData name="Matej Meško" userId="062c2383-de57-4e48-ad9d-f32974fd8a05" providerId="ADAL" clId="{1D0A64AA-DEBC-4462-AB80-F7F40C35911F}" dt="2021-10-05T08:39:17.292" v="0" actId="20577"/>
      <pc:docMkLst>
        <pc:docMk/>
      </pc:docMkLst>
      <pc:sldChg chg="modSp mod">
        <pc:chgData name="Matej Meško" userId="062c2383-de57-4e48-ad9d-f32974fd8a05" providerId="ADAL" clId="{1D0A64AA-DEBC-4462-AB80-F7F40C35911F}" dt="2021-10-05T08:39:17.292" v="0" actId="20577"/>
        <pc:sldMkLst>
          <pc:docMk/>
          <pc:sldMk cId="0" sldId="296"/>
        </pc:sldMkLst>
        <pc:spChg chg="mod">
          <ac:chgData name="Matej Meško" userId="062c2383-de57-4e48-ad9d-f32974fd8a05" providerId="ADAL" clId="{1D0A64AA-DEBC-4462-AB80-F7F40C35911F}" dt="2021-10-05T08:39:17.292" v="0" actId="20577"/>
          <ac:spMkLst>
            <pc:docMk/>
            <pc:sldMk cId="0" sldId="296"/>
            <ac:spMk id="404" creationId="{00000000-0000-0000-0000-000000000000}"/>
          </ac:spMkLst>
        </pc:spChg>
      </pc:sldChg>
    </pc:docChg>
  </pc:docChgLst>
  <pc:docChgLst>
    <pc:chgData name="Patrik Hrkút" userId="69b41f3f-cce6-4833-b1b6-94a378442888" providerId="ADAL" clId="{904E007D-D095-4980-A222-2D8613ABE1C7}"/>
    <pc:docChg chg="modSld">
      <pc:chgData name="Patrik Hrkút" userId="69b41f3f-cce6-4833-b1b6-94a378442888" providerId="ADAL" clId="{904E007D-D095-4980-A222-2D8613ABE1C7}" dt="2022-09-13T21:17:56.662" v="70" actId="20577"/>
      <pc:docMkLst>
        <pc:docMk/>
      </pc:docMkLst>
      <pc:sldChg chg="modSp mod">
        <pc:chgData name="Patrik Hrkút" userId="69b41f3f-cce6-4833-b1b6-94a378442888" providerId="ADAL" clId="{904E007D-D095-4980-A222-2D8613ABE1C7}" dt="2022-09-13T21:17:56.662" v="70" actId="20577"/>
        <pc:sldMkLst>
          <pc:docMk/>
          <pc:sldMk cId="0" sldId="259"/>
        </pc:sldMkLst>
        <pc:spChg chg="mod">
          <ac:chgData name="Patrik Hrkút" userId="69b41f3f-cce6-4833-b1b6-94a378442888" providerId="ADAL" clId="{904E007D-D095-4980-A222-2D8613ABE1C7}" dt="2022-09-13T21:17:56.662" v="70" actId="20577"/>
          <ac:spMkLst>
            <pc:docMk/>
            <pc:sldMk cId="0" sldId="259"/>
            <ac:spMk id="119" creationId="{00000000-0000-0000-0000-000000000000}"/>
          </ac:spMkLst>
        </pc:spChg>
      </pc:sldChg>
    </pc:docChg>
  </pc:docChgLst>
  <pc:docChgLst>
    <pc:chgData name="Patrik Hrkút" userId="S::hrkut@uniza.sk::69b41f3f-cce6-4833-b1b6-94a378442888" providerId="AD" clId="Web-{F47B9573-D413-4738-BF64-B81B4F1B54F7}"/>
    <pc:docChg chg="modSld">
      <pc:chgData name="Patrik Hrkút" userId="S::hrkut@uniza.sk::69b41f3f-cce6-4833-b1b6-94a378442888" providerId="AD" clId="Web-{F47B9573-D413-4738-BF64-B81B4F1B54F7}" dt="2021-09-28T07:25:09.421" v="11" actId="20577"/>
      <pc:docMkLst>
        <pc:docMk/>
      </pc:docMkLst>
      <pc:sldChg chg="modSp">
        <pc:chgData name="Patrik Hrkút" userId="S::hrkut@uniza.sk::69b41f3f-cce6-4833-b1b6-94a378442888" providerId="AD" clId="Web-{F47B9573-D413-4738-BF64-B81B4F1B54F7}" dt="2021-09-28T07:25:09.421" v="11" actId="20577"/>
        <pc:sldMkLst>
          <pc:docMk/>
          <pc:sldMk cId="0" sldId="259"/>
        </pc:sldMkLst>
        <pc:spChg chg="mod">
          <ac:chgData name="Patrik Hrkút" userId="S::hrkut@uniza.sk::69b41f3f-cce6-4833-b1b6-94a378442888" providerId="AD" clId="Web-{F47B9573-D413-4738-BF64-B81B4F1B54F7}" dt="2021-09-28T07:25:09.421" v="11" actId="20577"/>
          <ac:spMkLst>
            <pc:docMk/>
            <pc:sldMk cId="0" sldId="259"/>
            <ac:spMk id="119" creationId="{00000000-0000-0000-0000-000000000000}"/>
          </ac:spMkLst>
        </pc:spChg>
      </pc:sldChg>
    </pc:docChg>
  </pc:docChgLst>
  <pc:docChgLst>
    <pc:chgData name="Patrik Hrkút" userId="69b41f3f-cce6-4833-b1b6-94a378442888" providerId="ADAL" clId="{D58DD475-B19D-4165-9748-E5E2CD4687BF}"/>
    <pc:docChg chg="custSel delSld modSld sldOrd">
      <pc:chgData name="Patrik Hrkút" userId="69b41f3f-cce6-4833-b1b6-94a378442888" providerId="ADAL" clId="{D58DD475-B19D-4165-9748-E5E2CD4687BF}" dt="2021-10-11T12:09:03.912" v="116" actId="20577"/>
      <pc:docMkLst>
        <pc:docMk/>
      </pc:docMkLst>
      <pc:sldChg chg="del ord">
        <pc:chgData name="Patrik Hrkút" userId="69b41f3f-cce6-4833-b1b6-94a378442888" providerId="ADAL" clId="{D58DD475-B19D-4165-9748-E5E2CD4687BF}" dt="2021-10-11T12:07:19.805" v="76" actId="47"/>
        <pc:sldMkLst>
          <pc:docMk/>
          <pc:sldMk cId="0" sldId="317"/>
        </pc:sldMkLst>
      </pc:sldChg>
      <pc:sldChg chg="modSp mod">
        <pc:chgData name="Patrik Hrkút" userId="69b41f3f-cce6-4833-b1b6-94a378442888" providerId="ADAL" clId="{D58DD475-B19D-4165-9748-E5E2CD4687BF}" dt="2021-10-11T12:08:09.919" v="105" actId="20577"/>
        <pc:sldMkLst>
          <pc:docMk/>
          <pc:sldMk cId="0" sldId="327"/>
        </pc:sldMkLst>
        <pc:spChg chg="mod">
          <ac:chgData name="Patrik Hrkút" userId="69b41f3f-cce6-4833-b1b6-94a378442888" providerId="ADAL" clId="{D58DD475-B19D-4165-9748-E5E2CD4687BF}" dt="2021-10-11T12:08:09.919" v="105" actId="20577"/>
          <ac:spMkLst>
            <pc:docMk/>
            <pc:sldMk cId="0" sldId="327"/>
            <ac:spMk id="142" creationId="{00000000-0000-0000-0000-000000000000}"/>
          </ac:spMkLst>
        </pc:spChg>
      </pc:sldChg>
      <pc:sldChg chg="modSp mod">
        <pc:chgData name="Patrik Hrkút" userId="69b41f3f-cce6-4833-b1b6-94a378442888" providerId="ADAL" clId="{D58DD475-B19D-4165-9748-E5E2CD4687BF}" dt="2021-10-11T12:08:39.762" v="114" actId="20577"/>
        <pc:sldMkLst>
          <pc:docMk/>
          <pc:sldMk cId="0" sldId="328"/>
        </pc:sldMkLst>
        <pc:spChg chg="mod">
          <ac:chgData name="Patrik Hrkút" userId="69b41f3f-cce6-4833-b1b6-94a378442888" providerId="ADAL" clId="{D58DD475-B19D-4165-9748-E5E2CD4687BF}" dt="2021-10-11T12:08:39.762" v="114" actId="20577"/>
          <ac:spMkLst>
            <pc:docMk/>
            <pc:sldMk cId="0" sldId="328"/>
            <ac:spMk id="154" creationId="{00000000-0000-0000-0000-000000000000}"/>
          </ac:spMkLst>
        </pc:spChg>
      </pc:sldChg>
      <pc:sldChg chg="modSp mod">
        <pc:chgData name="Patrik Hrkút" userId="69b41f3f-cce6-4833-b1b6-94a378442888" providerId="ADAL" clId="{D58DD475-B19D-4165-9748-E5E2CD4687BF}" dt="2021-10-11T12:09:03.912" v="116" actId="20577"/>
        <pc:sldMkLst>
          <pc:docMk/>
          <pc:sldMk cId="0" sldId="329"/>
        </pc:sldMkLst>
        <pc:spChg chg="mod">
          <ac:chgData name="Patrik Hrkút" userId="69b41f3f-cce6-4833-b1b6-94a378442888" providerId="ADAL" clId="{D58DD475-B19D-4165-9748-E5E2CD4687BF}" dt="2021-10-11T12:09:03.912" v="116" actId="20577"/>
          <ac:spMkLst>
            <pc:docMk/>
            <pc:sldMk cId="0" sldId="329"/>
            <ac:spMk id="161" creationId="{00000000-0000-0000-0000-000000000000}"/>
          </ac:spMkLst>
        </pc:spChg>
      </pc:sldChg>
      <pc:sldChg chg="modSp mod">
        <pc:chgData name="Patrik Hrkút" userId="69b41f3f-cce6-4833-b1b6-94a378442888" providerId="ADAL" clId="{D58DD475-B19D-4165-9748-E5E2CD4687BF}" dt="2021-10-11T12:08:04.117" v="104" actId="20577"/>
        <pc:sldMkLst>
          <pc:docMk/>
          <pc:sldMk cId="3118528264" sldId="330"/>
        </pc:sldMkLst>
        <pc:spChg chg="mod">
          <ac:chgData name="Patrik Hrkút" userId="69b41f3f-cce6-4833-b1b6-94a378442888" providerId="ADAL" clId="{D58DD475-B19D-4165-9748-E5E2CD4687BF}" dt="2021-10-11T12:07:26.548" v="99" actId="20577"/>
          <ac:spMkLst>
            <pc:docMk/>
            <pc:sldMk cId="3118528264" sldId="330"/>
            <ac:spMk id="2" creationId="{C324DBB9-7E69-4CF0-8B63-FB01EF497606}"/>
          </ac:spMkLst>
        </pc:spChg>
        <pc:spChg chg="mod">
          <ac:chgData name="Patrik Hrkút" userId="69b41f3f-cce6-4833-b1b6-94a378442888" providerId="ADAL" clId="{D58DD475-B19D-4165-9748-E5E2CD4687BF}" dt="2021-10-11T12:08:04.117" v="104" actId="20577"/>
          <ac:spMkLst>
            <pc:docMk/>
            <pc:sldMk cId="3118528264" sldId="330"/>
            <ac:spMk id="3" creationId="{3C8AB65C-2754-4AAA-B5F6-59CB348361F8}"/>
          </ac:spMkLst>
        </pc:spChg>
        <pc:picChg chg="mod">
          <ac:chgData name="Patrik Hrkút" userId="69b41f3f-cce6-4833-b1b6-94a378442888" providerId="ADAL" clId="{D58DD475-B19D-4165-9748-E5E2CD4687BF}" dt="2021-10-11T12:06:38.285" v="49" actId="1076"/>
          <ac:picMkLst>
            <pc:docMk/>
            <pc:sldMk cId="3118528264" sldId="330"/>
            <ac:picMk id="7" creationId="{BC4BE578-37B6-4E26-A2EA-6CB40B6F3602}"/>
          </ac:picMkLst>
        </pc:picChg>
        <pc:picChg chg="mod">
          <ac:chgData name="Patrik Hrkút" userId="69b41f3f-cce6-4833-b1b6-94a378442888" providerId="ADAL" clId="{D58DD475-B19D-4165-9748-E5E2CD4687BF}" dt="2021-10-11T12:04:06.153" v="11" actId="1076"/>
          <ac:picMkLst>
            <pc:docMk/>
            <pc:sldMk cId="3118528264" sldId="330"/>
            <ac:picMk id="9" creationId="{BBDB7F64-267A-4A00-8C96-29AA7AE930CC}"/>
          </ac:picMkLst>
        </pc:picChg>
      </pc:sldChg>
    </pc:docChg>
  </pc:docChgLst>
  <pc:docChgLst>
    <pc:chgData name="Matej Meško" userId="062c2383-de57-4e48-ad9d-f32974fd8a05" providerId="ADAL" clId="{5BD76BF1-D393-4B61-99CB-8916071C6715}"/>
    <pc:docChg chg="modSld">
      <pc:chgData name="Matej Meško" userId="062c2383-de57-4e48-ad9d-f32974fd8a05" providerId="ADAL" clId="{5BD76BF1-D393-4B61-99CB-8916071C6715}" dt="2023-09-28T06:19:35.220" v="6" actId="400"/>
      <pc:docMkLst>
        <pc:docMk/>
      </pc:docMkLst>
      <pc:sldChg chg="modSp mod">
        <pc:chgData name="Matej Meško" userId="062c2383-de57-4e48-ad9d-f32974fd8a05" providerId="ADAL" clId="{5BD76BF1-D393-4B61-99CB-8916071C6715}" dt="2023-09-28T06:19:35.220" v="6" actId="400"/>
        <pc:sldMkLst>
          <pc:docMk/>
          <pc:sldMk cId="1855348939" sldId="345"/>
        </pc:sldMkLst>
        <pc:spChg chg="mod">
          <ac:chgData name="Matej Meško" userId="062c2383-de57-4e48-ad9d-f32974fd8a05" providerId="ADAL" clId="{5BD76BF1-D393-4B61-99CB-8916071C6715}" dt="2023-09-28T06:19:35.220" v="6" actId="400"/>
          <ac:spMkLst>
            <pc:docMk/>
            <pc:sldMk cId="1855348939" sldId="345"/>
            <ac:spMk id="3" creationId="{74463441-B93C-46F0-A560-9691FC36F965}"/>
          </ac:spMkLst>
        </pc:spChg>
      </pc:sldChg>
    </pc:docChg>
  </pc:docChgLst>
  <pc:docChgLst>
    <pc:chgData name="Patrik Hrkút" userId="69b41f3f-cce6-4833-b1b6-94a378442888" providerId="ADAL" clId="{5D5CA39B-A596-4C12-98D3-E8D399FAFA1F}"/>
    <pc:docChg chg="undo custSel addSld modSld">
      <pc:chgData name="Patrik Hrkút" userId="69b41f3f-cce6-4833-b1b6-94a378442888" providerId="ADAL" clId="{5D5CA39B-A596-4C12-98D3-E8D399FAFA1F}" dt="2021-10-04T21:04:03.428" v="216" actId="20577"/>
      <pc:docMkLst>
        <pc:docMk/>
      </pc:docMkLst>
      <pc:sldChg chg="modSp mod">
        <pc:chgData name="Patrik Hrkút" userId="69b41f3f-cce6-4833-b1b6-94a378442888" providerId="ADAL" clId="{5D5CA39B-A596-4C12-98D3-E8D399FAFA1F}" dt="2021-10-03T08:24:58.254" v="1" actId="1076"/>
        <pc:sldMkLst>
          <pc:docMk/>
          <pc:sldMk cId="0" sldId="256"/>
        </pc:sldMkLst>
        <pc:spChg chg="mod">
          <ac:chgData name="Patrik Hrkút" userId="69b41f3f-cce6-4833-b1b6-94a378442888" providerId="ADAL" clId="{5D5CA39B-A596-4C12-98D3-E8D399FAFA1F}" dt="2021-10-03T08:24:58.254" v="1" actId="1076"/>
          <ac:spMkLst>
            <pc:docMk/>
            <pc:sldMk cId="0" sldId="256"/>
            <ac:spMk id="98" creationId="{00000000-0000-0000-0000-000000000000}"/>
          </ac:spMkLst>
        </pc:spChg>
      </pc:sldChg>
      <pc:sldChg chg="modSp mod">
        <pc:chgData name="Patrik Hrkút" userId="69b41f3f-cce6-4833-b1b6-94a378442888" providerId="ADAL" clId="{5D5CA39B-A596-4C12-98D3-E8D399FAFA1F}" dt="2021-10-03T08:25:23.845" v="3" actId="1076"/>
        <pc:sldMkLst>
          <pc:docMk/>
          <pc:sldMk cId="0" sldId="257"/>
        </pc:sldMkLst>
        <pc:spChg chg="mod">
          <ac:chgData name="Patrik Hrkút" userId="69b41f3f-cce6-4833-b1b6-94a378442888" providerId="ADAL" clId="{5D5CA39B-A596-4C12-98D3-E8D399FAFA1F}" dt="2021-10-03T08:25:23.845" v="3" actId="1076"/>
          <ac:spMkLst>
            <pc:docMk/>
            <pc:sldMk cId="0" sldId="257"/>
            <ac:spMk id="105" creationId="{00000000-0000-0000-0000-000000000000}"/>
          </ac:spMkLst>
        </pc:spChg>
      </pc:sldChg>
      <pc:sldChg chg="modSp mod">
        <pc:chgData name="Patrik Hrkút" userId="69b41f3f-cce6-4833-b1b6-94a378442888" providerId="ADAL" clId="{5D5CA39B-A596-4C12-98D3-E8D399FAFA1F}" dt="2021-10-04T20:47:28.361" v="30" actId="5793"/>
        <pc:sldMkLst>
          <pc:docMk/>
          <pc:sldMk cId="0" sldId="296"/>
        </pc:sldMkLst>
        <pc:spChg chg="mod">
          <ac:chgData name="Patrik Hrkút" userId="69b41f3f-cce6-4833-b1b6-94a378442888" providerId="ADAL" clId="{5D5CA39B-A596-4C12-98D3-E8D399FAFA1F}" dt="2021-10-04T20:47:28.361" v="30" actId="5793"/>
          <ac:spMkLst>
            <pc:docMk/>
            <pc:sldMk cId="0" sldId="296"/>
            <ac:spMk id="403" creationId="{00000000-0000-0000-0000-000000000000}"/>
          </ac:spMkLst>
        </pc:spChg>
      </pc:sldChg>
      <pc:sldChg chg="modSp mod">
        <pc:chgData name="Patrik Hrkút" userId="69b41f3f-cce6-4833-b1b6-94a378442888" providerId="ADAL" clId="{5D5CA39B-A596-4C12-98D3-E8D399FAFA1F}" dt="2021-10-04T20:47:39.762" v="31" actId="14100"/>
        <pc:sldMkLst>
          <pc:docMk/>
          <pc:sldMk cId="0" sldId="302"/>
        </pc:sldMkLst>
        <pc:spChg chg="mod">
          <ac:chgData name="Patrik Hrkút" userId="69b41f3f-cce6-4833-b1b6-94a378442888" providerId="ADAL" clId="{5D5CA39B-A596-4C12-98D3-E8D399FAFA1F}" dt="2021-10-04T20:47:39.762" v="31" actId="14100"/>
          <ac:spMkLst>
            <pc:docMk/>
            <pc:sldMk cId="0" sldId="302"/>
            <ac:spMk id="447" creationId="{00000000-0000-0000-0000-000000000000}"/>
          </ac:spMkLst>
        </pc:spChg>
      </pc:sldChg>
      <pc:sldChg chg="addSp modSp mod">
        <pc:chgData name="Patrik Hrkút" userId="69b41f3f-cce6-4833-b1b6-94a378442888" providerId="ADAL" clId="{5D5CA39B-A596-4C12-98D3-E8D399FAFA1F}" dt="2021-10-04T20:48:54.441" v="39" actId="1076"/>
        <pc:sldMkLst>
          <pc:docMk/>
          <pc:sldMk cId="0" sldId="307"/>
        </pc:sldMkLst>
        <pc:spChg chg="add mod">
          <ac:chgData name="Patrik Hrkút" userId="69b41f3f-cce6-4833-b1b6-94a378442888" providerId="ADAL" clId="{5D5CA39B-A596-4C12-98D3-E8D399FAFA1F}" dt="2021-10-04T20:48:54.441" v="39" actId="1076"/>
          <ac:spMkLst>
            <pc:docMk/>
            <pc:sldMk cId="0" sldId="307"/>
            <ac:spMk id="2" creationId="{BF0DBB96-AC61-46A2-A700-2797E2234F43}"/>
          </ac:spMkLst>
        </pc:spChg>
        <pc:spChg chg="mod">
          <ac:chgData name="Patrik Hrkút" userId="69b41f3f-cce6-4833-b1b6-94a378442888" providerId="ADAL" clId="{5D5CA39B-A596-4C12-98D3-E8D399FAFA1F}" dt="2021-10-04T20:48:07.889" v="35" actId="21"/>
          <ac:spMkLst>
            <pc:docMk/>
            <pc:sldMk cId="0" sldId="307"/>
            <ac:spMk id="488" creationId="{00000000-0000-0000-0000-000000000000}"/>
          </ac:spMkLst>
        </pc:spChg>
      </pc:sldChg>
      <pc:sldChg chg="addSp delSp modSp mod">
        <pc:chgData name="Patrik Hrkút" userId="69b41f3f-cce6-4833-b1b6-94a378442888" providerId="ADAL" clId="{5D5CA39B-A596-4C12-98D3-E8D399FAFA1F}" dt="2021-10-04T20:50:38.966" v="51" actId="1076"/>
        <pc:sldMkLst>
          <pc:docMk/>
          <pc:sldMk cId="0" sldId="308"/>
        </pc:sldMkLst>
        <pc:spChg chg="add del mod">
          <ac:chgData name="Patrik Hrkút" userId="69b41f3f-cce6-4833-b1b6-94a378442888" providerId="ADAL" clId="{5D5CA39B-A596-4C12-98D3-E8D399FAFA1F}" dt="2021-10-04T20:49:35.128" v="42" actId="478"/>
          <ac:spMkLst>
            <pc:docMk/>
            <pc:sldMk cId="0" sldId="308"/>
            <ac:spMk id="3" creationId="{0C863E71-1E2A-428C-B7CF-F003D52B711A}"/>
          </ac:spMkLst>
        </pc:spChg>
        <pc:spChg chg="add mod">
          <ac:chgData name="Patrik Hrkút" userId="69b41f3f-cce6-4833-b1b6-94a378442888" providerId="ADAL" clId="{5D5CA39B-A596-4C12-98D3-E8D399FAFA1F}" dt="2021-10-04T20:49:46.600" v="45" actId="1076"/>
          <ac:spMkLst>
            <pc:docMk/>
            <pc:sldMk cId="0" sldId="308"/>
            <ac:spMk id="4" creationId="{17244654-74D3-4C4F-9B79-D518FCD02DF9}"/>
          </ac:spMkLst>
        </pc:spChg>
        <pc:spChg chg="add mod">
          <ac:chgData name="Patrik Hrkút" userId="69b41f3f-cce6-4833-b1b6-94a378442888" providerId="ADAL" clId="{5D5CA39B-A596-4C12-98D3-E8D399FAFA1F}" dt="2021-10-04T20:50:38.966" v="51" actId="1076"/>
          <ac:spMkLst>
            <pc:docMk/>
            <pc:sldMk cId="0" sldId="308"/>
            <ac:spMk id="5" creationId="{4B471A33-2826-4E91-A26E-ABB24E4053E2}"/>
          </ac:spMkLst>
        </pc:spChg>
        <pc:spChg chg="del">
          <ac:chgData name="Patrik Hrkút" userId="69b41f3f-cce6-4833-b1b6-94a378442888" providerId="ADAL" clId="{5D5CA39B-A596-4C12-98D3-E8D399FAFA1F}" dt="2021-10-04T20:49:31.878" v="40" actId="478"/>
          <ac:spMkLst>
            <pc:docMk/>
            <pc:sldMk cId="0" sldId="308"/>
            <ac:spMk id="496" creationId="{00000000-0000-0000-0000-000000000000}"/>
          </ac:spMkLst>
        </pc:spChg>
        <pc:spChg chg="del mod">
          <ac:chgData name="Patrik Hrkút" userId="69b41f3f-cce6-4833-b1b6-94a378442888" providerId="ADAL" clId="{5D5CA39B-A596-4C12-98D3-E8D399FAFA1F}" dt="2021-10-04T20:49:58.342" v="47"/>
          <ac:spMkLst>
            <pc:docMk/>
            <pc:sldMk cId="0" sldId="308"/>
            <ac:spMk id="498" creationId="{00000000-0000-0000-0000-000000000000}"/>
          </ac:spMkLst>
        </pc:spChg>
      </pc:sldChg>
      <pc:sldChg chg="addSp modSp mod">
        <pc:chgData name="Patrik Hrkút" userId="69b41f3f-cce6-4833-b1b6-94a378442888" providerId="ADAL" clId="{5D5CA39B-A596-4C12-98D3-E8D399FAFA1F}" dt="2021-10-04T20:53:30.312" v="90" actId="1076"/>
        <pc:sldMkLst>
          <pc:docMk/>
          <pc:sldMk cId="0" sldId="309"/>
        </pc:sldMkLst>
        <pc:spChg chg="add mod">
          <ac:chgData name="Patrik Hrkút" userId="69b41f3f-cce6-4833-b1b6-94a378442888" providerId="ADAL" clId="{5D5CA39B-A596-4C12-98D3-E8D399FAFA1F}" dt="2021-10-04T20:51:23.054" v="56" actId="1076"/>
          <ac:spMkLst>
            <pc:docMk/>
            <pc:sldMk cId="0" sldId="309"/>
            <ac:spMk id="2" creationId="{61025E70-F425-4190-BF7A-928C700C23A6}"/>
          </ac:spMkLst>
        </pc:spChg>
        <pc:spChg chg="add mod">
          <ac:chgData name="Patrik Hrkút" userId="69b41f3f-cce6-4833-b1b6-94a378442888" providerId="ADAL" clId="{5D5CA39B-A596-4C12-98D3-E8D399FAFA1F}" dt="2021-10-04T20:53:20.620" v="88" actId="1076"/>
          <ac:spMkLst>
            <pc:docMk/>
            <pc:sldMk cId="0" sldId="309"/>
            <ac:spMk id="3" creationId="{D8268A36-2DAD-4CC8-861B-E8CD1D0C1EA5}"/>
          </ac:spMkLst>
        </pc:spChg>
        <pc:spChg chg="add mod">
          <ac:chgData name="Patrik Hrkút" userId="69b41f3f-cce6-4833-b1b6-94a378442888" providerId="ADAL" clId="{5D5CA39B-A596-4C12-98D3-E8D399FAFA1F}" dt="2021-10-04T20:53:30.312" v="90" actId="1076"/>
          <ac:spMkLst>
            <pc:docMk/>
            <pc:sldMk cId="0" sldId="309"/>
            <ac:spMk id="4" creationId="{F8864910-B58E-458B-97AB-E93F43ACBB40}"/>
          </ac:spMkLst>
        </pc:spChg>
        <pc:spChg chg="mod">
          <ac:chgData name="Patrik Hrkút" userId="69b41f3f-cce6-4833-b1b6-94a378442888" providerId="ADAL" clId="{5D5CA39B-A596-4C12-98D3-E8D399FAFA1F}" dt="2021-10-04T20:53:22.220" v="89" actId="6549"/>
          <ac:spMkLst>
            <pc:docMk/>
            <pc:sldMk cId="0" sldId="309"/>
            <ac:spMk id="505" creationId="{00000000-0000-0000-0000-000000000000}"/>
          </ac:spMkLst>
        </pc:spChg>
      </pc:sldChg>
      <pc:sldChg chg="modSp mod">
        <pc:chgData name="Patrik Hrkút" userId="69b41f3f-cce6-4833-b1b6-94a378442888" providerId="ADAL" clId="{5D5CA39B-A596-4C12-98D3-E8D399FAFA1F}" dt="2021-10-04T20:54:51.779" v="99" actId="6549"/>
        <pc:sldMkLst>
          <pc:docMk/>
          <pc:sldMk cId="0" sldId="312"/>
        </pc:sldMkLst>
        <pc:spChg chg="mod">
          <ac:chgData name="Patrik Hrkút" userId="69b41f3f-cce6-4833-b1b6-94a378442888" providerId="ADAL" clId="{5D5CA39B-A596-4C12-98D3-E8D399FAFA1F}" dt="2021-10-04T20:54:51.779" v="99" actId="6549"/>
          <ac:spMkLst>
            <pc:docMk/>
            <pc:sldMk cId="0" sldId="312"/>
            <ac:spMk id="526" creationId="{00000000-0000-0000-0000-000000000000}"/>
          </ac:spMkLst>
        </pc:spChg>
      </pc:sldChg>
      <pc:sldChg chg="addSp modSp mod">
        <pc:chgData name="Patrik Hrkút" userId="69b41f3f-cce6-4833-b1b6-94a378442888" providerId="ADAL" clId="{5D5CA39B-A596-4C12-98D3-E8D399FAFA1F}" dt="2021-10-04T20:56:11.931" v="105" actId="1076"/>
        <pc:sldMkLst>
          <pc:docMk/>
          <pc:sldMk cId="0" sldId="313"/>
        </pc:sldMkLst>
        <pc:spChg chg="add mod">
          <ac:chgData name="Patrik Hrkút" userId="69b41f3f-cce6-4833-b1b6-94a378442888" providerId="ADAL" clId="{5D5CA39B-A596-4C12-98D3-E8D399FAFA1F}" dt="2021-10-04T20:56:11.931" v="105" actId="1076"/>
          <ac:spMkLst>
            <pc:docMk/>
            <pc:sldMk cId="0" sldId="313"/>
            <ac:spMk id="2" creationId="{D531D5FD-D1DC-48CB-8004-C07FCBC1694F}"/>
          </ac:spMkLst>
        </pc:spChg>
        <pc:spChg chg="mod">
          <ac:chgData name="Patrik Hrkút" userId="69b41f3f-cce6-4833-b1b6-94a378442888" providerId="ADAL" clId="{5D5CA39B-A596-4C12-98D3-E8D399FAFA1F}" dt="2021-10-04T20:56:03.273" v="104" actId="6549"/>
          <ac:spMkLst>
            <pc:docMk/>
            <pc:sldMk cId="0" sldId="313"/>
            <ac:spMk id="533" creationId="{00000000-0000-0000-0000-000000000000}"/>
          </ac:spMkLst>
        </pc:spChg>
      </pc:sldChg>
      <pc:sldChg chg="addSp modSp mod">
        <pc:chgData name="Patrik Hrkút" userId="69b41f3f-cce6-4833-b1b6-94a378442888" providerId="ADAL" clId="{5D5CA39B-A596-4C12-98D3-E8D399FAFA1F}" dt="2021-10-04T20:56:58.819" v="110" actId="1076"/>
        <pc:sldMkLst>
          <pc:docMk/>
          <pc:sldMk cId="0" sldId="316"/>
        </pc:sldMkLst>
        <pc:spChg chg="add mod">
          <ac:chgData name="Patrik Hrkút" userId="69b41f3f-cce6-4833-b1b6-94a378442888" providerId="ADAL" clId="{5D5CA39B-A596-4C12-98D3-E8D399FAFA1F}" dt="2021-10-04T20:56:58.819" v="110" actId="1076"/>
          <ac:spMkLst>
            <pc:docMk/>
            <pc:sldMk cId="0" sldId="316"/>
            <ac:spMk id="2" creationId="{4907BDF5-AC55-4689-9F5B-F7F8636AD40C}"/>
          </ac:spMkLst>
        </pc:spChg>
        <pc:spChg chg="mod">
          <ac:chgData name="Patrik Hrkút" userId="69b41f3f-cce6-4833-b1b6-94a378442888" providerId="ADAL" clId="{5D5CA39B-A596-4C12-98D3-E8D399FAFA1F}" dt="2021-10-04T20:56:38.135" v="106" actId="21"/>
          <ac:spMkLst>
            <pc:docMk/>
            <pc:sldMk cId="0" sldId="316"/>
            <ac:spMk id="555" creationId="{00000000-0000-0000-0000-000000000000}"/>
          </ac:spMkLst>
        </pc:spChg>
      </pc:sldChg>
      <pc:sldChg chg="addSp modSp mod">
        <pc:chgData name="Patrik Hrkút" userId="69b41f3f-cce6-4833-b1b6-94a378442888" providerId="ADAL" clId="{5D5CA39B-A596-4C12-98D3-E8D399FAFA1F}" dt="2021-10-04T20:57:57.042" v="117" actId="1076"/>
        <pc:sldMkLst>
          <pc:docMk/>
          <pc:sldMk cId="0" sldId="317"/>
        </pc:sldMkLst>
        <pc:spChg chg="add mod">
          <ac:chgData name="Patrik Hrkút" userId="69b41f3f-cce6-4833-b1b6-94a378442888" providerId="ADAL" clId="{5D5CA39B-A596-4C12-98D3-E8D399FAFA1F}" dt="2021-10-04T20:57:57.042" v="117" actId="1076"/>
          <ac:spMkLst>
            <pc:docMk/>
            <pc:sldMk cId="0" sldId="317"/>
            <ac:spMk id="2" creationId="{00E608D8-ECC4-434C-98AF-A988ADFFE1B7}"/>
          </ac:spMkLst>
        </pc:spChg>
        <pc:spChg chg="mod">
          <ac:chgData name="Patrik Hrkút" userId="69b41f3f-cce6-4833-b1b6-94a378442888" providerId="ADAL" clId="{5D5CA39B-A596-4C12-98D3-E8D399FAFA1F}" dt="2021-10-04T20:57:37.304" v="113" actId="21"/>
          <ac:spMkLst>
            <pc:docMk/>
            <pc:sldMk cId="0" sldId="317"/>
            <ac:spMk id="562" creationId="{00000000-0000-0000-0000-000000000000}"/>
          </ac:spMkLst>
        </pc:spChg>
      </pc:sldChg>
      <pc:sldChg chg="addSp modSp mod">
        <pc:chgData name="Patrik Hrkút" userId="69b41f3f-cce6-4833-b1b6-94a378442888" providerId="ADAL" clId="{5D5CA39B-A596-4C12-98D3-E8D399FAFA1F}" dt="2021-10-04T21:00:41.813" v="146" actId="5793"/>
        <pc:sldMkLst>
          <pc:docMk/>
          <pc:sldMk cId="0" sldId="323"/>
        </pc:sldMkLst>
        <pc:spChg chg="add mod">
          <ac:chgData name="Patrik Hrkút" userId="69b41f3f-cce6-4833-b1b6-94a378442888" providerId="ADAL" clId="{5D5CA39B-A596-4C12-98D3-E8D399FAFA1F}" dt="2021-10-04T20:59:15.330" v="126" actId="1076"/>
          <ac:spMkLst>
            <pc:docMk/>
            <pc:sldMk cId="0" sldId="323"/>
            <ac:spMk id="2" creationId="{B476EBBD-3E17-4E32-9ECA-25D56EEB12DE}"/>
          </ac:spMkLst>
        </pc:spChg>
        <pc:spChg chg="add mod">
          <ac:chgData name="Patrik Hrkút" userId="69b41f3f-cce6-4833-b1b6-94a378442888" providerId="ADAL" clId="{5D5CA39B-A596-4C12-98D3-E8D399FAFA1F}" dt="2021-10-04T20:59:55.476" v="137" actId="1076"/>
          <ac:spMkLst>
            <pc:docMk/>
            <pc:sldMk cId="0" sldId="323"/>
            <ac:spMk id="3" creationId="{628E56F7-162F-4D70-A952-E5ACF7CCE042}"/>
          </ac:spMkLst>
        </pc:spChg>
        <pc:spChg chg="add mod">
          <ac:chgData name="Patrik Hrkút" userId="69b41f3f-cce6-4833-b1b6-94a378442888" providerId="ADAL" clId="{5D5CA39B-A596-4C12-98D3-E8D399FAFA1F}" dt="2021-10-04T21:00:35.147" v="144" actId="1076"/>
          <ac:spMkLst>
            <pc:docMk/>
            <pc:sldMk cId="0" sldId="323"/>
            <ac:spMk id="4" creationId="{21395FB5-01DB-42BF-99E2-037BBD0AE407}"/>
          </ac:spMkLst>
        </pc:spChg>
        <pc:spChg chg="mod">
          <ac:chgData name="Patrik Hrkút" userId="69b41f3f-cce6-4833-b1b6-94a378442888" providerId="ADAL" clId="{5D5CA39B-A596-4C12-98D3-E8D399FAFA1F}" dt="2021-10-04T21:00:41.813" v="146" actId="5793"/>
          <ac:spMkLst>
            <pc:docMk/>
            <pc:sldMk cId="0" sldId="323"/>
            <ac:spMk id="604" creationId="{00000000-0000-0000-0000-000000000000}"/>
          </ac:spMkLst>
        </pc:spChg>
        <pc:spChg chg="mod">
          <ac:chgData name="Patrik Hrkút" userId="69b41f3f-cce6-4833-b1b6-94a378442888" providerId="ADAL" clId="{5D5CA39B-A596-4C12-98D3-E8D399FAFA1F}" dt="2021-10-04T20:59:58.985" v="138" actId="21"/>
          <ac:spMkLst>
            <pc:docMk/>
            <pc:sldMk cId="0" sldId="323"/>
            <ac:spMk id="605" creationId="{00000000-0000-0000-0000-000000000000}"/>
          </ac:spMkLst>
        </pc:spChg>
      </pc:sldChg>
      <pc:sldChg chg="modSp add mod">
        <pc:chgData name="Patrik Hrkút" userId="69b41f3f-cce6-4833-b1b6-94a378442888" providerId="ADAL" clId="{5D5CA39B-A596-4C12-98D3-E8D399FAFA1F}" dt="2021-10-03T08:32:09.923" v="20" actId="20577"/>
        <pc:sldMkLst>
          <pc:docMk/>
          <pc:sldMk cId="0" sldId="324"/>
        </pc:sldMkLst>
        <pc:spChg chg="mod">
          <ac:chgData name="Patrik Hrkút" userId="69b41f3f-cce6-4833-b1b6-94a378442888" providerId="ADAL" clId="{5D5CA39B-A596-4C12-98D3-E8D399FAFA1F}" dt="2021-10-03T08:32:09.923" v="20" actId="20577"/>
          <ac:spMkLst>
            <pc:docMk/>
            <pc:sldMk cId="0" sldId="324"/>
            <ac:spMk id="119" creationId="{00000000-0000-0000-0000-000000000000}"/>
          </ac:spMkLst>
        </pc:spChg>
      </pc:sldChg>
      <pc:sldChg chg="modSp add mod">
        <pc:chgData name="Patrik Hrkút" userId="69b41f3f-cce6-4833-b1b6-94a378442888" providerId="ADAL" clId="{5D5CA39B-A596-4C12-98D3-E8D399FAFA1F}" dt="2021-10-04T21:00:53.904" v="148" actId="1076"/>
        <pc:sldMkLst>
          <pc:docMk/>
          <pc:sldMk cId="0" sldId="325"/>
        </pc:sldMkLst>
        <pc:spChg chg="mod">
          <ac:chgData name="Patrik Hrkút" userId="69b41f3f-cce6-4833-b1b6-94a378442888" providerId="ADAL" clId="{5D5CA39B-A596-4C12-98D3-E8D399FAFA1F}" dt="2021-10-03T08:32:33.730" v="24" actId="20577"/>
          <ac:spMkLst>
            <pc:docMk/>
            <pc:sldMk cId="0" sldId="325"/>
            <ac:spMk id="127" creationId="{00000000-0000-0000-0000-000000000000}"/>
          </ac:spMkLst>
        </pc:spChg>
        <pc:picChg chg="mod">
          <ac:chgData name="Patrik Hrkút" userId="69b41f3f-cce6-4833-b1b6-94a378442888" providerId="ADAL" clId="{5D5CA39B-A596-4C12-98D3-E8D399FAFA1F}" dt="2021-10-04T21:00:53.904" v="148" actId="1076"/>
          <ac:picMkLst>
            <pc:docMk/>
            <pc:sldMk cId="0" sldId="325"/>
            <ac:picMk id="129" creationId="{00000000-0000-0000-0000-000000000000}"/>
          </ac:picMkLst>
        </pc:picChg>
      </pc:sldChg>
      <pc:sldChg chg="modSp add mod">
        <pc:chgData name="Patrik Hrkút" userId="69b41f3f-cce6-4833-b1b6-94a378442888" providerId="ADAL" clId="{5D5CA39B-A596-4C12-98D3-E8D399FAFA1F}" dt="2021-10-04T21:01:09.642" v="152" actId="1076"/>
        <pc:sldMkLst>
          <pc:docMk/>
          <pc:sldMk cId="0" sldId="326"/>
        </pc:sldMkLst>
        <pc:picChg chg="mod">
          <ac:chgData name="Patrik Hrkút" userId="69b41f3f-cce6-4833-b1b6-94a378442888" providerId="ADAL" clId="{5D5CA39B-A596-4C12-98D3-E8D399FAFA1F}" dt="2021-10-04T21:01:09.642" v="152" actId="1076"/>
          <ac:picMkLst>
            <pc:docMk/>
            <pc:sldMk cId="0" sldId="326"/>
            <ac:picMk id="137" creationId="{00000000-0000-0000-0000-000000000000}"/>
          </ac:picMkLst>
        </pc:picChg>
      </pc:sldChg>
      <pc:sldChg chg="addSp delSp modSp add mod">
        <pc:chgData name="Patrik Hrkút" userId="69b41f3f-cce6-4833-b1b6-94a378442888" providerId="ADAL" clId="{5D5CA39B-A596-4C12-98D3-E8D399FAFA1F}" dt="2021-10-04T21:02:58.430" v="174" actId="1076"/>
        <pc:sldMkLst>
          <pc:docMk/>
          <pc:sldMk cId="0" sldId="327"/>
        </pc:sldMkLst>
        <pc:spChg chg="add mod">
          <ac:chgData name="Patrik Hrkút" userId="69b41f3f-cce6-4833-b1b6-94a378442888" providerId="ADAL" clId="{5D5CA39B-A596-4C12-98D3-E8D399FAFA1F}" dt="2021-10-04T21:02:54.055" v="173" actId="1076"/>
          <ac:spMkLst>
            <pc:docMk/>
            <pc:sldMk cId="0" sldId="327"/>
            <ac:spMk id="2" creationId="{8FC919EB-2B6D-443B-A0C3-8447D4FDD125}"/>
          </ac:spMkLst>
        </pc:spChg>
        <pc:spChg chg="add mod">
          <ac:chgData name="Patrik Hrkút" userId="69b41f3f-cce6-4833-b1b6-94a378442888" providerId="ADAL" clId="{5D5CA39B-A596-4C12-98D3-E8D399FAFA1F}" dt="2021-10-04T21:02:54.055" v="173" actId="1076"/>
          <ac:spMkLst>
            <pc:docMk/>
            <pc:sldMk cId="0" sldId="327"/>
            <ac:spMk id="3" creationId="{7A3E9D9C-751B-46CF-A774-2BFA4260995E}"/>
          </ac:spMkLst>
        </pc:spChg>
        <pc:spChg chg="add mod">
          <ac:chgData name="Patrik Hrkút" userId="69b41f3f-cce6-4833-b1b6-94a378442888" providerId="ADAL" clId="{5D5CA39B-A596-4C12-98D3-E8D399FAFA1F}" dt="2021-10-04T21:02:58.430" v="174" actId="1076"/>
          <ac:spMkLst>
            <pc:docMk/>
            <pc:sldMk cId="0" sldId="327"/>
            <ac:spMk id="4" creationId="{E7302389-3D94-4389-B1A3-C68320B748E1}"/>
          </ac:spMkLst>
        </pc:spChg>
        <pc:spChg chg="del mod">
          <ac:chgData name="Patrik Hrkút" userId="69b41f3f-cce6-4833-b1b6-94a378442888" providerId="ADAL" clId="{5D5CA39B-A596-4C12-98D3-E8D399FAFA1F}" dt="2021-10-04T21:02:35.461" v="168" actId="478"/>
          <ac:spMkLst>
            <pc:docMk/>
            <pc:sldMk cId="0" sldId="327"/>
            <ac:spMk id="144" creationId="{00000000-0000-0000-0000-000000000000}"/>
          </ac:spMkLst>
        </pc:spChg>
        <pc:spChg chg="del">
          <ac:chgData name="Patrik Hrkút" userId="69b41f3f-cce6-4833-b1b6-94a378442888" providerId="ADAL" clId="{5D5CA39B-A596-4C12-98D3-E8D399FAFA1F}" dt="2021-10-04T21:02:10.692" v="162" actId="478"/>
          <ac:spMkLst>
            <pc:docMk/>
            <pc:sldMk cId="0" sldId="327"/>
            <ac:spMk id="145" creationId="{00000000-0000-0000-0000-000000000000}"/>
          </ac:spMkLst>
        </pc:spChg>
        <pc:spChg chg="del">
          <ac:chgData name="Patrik Hrkút" userId="69b41f3f-cce6-4833-b1b6-94a378442888" providerId="ADAL" clId="{5D5CA39B-A596-4C12-98D3-E8D399FAFA1F}" dt="2021-10-04T21:01:49.437" v="157" actId="478"/>
          <ac:spMkLst>
            <pc:docMk/>
            <pc:sldMk cId="0" sldId="327"/>
            <ac:spMk id="148" creationId="{00000000-0000-0000-0000-000000000000}"/>
          </ac:spMkLst>
        </pc:spChg>
      </pc:sldChg>
      <pc:sldChg chg="modSp add mod">
        <pc:chgData name="Patrik Hrkút" userId="69b41f3f-cce6-4833-b1b6-94a378442888" providerId="ADAL" clId="{5D5CA39B-A596-4C12-98D3-E8D399FAFA1F}" dt="2021-10-03T08:33:50.689" v="28" actId="14100"/>
        <pc:sldMkLst>
          <pc:docMk/>
          <pc:sldMk cId="0" sldId="328"/>
        </pc:sldMkLst>
        <pc:spChg chg="mod">
          <ac:chgData name="Patrik Hrkút" userId="69b41f3f-cce6-4833-b1b6-94a378442888" providerId="ADAL" clId="{5D5CA39B-A596-4C12-98D3-E8D399FAFA1F}" dt="2021-10-03T08:33:50.689" v="28" actId="14100"/>
          <ac:spMkLst>
            <pc:docMk/>
            <pc:sldMk cId="0" sldId="328"/>
            <ac:spMk id="154" creationId="{00000000-0000-0000-0000-000000000000}"/>
          </ac:spMkLst>
        </pc:spChg>
      </pc:sldChg>
      <pc:sldChg chg="addSp modSp add mod">
        <pc:chgData name="Patrik Hrkút" userId="69b41f3f-cce6-4833-b1b6-94a378442888" providerId="ADAL" clId="{5D5CA39B-A596-4C12-98D3-E8D399FAFA1F}" dt="2021-10-04T21:04:03.428" v="216" actId="20577"/>
        <pc:sldMkLst>
          <pc:docMk/>
          <pc:sldMk cId="0" sldId="329"/>
        </pc:sldMkLst>
        <pc:spChg chg="add mod">
          <ac:chgData name="Patrik Hrkút" userId="69b41f3f-cce6-4833-b1b6-94a378442888" providerId="ADAL" clId="{5D5CA39B-A596-4C12-98D3-E8D399FAFA1F}" dt="2021-10-04T21:03:32.338" v="179" actId="1076"/>
          <ac:spMkLst>
            <pc:docMk/>
            <pc:sldMk cId="0" sldId="329"/>
            <ac:spMk id="2" creationId="{025411A1-48F0-4D8A-AE01-6D1B25A0B949}"/>
          </ac:spMkLst>
        </pc:spChg>
        <pc:spChg chg="mod">
          <ac:chgData name="Patrik Hrkút" userId="69b41f3f-cce6-4833-b1b6-94a378442888" providerId="ADAL" clId="{5D5CA39B-A596-4C12-98D3-E8D399FAFA1F}" dt="2021-10-04T21:04:03.428" v="216" actId="20577"/>
          <ac:spMkLst>
            <pc:docMk/>
            <pc:sldMk cId="0" sldId="329"/>
            <ac:spMk id="161" creationId="{00000000-0000-0000-0000-000000000000}"/>
          </ac:spMkLst>
        </pc:spChg>
      </pc:sldChg>
      <pc:sldChg chg="modSp mod">
        <pc:chgData name="Patrik Hrkút" userId="69b41f3f-cce6-4833-b1b6-94a378442888" providerId="ADAL" clId="{5D5CA39B-A596-4C12-98D3-E8D399FAFA1F}" dt="2021-10-04T21:01:29.987" v="155" actId="1076"/>
        <pc:sldMkLst>
          <pc:docMk/>
          <pc:sldMk cId="3118528264" sldId="330"/>
        </pc:sldMkLst>
        <pc:picChg chg="mod">
          <ac:chgData name="Patrik Hrkút" userId="69b41f3f-cce6-4833-b1b6-94a378442888" providerId="ADAL" clId="{5D5CA39B-A596-4C12-98D3-E8D399FAFA1F}" dt="2021-10-04T21:01:29.987" v="155" actId="1076"/>
          <ac:picMkLst>
            <pc:docMk/>
            <pc:sldMk cId="3118528264" sldId="330"/>
            <ac:picMk id="7" creationId="{BC4BE578-37B6-4E26-A2EA-6CB40B6F3602}"/>
          </ac:picMkLst>
        </pc:picChg>
        <pc:picChg chg="mod">
          <ac:chgData name="Patrik Hrkút" userId="69b41f3f-cce6-4833-b1b6-94a378442888" providerId="ADAL" clId="{5D5CA39B-A596-4C12-98D3-E8D399FAFA1F}" dt="2021-10-04T21:01:27.735" v="154" actId="1076"/>
          <ac:picMkLst>
            <pc:docMk/>
            <pc:sldMk cId="3118528264" sldId="330"/>
            <ac:picMk id="9" creationId="{BBDB7F64-267A-4A00-8C96-29AA7AE930CC}"/>
          </ac:picMkLst>
        </pc:picChg>
      </pc:sldChg>
    </pc:docChg>
  </pc:docChgLst>
  <pc:docChgLst>
    <pc:chgData name="Patrik Hrkút" userId="69b41f3f-cce6-4833-b1b6-94a378442888" providerId="ADAL" clId="{932B2004-9DA5-4C6C-9865-5E1432897D06}"/>
    <pc:docChg chg="undo custSel addSld delSld modSld sldOrd">
      <pc:chgData name="Patrik Hrkút" userId="69b41f3f-cce6-4833-b1b6-94a378442888" providerId="ADAL" clId="{932B2004-9DA5-4C6C-9865-5E1432897D06}" dt="2023-03-07T12:32:22.773" v="690" actId="47"/>
      <pc:docMkLst>
        <pc:docMk/>
      </pc:docMkLst>
      <pc:sldChg chg="modSp mod">
        <pc:chgData name="Patrik Hrkút" userId="69b41f3f-cce6-4833-b1b6-94a378442888" providerId="ADAL" clId="{932B2004-9DA5-4C6C-9865-5E1432897D06}" dt="2023-03-07T12:30:29.596" v="688" actId="6549"/>
        <pc:sldMkLst>
          <pc:docMk/>
          <pc:sldMk cId="0" sldId="256"/>
        </pc:sldMkLst>
        <pc:spChg chg="mod">
          <ac:chgData name="Patrik Hrkút" userId="69b41f3f-cce6-4833-b1b6-94a378442888" providerId="ADAL" clId="{932B2004-9DA5-4C6C-9865-5E1432897D06}" dt="2023-03-07T12:30:29.596" v="688" actId="6549"/>
          <ac:spMkLst>
            <pc:docMk/>
            <pc:sldMk cId="0" sldId="256"/>
            <ac:spMk id="95" creationId="{00000000-0000-0000-0000-000000000000}"/>
          </ac:spMkLst>
        </pc:spChg>
        <pc:spChg chg="mod">
          <ac:chgData name="Patrik Hrkút" userId="69b41f3f-cce6-4833-b1b6-94a378442888" providerId="ADAL" clId="{932B2004-9DA5-4C6C-9865-5E1432897D06}" dt="2023-03-07T12:30:11.138" v="673" actId="14100"/>
          <ac:spMkLst>
            <pc:docMk/>
            <pc:sldMk cId="0" sldId="256"/>
            <ac:spMk id="98" creationId="{00000000-0000-0000-0000-000000000000}"/>
          </ac:spMkLst>
        </pc:spChg>
      </pc:sldChg>
      <pc:sldChg chg="modSp del mod">
        <pc:chgData name="Patrik Hrkút" userId="69b41f3f-cce6-4833-b1b6-94a378442888" providerId="ADAL" clId="{932B2004-9DA5-4C6C-9865-5E1432897D06}" dt="2023-03-07T12:32:22.773" v="690" actId="47"/>
        <pc:sldMkLst>
          <pc:docMk/>
          <pc:sldMk cId="0" sldId="257"/>
        </pc:sldMkLst>
        <pc:spChg chg="mod">
          <ac:chgData name="Patrik Hrkút" userId="69b41f3f-cce6-4833-b1b6-94a378442888" providerId="ADAL" clId="{932B2004-9DA5-4C6C-9865-5E1432897D06}" dt="2023-03-07T12:32:20.209" v="689" actId="6549"/>
          <ac:spMkLst>
            <pc:docMk/>
            <pc:sldMk cId="0" sldId="257"/>
            <ac:spMk id="104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2-21T12:17:49.200" v="157" actId="20577"/>
        <pc:sldMkLst>
          <pc:docMk/>
          <pc:sldMk cId="0" sldId="262"/>
        </pc:sldMkLst>
        <pc:spChg chg="mod">
          <ac:chgData name="Patrik Hrkút" userId="69b41f3f-cce6-4833-b1b6-94a378442888" providerId="ADAL" clId="{932B2004-9DA5-4C6C-9865-5E1432897D06}" dt="2023-02-21T12:08:04.782" v="41" actId="20577"/>
          <ac:spMkLst>
            <pc:docMk/>
            <pc:sldMk cId="0" sldId="262"/>
            <ac:spMk id="141" creationId="{00000000-0000-0000-0000-000000000000}"/>
          </ac:spMkLst>
        </pc:spChg>
        <pc:spChg chg="mod">
          <ac:chgData name="Patrik Hrkút" userId="69b41f3f-cce6-4833-b1b6-94a378442888" providerId="ADAL" clId="{932B2004-9DA5-4C6C-9865-5E1432897D06}" dt="2023-02-21T12:17:49.200" v="157" actId="20577"/>
          <ac:spMkLst>
            <pc:docMk/>
            <pc:sldMk cId="0" sldId="262"/>
            <ac:spMk id="142" creationId="{00000000-0000-0000-0000-000000000000}"/>
          </ac:spMkLst>
        </pc:spChg>
      </pc:sldChg>
      <pc:sldChg chg="modSp mod ord">
        <pc:chgData name="Patrik Hrkút" userId="69b41f3f-cce6-4833-b1b6-94a378442888" providerId="ADAL" clId="{932B2004-9DA5-4C6C-9865-5E1432897D06}" dt="2023-02-21T12:45:43.477" v="398" actId="6549"/>
        <pc:sldMkLst>
          <pc:docMk/>
          <pc:sldMk cId="0" sldId="267"/>
        </pc:sldMkLst>
        <pc:spChg chg="mod">
          <ac:chgData name="Patrik Hrkút" userId="69b41f3f-cce6-4833-b1b6-94a378442888" providerId="ADAL" clId="{932B2004-9DA5-4C6C-9865-5E1432897D06}" dt="2023-02-21T12:11:28.531" v="109" actId="20577"/>
          <ac:spMkLst>
            <pc:docMk/>
            <pc:sldMk cId="0" sldId="267"/>
            <ac:spMk id="177" creationId="{00000000-0000-0000-0000-000000000000}"/>
          </ac:spMkLst>
        </pc:spChg>
        <pc:spChg chg="mod">
          <ac:chgData name="Patrik Hrkút" userId="69b41f3f-cce6-4833-b1b6-94a378442888" providerId="ADAL" clId="{932B2004-9DA5-4C6C-9865-5E1432897D06}" dt="2023-02-21T12:45:43.477" v="398" actId="6549"/>
          <ac:spMkLst>
            <pc:docMk/>
            <pc:sldMk cId="0" sldId="267"/>
            <ac:spMk id="178" creationId="{00000000-0000-0000-0000-000000000000}"/>
          </ac:spMkLst>
        </pc:spChg>
      </pc:sldChg>
      <pc:sldChg chg="del">
        <pc:chgData name="Patrik Hrkút" userId="69b41f3f-cce6-4833-b1b6-94a378442888" providerId="ADAL" clId="{932B2004-9DA5-4C6C-9865-5E1432897D06}" dt="2023-02-21T12:23:37.496" v="262" actId="47"/>
        <pc:sldMkLst>
          <pc:docMk/>
          <pc:sldMk cId="0" sldId="268"/>
        </pc:sldMkLst>
      </pc:sldChg>
      <pc:sldChg chg="modSp mod">
        <pc:chgData name="Patrik Hrkút" userId="69b41f3f-cce6-4833-b1b6-94a378442888" providerId="ADAL" clId="{932B2004-9DA5-4C6C-9865-5E1432897D06}" dt="2023-02-21T12:24:24.499" v="275" actId="15"/>
        <pc:sldMkLst>
          <pc:docMk/>
          <pc:sldMk cId="0" sldId="269"/>
        </pc:sldMkLst>
        <pc:spChg chg="mod">
          <ac:chgData name="Patrik Hrkút" userId="69b41f3f-cce6-4833-b1b6-94a378442888" providerId="ADAL" clId="{932B2004-9DA5-4C6C-9865-5E1432897D06}" dt="2023-02-21T12:24:24.499" v="275" actId="15"/>
          <ac:spMkLst>
            <pc:docMk/>
            <pc:sldMk cId="0" sldId="269"/>
            <ac:spMk id="192" creationId="{00000000-0000-0000-0000-000000000000}"/>
          </ac:spMkLst>
        </pc:spChg>
        <pc:picChg chg="mod">
          <ac:chgData name="Patrik Hrkút" userId="69b41f3f-cce6-4833-b1b6-94a378442888" providerId="ADAL" clId="{932B2004-9DA5-4C6C-9865-5E1432897D06}" dt="2023-02-21T12:23:58.931" v="270" actId="1076"/>
          <ac:picMkLst>
            <pc:docMk/>
            <pc:sldMk cId="0" sldId="269"/>
            <ac:picMk id="3" creationId="{FAB8F328-BACF-4C39-9617-3E9F837AE7C5}"/>
          </ac:picMkLst>
        </pc:picChg>
      </pc:sldChg>
      <pc:sldChg chg="modSp mod">
        <pc:chgData name="Patrik Hrkút" userId="69b41f3f-cce6-4833-b1b6-94a378442888" providerId="ADAL" clId="{932B2004-9DA5-4C6C-9865-5E1432897D06}" dt="2023-02-21T12:25:06.924" v="279" actId="6549"/>
        <pc:sldMkLst>
          <pc:docMk/>
          <pc:sldMk cId="0" sldId="270"/>
        </pc:sldMkLst>
        <pc:spChg chg="mod">
          <ac:chgData name="Patrik Hrkút" userId="69b41f3f-cce6-4833-b1b6-94a378442888" providerId="ADAL" clId="{932B2004-9DA5-4C6C-9865-5E1432897D06}" dt="2023-02-21T12:25:06.924" v="279" actId="6549"/>
          <ac:spMkLst>
            <pc:docMk/>
            <pc:sldMk cId="0" sldId="270"/>
            <ac:spMk id="200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2-21T12:28:36.762" v="296" actId="20577"/>
        <pc:sldMkLst>
          <pc:docMk/>
          <pc:sldMk cId="0" sldId="273"/>
        </pc:sldMkLst>
        <pc:spChg chg="mod">
          <ac:chgData name="Patrik Hrkút" userId="69b41f3f-cce6-4833-b1b6-94a378442888" providerId="ADAL" clId="{932B2004-9DA5-4C6C-9865-5E1432897D06}" dt="2023-02-21T12:28:36.762" v="296" actId="20577"/>
          <ac:spMkLst>
            <pc:docMk/>
            <pc:sldMk cId="0" sldId="273"/>
            <ac:spMk id="221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2-21T12:30:23.306" v="304"/>
        <pc:sldMkLst>
          <pc:docMk/>
          <pc:sldMk cId="0" sldId="274"/>
        </pc:sldMkLst>
        <pc:spChg chg="mod">
          <ac:chgData name="Patrik Hrkút" userId="69b41f3f-cce6-4833-b1b6-94a378442888" providerId="ADAL" clId="{932B2004-9DA5-4C6C-9865-5E1432897D06}" dt="2023-02-21T12:30:23.306" v="304"/>
          <ac:spMkLst>
            <pc:docMk/>
            <pc:sldMk cId="0" sldId="274"/>
            <ac:spMk id="228" creationId="{00000000-0000-0000-0000-000000000000}"/>
          </ac:spMkLst>
        </pc:spChg>
      </pc:sldChg>
      <pc:sldChg chg="modSp del mod modShow">
        <pc:chgData name="Patrik Hrkút" userId="69b41f3f-cce6-4833-b1b6-94a378442888" providerId="ADAL" clId="{932B2004-9DA5-4C6C-9865-5E1432897D06}" dt="2023-03-07T12:26:37.997" v="662" actId="47"/>
        <pc:sldMkLst>
          <pc:docMk/>
          <pc:sldMk cId="0" sldId="275"/>
        </pc:sldMkLst>
        <pc:spChg chg="mod">
          <ac:chgData name="Patrik Hrkút" userId="69b41f3f-cce6-4833-b1b6-94a378442888" providerId="ADAL" clId="{932B2004-9DA5-4C6C-9865-5E1432897D06}" dt="2023-02-21T12:30:22.821" v="303" actId="21"/>
          <ac:spMkLst>
            <pc:docMk/>
            <pc:sldMk cId="0" sldId="275"/>
            <ac:spMk id="235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2-21T12:39:11.782" v="332" actId="20577"/>
        <pc:sldMkLst>
          <pc:docMk/>
          <pc:sldMk cId="0" sldId="276"/>
        </pc:sldMkLst>
        <pc:spChg chg="mod">
          <ac:chgData name="Patrik Hrkút" userId="69b41f3f-cce6-4833-b1b6-94a378442888" providerId="ADAL" clId="{932B2004-9DA5-4C6C-9865-5E1432897D06}" dt="2023-02-21T12:39:11.782" v="332" actId="20577"/>
          <ac:spMkLst>
            <pc:docMk/>
            <pc:sldMk cId="0" sldId="276"/>
            <ac:spMk id="242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2-21T12:36:20.476" v="328" actId="20577"/>
        <pc:sldMkLst>
          <pc:docMk/>
          <pc:sldMk cId="0" sldId="277"/>
        </pc:sldMkLst>
        <pc:spChg chg="mod">
          <ac:chgData name="Patrik Hrkút" userId="69b41f3f-cce6-4833-b1b6-94a378442888" providerId="ADAL" clId="{932B2004-9DA5-4C6C-9865-5E1432897D06}" dt="2023-02-21T12:36:20.476" v="328" actId="20577"/>
          <ac:spMkLst>
            <pc:docMk/>
            <pc:sldMk cId="0" sldId="277"/>
            <ac:spMk id="249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2-21T12:35:34.233" v="314" actId="20577"/>
        <pc:sldMkLst>
          <pc:docMk/>
          <pc:sldMk cId="0" sldId="279"/>
        </pc:sldMkLst>
        <pc:spChg chg="mod">
          <ac:chgData name="Patrik Hrkút" userId="69b41f3f-cce6-4833-b1b6-94a378442888" providerId="ADAL" clId="{932B2004-9DA5-4C6C-9865-5E1432897D06}" dt="2023-02-21T12:35:34.233" v="314" actId="20577"/>
          <ac:spMkLst>
            <pc:docMk/>
            <pc:sldMk cId="0" sldId="279"/>
            <ac:spMk id="263" creationId="{00000000-0000-0000-0000-000000000000}"/>
          </ac:spMkLst>
        </pc:spChg>
      </pc:sldChg>
      <pc:sldChg chg="del mod modShow">
        <pc:chgData name="Patrik Hrkút" userId="69b41f3f-cce6-4833-b1b6-94a378442888" providerId="ADAL" clId="{932B2004-9DA5-4C6C-9865-5E1432897D06}" dt="2023-03-07T12:26:42.830" v="663" actId="47"/>
        <pc:sldMkLst>
          <pc:docMk/>
          <pc:sldMk cId="0" sldId="284"/>
        </pc:sldMkLst>
      </pc:sldChg>
      <pc:sldChg chg="del mod modShow">
        <pc:chgData name="Patrik Hrkút" userId="69b41f3f-cce6-4833-b1b6-94a378442888" providerId="ADAL" clId="{932B2004-9DA5-4C6C-9865-5E1432897D06}" dt="2023-03-07T12:26:45.946" v="664" actId="47"/>
        <pc:sldMkLst>
          <pc:docMk/>
          <pc:sldMk cId="0" sldId="285"/>
        </pc:sldMkLst>
      </pc:sldChg>
      <pc:sldChg chg="modSp mod">
        <pc:chgData name="Patrik Hrkút" userId="69b41f3f-cce6-4833-b1b6-94a378442888" providerId="ADAL" clId="{932B2004-9DA5-4C6C-9865-5E1432897D06}" dt="2023-03-07T11:58:45.019" v="530" actId="108"/>
        <pc:sldMkLst>
          <pc:docMk/>
          <pc:sldMk cId="0" sldId="286"/>
        </pc:sldMkLst>
        <pc:spChg chg="mod">
          <ac:chgData name="Patrik Hrkút" userId="69b41f3f-cce6-4833-b1b6-94a378442888" providerId="ADAL" clId="{932B2004-9DA5-4C6C-9865-5E1432897D06}" dt="2023-02-21T12:49:18.725" v="450" actId="6549"/>
          <ac:spMkLst>
            <pc:docMk/>
            <pc:sldMk cId="0" sldId="286"/>
            <ac:spMk id="322" creationId="{00000000-0000-0000-0000-000000000000}"/>
          </ac:spMkLst>
        </pc:spChg>
        <pc:spChg chg="mod">
          <ac:chgData name="Patrik Hrkút" userId="69b41f3f-cce6-4833-b1b6-94a378442888" providerId="ADAL" clId="{932B2004-9DA5-4C6C-9865-5E1432897D06}" dt="2023-03-07T11:58:45.019" v="530" actId="108"/>
          <ac:spMkLst>
            <pc:docMk/>
            <pc:sldMk cId="0" sldId="286"/>
            <ac:spMk id="323" creationId="{00000000-0000-0000-0000-000000000000}"/>
          </ac:spMkLst>
        </pc:spChg>
      </pc:sldChg>
      <pc:sldChg chg="modSp del mod modShow">
        <pc:chgData name="Patrik Hrkút" userId="69b41f3f-cce6-4833-b1b6-94a378442888" providerId="ADAL" clId="{932B2004-9DA5-4C6C-9865-5E1432897D06}" dt="2023-03-07T12:26:47.930" v="665" actId="47"/>
        <pc:sldMkLst>
          <pc:docMk/>
          <pc:sldMk cId="0" sldId="287"/>
        </pc:sldMkLst>
        <pc:spChg chg="mod">
          <ac:chgData name="Patrik Hrkút" userId="69b41f3f-cce6-4833-b1b6-94a378442888" providerId="ADAL" clId="{932B2004-9DA5-4C6C-9865-5E1432897D06}" dt="2023-02-21T12:44:10.422" v="335" actId="6549"/>
          <ac:spMkLst>
            <pc:docMk/>
            <pc:sldMk cId="0" sldId="287"/>
            <ac:spMk id="330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3-07T12:02:41.079" v="610" actId="20577"/>
        <pc:sldMkLst>
          <pc:docMk/>
          <pc:sldMk cId="0" sldId="288"/>
        </pc:sldMkLst>
        <pc:spChg chg="mod">
          <ac:chgData name="Patrik Hrkút" userId="69b41f3f-cce6-4833-b1b6-94a378442888" providerId="ADAL" clId="{932B2004-9DA5-4C6C-9865-5E1432897D06}" dt="2023-03-07T12:02:41.079" v="610" actId="20577"/>
          <ac:spMkLst>
            <pc:docMk/>
            <pc:sldMk cId="0" sldId="288"/>
            <ac:spMk id="337" creationId="{00000000-0000-0000-0000-000000000000}"/>
          </ac:spMkLst>
        </pc:spChg>
      </pc:sldChg>
      <pc:sldChg chg="ord">
        <pc:chgData name="Patrik Hrkút" userId="69b41f3f-cce6-4833-b1b6-94a378442888" providerId="ADAL" clId="{932B2004-9DA5-4C6C-9865-5E1432897D06}" dt="2023-02-21T13:01:21.213" v="521"/>
        <pc:sldMkLst>
          <pc:docMk/>
          <pc:sldMk cId="0" sldId="293"/>
        </pc:sldMkLst>
      </pc:sldChg>
      <pc:sldChg chg="ord">
        <pc:chgData name="Patrik Hrkút" userId="69b41f3f-cce6-4833-b1b6-94a378442888" providerId="ADAL" clId="{932B2004-9DA5-4C6C-9865-5E1432897D06}" dt="2023-02-21T13:01:32.574" v="523"/>
        <pc:sldMkLst>
          <pc:docMk/>
          <pc:sldMk cId="0" sldId="294"/>
        </pc:sldMkLst>
      </pc:sldChg>
      <pc:sldChg chg="ord">
        <pc:chgData name="Patrik Hrkút" userId="69b41f3f-cce6-4833-b1b6-94a378442888" providerId="ADAL" clId="{932B2004-9DA5-4C6C-9865-5E1432897D06}" dt="2023-02-21T13:01:42.850" v="525"/>
        <pc:sldMkLst>
          <pc:docMk/>
          <pc:sldMk cId="0" sldId="295"/>
        </pc:sldMkLst>
      </pc:sldChg>
      <pc:sldChg chg="modSp mod ord">
        <pc:chgData name="Patrik Hrkút" userId="69b41f3f-cce6-4833-b1b6-94a378442888" providerId="ADAL" clId="{932B2004-9DA5-4C6C-9865-5E1432897D06}" dt="2023-03-07T12:01:43.925" v="582" actId="20577"/>
        <pc:sldMkLst>
          <pc:docMk/>
          <pc:sldMk cId="0" sldId="296"/>
        </pc:sldMkLst>
        <pc:spChg chg="mod">
          <ac:chgData name="Patrik Hrkút" userId="69b41f3f-cce6-4833-b1b6-94a378442888" providerId="ADAL" clId="{932B2004-9DA5-4C6C-9865-5E1432897D06}" dt="2023-03-07T12:01:43.925" v="582" actId="20577"/>
          <ac:spMkLst>
            <pc:docMk/>
            <pc:sldMk cId="0" sldId="296"/>
            <ac:spMk id="404" creationId="{00000000-0000-0000-0000-000000000000}"/>
          </ac:spMkLst>
        </pc:spChg>
      </pc:sldChg>
      <pc:sldChg chg="modSp mod ord">
        <pc:chgData name="Patrik Hrkút" userId="69b41f3f-cce6-4833-b1b6-94a378442888" providerId="ADAL" clId="{932B2004-9DA5-4C6C-9865-5E1432897D06}" dt="2023-03-07T12:06:23.640" v="633" actId="6549"/>
        <pc:sldMkLst>
          <pc:docMk/>
          <pc:sldMk cId="0" sldId="297"/>
        </pc:sldMkLst>
        <pc:spChg chg="mod">
          <ac:chgData name="Patrik Hrkút" userId="69b41f3f-cce6-4833-b1b6-94a378442888" providerId="ADAL" clId="{932B2004-9DA5-4C6C-9865-5E1432897D06}" dt="2023-03-07T12:06:23.640" v="633" actId="6549"/>
          <ac:spMkLst>
            <pc:docMk/>
            <pc:sldMk cId="0" sldId="297"/>
            <ac:spMk id="411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3-07T12:07:15.265" v="634" actId="6549"/>
        <pc:sldMkLst>
          <pc:docMk/>
          <pc:sldMk cId="0" sldId="298"/>
        </pc:sldMkLst>
        <pc:spChg chg="mod">
          <ac:chgData name="Patrik Hrkút" userId="69b41f3f-cce6-4833-b1b6-94a378442888" providerId="ADAL" clId="{932B2004-9DA5-4C6C-9865-5E1432897D06}" dt="2023-03-07T12:07:15.265" v="634" actId="6549"/>
          <ac:spMkLst>
            <pc:docMk/>
            <pc:sldMk cId="0" sldId="298"/>
            <ac:spMk id="418" creationId="{00000000-0000-0000-0000-000000000000}"/>
          </ac:spMkLst>
        </pc:spChg>
      </pc:sldChg>
      <pc:sldChg chg="modSp mod">
        <pc:chgData name="Patrik Hrkút" userId="69b41f3f-cce6-4833-b1b6-94a378442888" providerId="ADAL" clId="{932B2004-9DA5-4C6C-9865-5E1432897D06}" dt="2023-03-07T12:18:09" v="655" actId="20577"/>
        <pc:sldMkLst>
          <pc:docMk/>
          <pc:sldMk cId="0" sldId="299"/>
        </pc:sldMkLst>
        <pc:spChg chg="mod">
          <ac:chgData name="Patrik Hrkút" userId="69b41f3f-cce6-4833-b1b6-94a378442888" providerId="ADAL" clId="{932B2004-9DA5-4C6C-9865-5E1432897D06}" dt="2023-03-07T12:18:09" v="655" actId="20577"/>
          <ac:spMkLst>
            <pc:docMk/>
            <pc:sldMk cId="0" sldId="299"/>
            <ac:spMk id="424" creationId="{00000000-0000-0000-0000-000000000000}"/>
          </ac:spMkLst>
        </pc:spChg>
        <pc:spChg chg="mod">
          <ac:chgData name="Patrik Hrkút" userId="69b41f3f-cce6-4833-b1b6-94a378442888" providerId="ADAL" clId="{932B2004-9DA5-4C6C-9865-5E1432897D06}" dt="2023-03-07T12:17:57.321" v="647" actId="20577"/>
          <ac:spMkLst>
            <pc:docMk/>
            <pc:sldMk cId="0" sldId="299"/>
            <ac:spMk id="425" creationId="{00000000-0000-0000-0000-000000000000}"/>
          </ac:spMkLst>
        </pc:spChg>
      </pc:sldChg>
      <pc:sldChg chg="del mod modShow">
        <pc:chgData name="Patrik Hrkút" userId="69b41f3f-cce6-4833-b1b6-94a378442888" providerId="ADAL" clId="{932B2004-9DA5-4C6C-9865-5E1432897D06}" dt="2023-03-07T12:27:02.787" v="668" actId="47"/>
        <pc:sldMkLst>
          <pc:docMk/>
          <pc:sldMk cId="0" sldId="300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1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2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3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4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5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6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7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8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09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0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1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2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3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4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5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6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8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19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0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1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2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3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5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6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7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8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0" sldId="329"/>
        </pc:sldMkLst>
      </pc:sldChg>
      <pc:sldChg chg="del">
        <pc:chgData name="Patrik Hrkút" userId="69b41f3f-cce6-4833-b1b6-94a378442888" providerId="ADAL" clId="{932B2004-9DA5-4C6C-9865-5E1432897D06}" dt="2023-03-07T12:27:51.997" v="670" actId="2696"/>
        <pc:sldMkLst>
          <pc:docMk/>
          <pc:sldMk cId="3118528264" sldId="330"/>
        </pc:sldMkLst>
      </pc:sldChg>
      <pc:sldChg chg="modSp new mod">
        <pc:chgData name="Patrik Hrkút" userId="69b41f3f-cce6-4833-b1b6-94a378442888" providerId="ADAL" clId="{932B2004-9DA5-4C6C-9865-5E1432897D06}" dt="2023-02-21T12:59:16.151" v="460" actId="20577"/>
        <pc:sldMkLst>
          <pc:docMk/>
          <pc:sldMk cId="2183381722" sldId="331"/>
        </pc:sldMkLst>
        <pc:spChg chg="mod">
          <ac:chgData name="Patrik Hrkút" userId="69b41f3f-cce6-4833-b1b6-94a378442888" providerId="ADAL" clId="{932B2004-9DA5-4C6C-9865-5E1432897D06}" dt="2023-02-21T12:59:16.151" v="460" actId="20577"/>
          <ac:spMkLst>
            <pc:docMk/>
            <pc:sldMk cId="2183381722" sldId="331"/>
            <ac:spMk id="3" creationId="{FDD14AC7-B173-D55D-A3E2-5FC38B4DD5FD}"/>
          </ac:spMkLst>
        </pc:spChg>
      </pc:sldChg>
      <pc:sldChg chg="add">
        <pc:chgData name="Patrik Hrkút" userId="69b41f3f-cce6-4833-b1b6-94a378442888" providerId="ADAL" clId="{932B2004-9DA5-4C6C-9865-5E1432897D06}" dt="2023-03-07T12:24:47.953" v="656"/>
        <pc:sldMkLst>
          <pc:docMk/>
          <pc:sldMk cId="0" sldId="332"/>
        </pc:sldMkLst>
      </pc:sldChg>
      <pc:sldChg chg="add">
        <pc:chgData name="Patrik Hrkút" userId="69b41f3f-cce6-4833-b1b6-94a378442888" providerId="ADAL" clId="{932B2004-9DA5-4C6C-9865-5E1432897D06}" dt="2023-03-07T12:24:55.685" v="657"/>
        <pc:sldMkLst>
          <pc:docMk/>
          <pc:sldMk cId="0" sldId="333"/>
        </pc:sldMkLst>
      </pc:sldChg>
      <pc:sldChg chg="add">
        <pc:chgData name="Patrik Hrkút" userId="69b41f3f-cce6-4833-b1b6-94a378442888" providerId="ADAL" clId="{932B2004-9DA5-4C6C-9865-5E1432897D06}" dt="2023-03-07T12:25:02.027" v="658"/>
        <pc:sldMkLst>
          <pc:docMk/>
          <pc:sldMk cId="0" sldId="334"/>
        </pc:sldMkLst>
      </pc:sldChg>
      <pc:sldChg chg="add">
        <pc:chgData name="Patrik Hrkút" userId="69b41f3f-cce6-4833-b1b6-94a378442888" providerId="ADAL" clId="{932B2004-9DA5-4C6C-9865-5E1432897D06}" dt="2023-03-07T12:25:15.009" v="659"/>
        <pc:sldMkLst>
          <pc:docMk/>
          <pc:sldMk cId="0" sldId="335"/>
        </pc:sldMkLst>
      </pc:sldChg>
      <pc:sldChg chg="add">
        <pc:chgData name="Patrik Hrkút" userId="69b41f3f-cce6-4833-b1b6-94a378442888" providerId="ADAL" clId="{932B2004-9DA5-4C6C-9865-5E1432897D06}" dt="2023-03-07T12:25:38.933" v="660"/>
        <pc:sldMkLst>
          <pc:docMk/>
          <pc:sldMk cId="0" sldId="336"/>
        </pc:sldMkLst>
      </pc:sldChg>
      <pc:sldChg chg="add del">
        <pc:chgData name="Patrik Hrkút" userId="69b41f3f-cce6-4833-b1b6-94a378442888" providerId="ADAL" clId="{932B2004-9DA5-4C6C-9865-5E1432897D06}" dt="2023-03-07T12:26:58.124" v="666" actId="47"/>
        <pc:sldMkLst>
          <pc:docMk/>
          <pc:sldMk cId="4170504939" sldId="337"/>
        </pc:sldMkLst>
      </pc:sldChg>
      <pc:sldChg chg="add del">
        <pc:chgData name="Patrik Hrkút" userId="69b41f3f-cce6-4833-b1b6-94a378442888" providerId="ADAL" clId="{932B2004-9DA5-4C6C-9865-5E1432897D06}" dt="2023-03-07T12:27:04.375" v="669" actId="47"/>
        <pc:sldMkLst>
          <pc:docMk/>
          <pc:sldMk cId="1626349663" sldId="338"/>
        </pc:sldMkLst>
      </pc:sldChg>
      <pc:sldChg chg="add del">
        <pc:chgData name="Patrik Hrkút" userId="69b41f3f-cce6-4833-b1b6-94a378442888" providerId="ADAL" clId="{932B2004-9DA5-4C6C-9865-5E1432897D06}" dt="2023-03-07T12:27:00.299" v="667" actId="47"/>
        <pc:sldMkLst>
          <pc:docMk/>
          <pc:sldMk cId="4076464406" sldId="339"/>
        </pc:sldMkLst>
      </pc:sldChg>
      <pc:sldMasterChg chg="delSldLayout">
        <pc:chgData name="Patrik Hrkút" userId="69b41f3f-cce6-4833-b1b6-94a378442888" providerId="ADAL" clId="{932B2004-9DA5-4C6C-9865-5E1432897D06}" dt="2023-03-07T12:32:22.773" v="690" actId="47"/>
        <pc:sldMasterMkLst>
          <pc:docMk/>
          <pc:sldMasterMk cId="0" sldId="2147483659"/>
        </pc:sldMasterMkLst>
        <pc:sldLayoutChg chg="del">
          <pc:chgData name="Patrik Hrkút" userId="69b41f3f-cce6-4833-b1b6-94a378442888" providerId="ADAL" clId="{932B2004-9DA5-4C6C-9865-5E1432897D06}" dt="2023-03-07T12:27:51.997" v="670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Patrik Hrkút" userId="69b41f3f-cce6-4833-b1b6-94a378442888" providerId="ADAL" clId="{932B2004-9DA5-4C6C-9865-5E1432897D06}" dt="2023-03-07T12:32:22.773" v="690" actId="47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Patrik Hrkút" userId="69b41f3f-cce6-4833-b1b6-94a378442888" providerId="ADAL" clId="{6A44C461-0EAB-45DB-BFF2-5D502745385F}"/>
    <pc:docChg chg="undo custSel addSld delSld modSld sldOrd">
      <pc:chgData name="Patrik Hrkút" userId="69b41f3f-cce6-4833-b1b6-94a378442888" providerId="ADAL" clId="{6A44C461-0EAB-45DB-BFF2-5D502745385F}" dt="2021-09-25T13:01:06.462" v="1355" actId="790"/>
      <pc:docMkLst>
        <pc:docMk/>
      </pc:docMkLst>
      <pc:sldChg chg="modSp mod">
        <pc:chgData name="Patrik Hrkút" userId="69b41f3f-cce6-4833-b1b6-94a378442888" providerId="ADAL" clId="{6A44C461-0EAB-45DB-BFF2-5D502745385F}" dt="2021-09-25T10:35:01.577" v="10" actId="790"/>
        <pc:sldMkLst>
          <pc:docMk/>
          <pc:sldMk cId="0" sldId="258"/>
        </pc:sldMkLst>
        <pc:spChg chg="mod">
          <ac:chgData name="Patrik Hrkút" userId="69b41f3f-cce6-4833-b1b6-94a378442888" providerId="ADAL" clId="{6A44C461-0EAB-45DB-BFF2-5D502745385F}" dt="2021-09-25T10:35:01.577" v="10" actId="790"/>
          <ac:spMkLst>
            <pc:docMk/>
            <pc:sldMk cId="0" sldId="258"/>
            <ac:spMk id="112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0:35:33.698" v="21" actId="20577"/>
        <pc:sldMkLst>
          <pc:docMk/>
          <pc:sldMk cId="0" sldId="263"/>
        </pc:sldMkLst>
        <pc:spChg chg="mod">
          <ac:chgData name="Patrik Hrkút" userId="69b41f3f-cce6-4833-b1b6-94a378442888" providerId="ADAL" clId="{6A44C461-0EAB-45DB-BFF2-5D502745385F}" dt="2021-09-25T10:35:33.698" v="21" actId="20577"/>
          <ac:spMkLst>
            <pc:docMk/>
            <pc:sldMk cId="0" sldId="263"/>
            <ac:spMk id="149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0:41:09.005" v="22" actId="790"/>
        <pc:sldMkLst>
          <pc:docMk/>
          <pc:sldMk cId="0" sldId="279"/>
        </pc:sldMkLst>
        <pc:spChg chg="mod">
          <ac:chgData name="Patrik Hrkút" userId="69b41f3f-cce6-4833-b1b6-94a378442888" providerId="ADAL" clId="{6A44C461-0EAB-45DB-BFF2-5D502745385F}" dt="2021-09-25T10:41:09.005" v="22" actId="790"/>
          <ac:spMkLst>
            <pc:docMk/>
            <pc:sldMk cId="0" sldId="279"/>
            <ac:spMk id="262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0:42:31.319" v="51" actId="20577"/>
        <pc:sldMkLst>
          <pc:docMk/>
          <pc:sldMk cId="0" sldId="284"/>
        </pc:sldMkLst>
        <pc:spChg chg="mod">
          <ac:chgData name="Patrik Hrkút" userId="69b41f3f-cce6-4833-b1b6-94a378442888" providerId="ADAL" clId="{6A44C461-0EAB-45DB-BFF2-5D502745385F}" dt="2021-09-25T10:42:31.319" v="51" actId="20577"/>
          <ac:spMkLst>
            <pc:docMk/>
            <pc:sldMk cId="0" sldId="284"/>
            <ac:spMk id="309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0:54:34.356" v="159" actId="6549"/>
        <pc:sldMkLst>
          <pc:docMk/>
          <pc:sldMk cId="0" sldId="285"/>
        </pc:sldMkLst>
        <pc:spChg chg="mod">
          <ac:chgData name="Patrik Hrkút" userId="69b41f3f-cce6-4833-b1b6-94a378442888" providerId="ADAL" clId="{6A44C461-0EAB-45DB-BFF2-5D502745385F}" dt="2021-09-25T10:54:34.356" v="159" actId="6549"/>
          <ac:spMkLst>
            <pc:docMk/>
            <pc:sldMk cId="0" sldId="285"/>
            <ac:spMk id="315" creationId="{00000000-0000-0000-0000-000000000000}"/>
          </ac:spMkLst>
        </pc:spChg>
        <pc:spChg chg="mod">
          <ac:chgData name="Patrik Hrkút" userId="69b41f3f-cce6-4833-b1b6-94a378442888" providerId="ADAL" clId="{6A44C461-0EAB-45DB-BFF2-5D502745385F}" dt="2021-09-25T10:54:14.129" v="156" actId="790"/>
          <ac:spMkLst>
            <pc:docMk/>
            <pc:sldMk cId="0" sldId="285"/>
            <ac:spMk id="316" creationId="{00000000-0000-0000-0000-000000000000}"/>
          </ac:spMkLst>
        </pc:spChg>
      </pc:sldChg>
      <pc:sldChg chg="ord">
        <pc:chgData name="Patrik Hrkút" userId="69b41f3f-cce6-4833-b1b6-94a378442888" providerId="ADAL" clId="{6A44C461-0EAB-45DB-BFF2-5D502745385F}" dt="2021-09-25T10:55:23.498" v="161"/>
        <pc:sldMkLst>
          <pc:docMk/>
          <pc:sldMk cId="0" sldId="287"/>
        </pc:sldMkLst>
      </pc:sldChg>
      <pc:sldChg chg="modSp mod">
        <pc:chgData name="Patrik Hrkút" userId="69b41f3f-cce6-4833-b1b6-94a378442888" providerId="ADAL" clId="{6A44C461-0EAB-45DB-BFF2-5D502745385F}" dt="2021-09-25T10:55:57.184" v="163" actId="108"/>
        <pc:sldMkLst>
          <pc:docMk/>
          <pc:sldMk cId="0" sldId="289"/>
        </pc:sldMkLst>
        <pc:spChg chg="mod">
          <ac:chgData name="Patrik Hrkút" userId="69b41f3f-cce6-4833-b1b6-94a378442888" providerId="ADAL" clId="{6A44C461-0EAB-45DB-BFF2-5D502745385F}" dt="2021-09-25T10:55:57.184" v="163" actId="108"/>
          <ac:spMkLst>
            <pc:docMk/>
            <pc:sldMk cId="0" sldId="289"/>
            <ac:spMk id="344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0:56:32.963" v="180" actId="5793"/>
        <pc:sldMkLst>
          <pc:docMk/>
          <pc:sldMk cId="0" sldId="290"/>
        </pc:sldMkLst>
        <pc:spChg chg="mod">
          <ac:chgData name="Patrik Hrkút" userId="69b41f3f-cce6-4833-b1b6-94a378442888" providerId="ADAL" clId="{6A44C461-0EAB-45DB-BFF2-5D502745385F}" dt="2021-09-25T10:56:32.963" v="180" actId="5793"/>
          <ac:spMkLst>
            <pc:docMk/>
            <pc:sldMk cId="0" sldId="290"/>
            <ac:spMk id="350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0:56:36.079" v="182" actId="5793"/>
        <pc:sldMkLst>
          <pc:docMk/>
          <pc:sldMk cId="0" sldId="291"/>
        </pc:sldMkLst>
        <pc:spChg chg="mod">
          <ac:chgData name="Patrik Hrkút" userId="69b41f3f-cce6-4833-b1b6-94a378442888" providerId="ADAL" clId="{6A44C461-0EAB-45DB-BFF2-5D502745385F}" dt="2021-09-25T10:56:36.079" v="182" actId="5793"/>
          <ac:spMkLst>
            <pc:docMk/>
            <pc:sldMk cId="0" sldId="291"/>
            <ac:spMk id="365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0:56:42.264" v="184" actId="5793"/>
        <pc:sldMkLst>
          <pc:docMk/>
          <pc:sldMk cId="0" sldId="292"/>
        </pc:sldMkLst>
        <pc:spChg chg="mod">
          <ac:chgData name="Patrik Hrkút" userId="69b41f3f-cce6-4833-b1b6-94a378442888" providerId="ADAL" clId="{6A44C461-0EAB-45DB-BFF2-5D502745385F}" dt="2021-09-25T10:56:42.264" v="184" actId="5793"/>
          <ac:spMkLst>
            <pc:docMk/>
            <pc:sldMk cId="0" sldId="292"/>
            <ac:spMk id="372" creationId="{00000000-0000-0000-0000-000000000000}"/>
          </ac:spMkLst>
        </pc:spChg>
      </pc:sldChg>
      <pc:sldChg chg="addSp delSp modSp mod">
        <pc:chgData name="Patrik Hrkút" userId="69b41f3f-cce6-4833-b1b6-94a378442888" providerId="ADAL" clId="{6A44C461-0EAB-45DB-BFF2-5D502745385F}" dt="2021-09-25T10:58:05.220" v="199" actId="1076"/>
        <pc:sldMkLst>
          <pc:docMk/>
          <pc:sldMk cId="0" sldId="293"/>
        </pc:sldMkLst>
        <pc:picChg chg="add mod">
          <ac:chgData name="Patrik Hrkút" userId="69b41f3f-cce6-4833-b1b6-94a378442888" providerId="ADAL" clId="{6A44C461-0EAB-45DB-BFF2-5D502745385F}" dt="2021-09-25T10:57:22.261" v="190" actId="1076"/>
          <ac:picMkLst>
            <pc:docMk/>
            <pc:sldMk cId="0" sldId="293"/>
            <ac:picMk id="3" creationId="{DECA4BFD-99B1-4681-90D1-1316552FECD9}"/>
          </ac:picMkLst>
        </pc:picChg>
        <pc:picChg chg="add mod">
          <ac:chgData name="Patrik Hrkút" userId="69b41f3f-cce6-4833-b1b6-94a378442888" providerId="ADAL" clId="{6A44C461-0EAB-45DB-BFF2-5D502745385F}" dt="2021-09-25T10:58:05.220" v="199" actId="1076"/>
          <ac:picMkLst>
            <pc:docMk/>
            <pc:sldMk cId="0" sldId="293"/>
            <ac:picMk id="5" creationId="{242FEB13-AC27-4879-845A-6AF3B476AC7B}"/>
          </ac:picMkLst>
        </pc:picChg>
        <pc:picChg chg="del mod">
          <ac:chgData name="Patrik Hrkút" userId="69b41f3f-cce6-4833-b1b6-94a378442888" providerId="ADAL" clId="{6A44C461-0EAB-45DB-BFF2-5D502745385F}" dt="2021-09-25T10:57:13.667" v="186" actId="478"/>
          <ac:picMkLst>
            <pc:docMk/>
            <pc:sldMk cId="0" sldId="293"/>
            <ac:picMk id="383" creationId="{00000000-0000-0000-0000-000000000000}"/>
          </ac:picMkLst>
        </pc:picChg>
      </pc:sldChg>
      <pc:sldChg chg="modSp mod">
        <pc:chgData name="Patrik Hrkút" userId="69b41f3f-cce6-4833-b1b6-94a378442888" providerId="ADAL" clId="{6A44C461-0EAB-45DB-BFF2-5D502745385F}" dt="2021-09-25T11:03:58.644" v="402" actId="1076"/>
        <pc:sldMkLst>
          <pc:docMk/>
          <pc:sldMk cId="0" sldId="294"/>
        </pc:sldMkLst>
        <pc:spChg chg="mod">
          <ac:chgData name="Patrik Hrkút" userId="69b41f3f-cce6-4833-b1b6-94a378442888" providerId="ADAL" clId="{6A44C461-0EAB-45DB-BFF2-5D502745385F}" dt="2021-09-25T11:03:55.807" v="401" actId="1076"/>
          <ac:spMkLst>
            <pc:docMk/>
            <pc:sldMk cId="0" sldId="294"/>
            <ac:spMk id="390" creationId="{00000000-0000-0000-0000-000000000000}"/>
          </ac:spMkLst>
        </pc:spChg>
        <pc:picChg chg="mod">
          <ac:chgData name="Patrik Hrkút" userId="69b41f3f-cce6-4833-b1b6-94a378442888" providerId="ADAL" clId="{6A44C461-0EAB-45DB-BFF2-5D502745385F}" dt="2021-09-25T11:03:58.644" v="402" actId="1076"/>
          <ac:picMkLst>
            <pc:docMk/>
            <pc:sldMk cId="0" sldId="294"/>
            <ac:picMk id="391" creationId="{00000000-0000-0000-0000-000000000000}"/>
          </ac:picMkLst>
        </pc:picChg>
      </pc:sldChg>
      <pc:sldChg chg="modSp mod">
        <pc:chgData name="Patrik Hrkút" userId="69b41f3f-cce6-4833-b1b6-94a378442888" providerId="ADAL" clId="{6A44C461-0EAB-45DB-BFF2-5D502745385F}" dt="2021-09-25T11:04:28.162" v="403" actId="2711"/>
        <pc:sldMkLst>
          <pc:docMk/>
          <pc:sldMk cId="0" sldId="295"/>
        </pc:sldMkLst>
        <pc:spChg chg="mod">
          <ac:chgData name="Patrik Hrkút" userId="69b41f3f-cce6-4833-b1b6-94a378442888" providerId="ADAL" clId="{6A44C461-0EAB-45DB-BFF2-5D502745385F}" dt="2021-09-25T11:04:28.162" v="403" actId="2711"/>
          <ac:spMkLst>
            <pc:docMk/>
            <pc:sldMk cId="0" sldId="295"/>
            <ac:spMk id="397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1:05:34.258" v="411" actId="6549"/>
        <pc:sldMkLst>
          <pc:docMk/>
          <pc:sldMk cId="0" sldId="296"/>
        </pc:sldMkLst>
        <pc:spChg chg="mod">
          <ac:chgData name="Patrik Hrkút" userId="69b41f3f-cce6-4833-b1b6-94a378442888" providerId="ADAL" clId="{6A44C461-0EAB-45DB-BFF2-5D502745385F}" dt="2021-09-25T11:05:34.258" v="411" actId="6549"/>
          <ac:spMkLst>
            <pc:docMk/>
            <pc:sldMk cId="0" sldId="296"/>
            <ac:spMk id="404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1:07:57.449" v="412" actId="6549"/>
        <pc:sldMkLst>
          <pc:docMk/>
          <pc:sldMk cId="0" sldId="297"/>
        </pc:sldMkLst>
        <pc:spChg chg="mod">
          <ac:chgData name="Patrik Hrkút" userId="69b41f3f-cce6-4833-b1b6-94a378442888" providerId="ADAL" clId="{6A44C461-0EAB-45DB-BFF2-5D502745385F}" dt="2021-09-25T11:07:57.449" v="412" actId="6549"/>
          <ac:spMkLst>
            <pc:docMk/>
            <pc:sldMk cId="0" sldId="297"/>
            <ac:spMk id="411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1:08:20.931" v="415" actId="108"/>
        <pc:sldMkLst>
          <pc:docMk/>
          <pc:sldMk cId="0" sldId="298"/>
        </pc:sldMkLst>
        <pc:spChg chg="mod">
          <ac:chgData name="Patrik Hrkút" userId="69b41f3f-cce6-4833-b1b6-94a378442888" providerId="ADAL" clId="{6A44C461-0EAB-45DB-BFF2-5D502745385F}" dt="2021-09-25T11:08:20.931" v="415" actId="108"/>
          <ac:spMkLst>
            <pc:docMk/>
            <pc:sldMk cId="0" sldId="298"/>
            <ac:spMk id="418" creationId="{00000000-0000-0000-0000-000000000000}"/>
          </ac:spMkLst>
        </pc:spChg>
      </pc:sldChg>
      <pc:sldChg chg="modSp mod modNotes">
        <pc:chgData name="Patrik Hrkút" userId="69b41f3f-cce6-4833-b1b6-94a378442888" providerId="ADAL" clId="{6A44C461-0EAB-45DB-BFF2-5D502745385F}" dt="2021-09-25T11:18:44.725" v="430" actId="790"/>
        <pc:sldMkLst>
          <pc:docMk/>
          <pc:sldMk cId="0" sldId="303"/>
        </pc:sldMkLst>
        <pc:spChg chg="mod">
          <ac:chgData name="Patrik Hrkút" userId="69b41f3f-cce6-4833-b1b6-94a378442888" providerId="ADAL" clId="{6A44C461-0EAB-45DB-BFF2-5D502745385F}" dt="2021-09-25T11:18:44.725" v="430" actId="790"/>
          <ac:spMkLst>
            <pc:docMk/>
            <pc:sldMk cId="0" sldId="303"/>
            <ac:spMk id="455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1:23:30.700" v="456" actId="790"/>
        <pc:sldMkLst>
          <pc:docMk/>
          <pc:sldMk cId="0" sldId="304"/>
        </pc:sldMkLst>
        <pc:spChg chg="mod">
          <ac:chgData name="Patrik Hrkút" userId="69b41f3f-cce6-4833-b1b6-94a378442888" providerId="ADAL" clId="{6A44C461-0EAB-45DB-BFF2-5D502745385F}" dt="2021-09-25T11:23:30.700" v="456" actId="790"/>
          <ac:spMkLst>
            <pc:docMk/>
            <pc:sldMk cId="0" sldId="304"/>
            <ac:spMk id="462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1:24:38.603" v="465" actId="790"/>
        <pc:sldMkLst>
          <pc:docMk/>
          <pc:sldMk cId="0" sldId="305"/>
        </pc:sldMkLst>
        <pc:spChg chg="mod">
          <ac:chgData name="Patrik Hrkút" userId="69b41f3f-cce6-4833-b1b6-94a378442888" providerId="ADAL" clId="{6A44C461-0EAB-45DB-BFF2-5D502745385F}" dt="2021-09-25T11:24:38.603" v="465" actId="790"/>
          <ac:spMkLst>
            <pc:docMk/>
            <pc:sldMk cId="0" sldId="305"/>
            <ac:spMk id="469" creationId="{00000000-0000-0000-0000-000000000000}"/>
          </ac:spMkLst>
        </pc:spChg>
        <pc:cxnChg chg="mod">
          <ac:chgData name="Patrik Hrkút" userId="69b41f3f-cce6-4833-b1b6-94a378442888" providerId="ADAL" clId="{6A44C461-0EAB-45DB-BFF2-5D502745385F}" dt="2021-09-25T11:24:25.393" v="464" actId="1036"/>
          <ac:cxnSpMkLst>
            <pc:docMk/>
            <pc:sldMk cId="0" sldId="305"/>
            <ac:cxnSpMk id="471" creationId="{00000000-0000-0000-0000-000000000000}"/>
          </ac:cxnSpMkLst>
        </pc:cxnChg>
        <pc:cxnChg chg="mod">
          <ac:chgData name="Patrik Hrkút" userId="69b41f3f-cce6-4833-b1b6-94a378442888" providerId="ADAL" clId="{6A44C461-0EAB-45DB-BFF2-5D502745385F}" dt="2021-09-25T11:24:16.058" v="462" actId="14100"/>
          <ac:cxnSpMkLst>
            <pc:docMk/>
            <pc:sldMk cId="0" sldId="305"/>
            <ac:cxnSpMk id="474" creationId="{00000000-0000-0000-0000-000000000000}"/>
          </ac:cxnSpMkLst>
        </pc:cxnChg>
      </pc:sldChg>
      <pc:sldChg chg="modSp mod">
        <pc:chgData name="Patrik Hrkút" userId="69b41f3f-cce6-4833-b1b6-94a378442888" providerId="ADAL" clId="{6A44C461-0EAB-45DB-BFF2-5D502745385F}" dt="2021-09-25T11:25:50.010" v="471" actId="790"/>
        <pc:sldMkLst>
          <pc:docMk/>
          <pc:sldMk cId="0" sldId="306"/>
        </pc:sldMkLst>
        <pc:spChg chg="mod">
          <ac:chgData name="Patrik Hrkút" userId="69b41f3f-cce6-4833-b1b6-94a378442888" providerId="ADAL" clId="{6A44C461-0EAB-45DB-BFF2-5D502745385F}" dt="2021-09-25T11:25:50.010" v="471" actId="790"/>
          <ac:spMkLst>
            <pc:docMk/>
            <pc:sldMk cId="0" sldId="306"/>
            <ac:spMk id="481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1:26:46.200" v="477" actId="790"/>
        <pc:sldMkLst>
          <pc:docMk/>
          <pc:sldMk cId="0" sldId="307"/>
        </pc:sldMkLst>
        <pc:spChg chg="mod">
          <ac:chgData name="Patrik Hrkút" userId="69b41f3f-cce6-4833-b1b6-94a378442888" providerId="ADAL" clId="{6A44C461-0EAB-45DB-BFF2-5D502745385F}" dt="2021-09-25T11:26:46.200" v="477" actId="790"/>
          <ac:spMkLst>
            <pc:docMk/>
            <pc:sldMk cId="0" sldId="307"/>
            <ac:spMk id="488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3:01:06.462" v="1355" actId="790"/>
        <pc:sldMkLst>
          <pc:docMk/>
          <pc:sldMk cId="0" sldId="309"/>
        </pc:sldMkLst>
        <pc:spChg chg="mod">
          <ac:chgData name="Patrik Hrkút" userId="69b41f3f-cce6-4833-b1b6-94a378442888" providerId="ADAL" clId="{6A44C461-0EAB-45DB-BFF2-5D502745385F}" dt="2021-09-25T13:01:06.462" v="1355" actId="790"/>
          <ac:spMkLst>
            <pc:docMk/>
            <pc:sldMk cId="0" sldId="309"/>
            <ac:spMk id="505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1:29:15.425" v="497" actId="20577"/>
        <pc:sldMkLst>
          <pc:docMk/>
          <pc:sldMk cId="0" sldId="310"/>
        </pc:sldMkLst>
        <pc:spChg chg="mod">
          <ac:chgData name="Patrik Hrkút" userId="69b41f3f-cce6-4833-b1b6-94a378442888" providerId="ADAL" clId="{6A44C461-0EAB-45DB-BFF2-5D502745385F}" dt="2021-09-25T11:29:15.425" v="497" actId="20577"/>
          <ac:spMkLst>
            <pc:docMk/>
            <pc:sldMk cId="0" sldId="310"/>
            <ac:spMk id="512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23:31.837" v="888" actId="108"/>
        <pc:sldMkLst>
          <pc:docMk/>
          <pc:sldMk cId="0" sldId="311"/>
        </pc:sldMkLst>
        <pc:spChg chg="mod">
          <ac:chgData name="Patrik Hrkút" userId="69b41f3f-cce6-4833-b1b6-94a378442888" providerId="ADAL" clId="{6A44C461-0EAB-45DB-BFF2-5D502745385F}" dt="2021-09-25T12:23:31.837" v="888" actId="108"/>
          <ac:spMkLst>
            <pc:docMk/>
            <pc:sldMk cId="0" sldId="311"/>
            <ac:spMk id="519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25:10.612" v="901" actId="790"/>
        <pc:sldMkLst>
          <pc:docMk/>
          <pc:sldMk cId="0" sldId="312"/>
        </pc:sldMkLst>
        <pc:spChg chg="mod">
          <ac:chgData name="Patrik Hrkút" userId="69b41f3f-cce6-4833-b1b6-94a378442888" providerId="ADAL" clId="{6A44C461-0EAB-45DB-BFF2-5D502745385F}" dt="2021-09-25T12:25:10.612" v="901" actId="790"/>
          <ac:spMkLst>
            <pc:docMk/>
            <pc:sldMk cId="0" sldId="312"/>
            <ac:spMk id="526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28:05.593" v="961" actId="20577"/>
        <pc:sldMkLst>
          <pc:docMk/>
          <pc:sldMk cId="0" sldId="313"/>
        </pc:sldMkLst>
        <pc:spChg chg="mod">
          <ac:chgData name="Patrik Hrkút" userId="69b41f3f-cce6-4833-b1b6-94a378442888" providerId="ADAL" clId="{6A44C461-0EAB-45DB-BFF2-5D502745385F}" dt="2021-09-25T12:28:05.593" v="961" actId="20577"/>
          <ac:spMkLst>
            <pc:docMk/>
            <pc:sldMk cId="0" sldId="313"/>
            <ac:spMk id="533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3:00:40.390" v="1353" actId="6549"/>
        <pc:sldMkLst>
          <pc:docMk/>
          <pc:sldMk cId="0" sldId="314"/>
        </pc:sldMkLst>
        <pc:spChg chg="mod">
          <ac:chgData name="Patrik Hrkút" userId="69b41f3f-cce6-4833-b1b6-94a378442888" providerId="ADAL" clId="{6A44C461-0EAB-45DB-BFF2-5D502745385F}" dt="2021-09-25T12:28:53.461" v="986" actId="20577"/>
          <ac:spMkLst>
            <pc:docMk/>
            <pc:sldMk cId="0" sldId="314"/>
            <ac:spMk id="539" creationId="{00000000-0000-0000-0000-000000000000}"/>
          </ac:spMkLst>
        </pc:spChg>
        <pc:spChg chg="mod">
          <ac:chgData name="Patrik Hrkút" userId="69b41f3f-cce6-4833-b1b6-94a378442888" providerId="ADAL" clId="{6A44C461-0EAB-45DB-BFF2-5D502745385F}" dt="2021-09-25T13:00:40.390" v="1353" actId="6549"/>
          <ac:spMkLst>
            <pc:docMk/>
            <pc:sldMk cId="0" sldId="314"/>
            <ac:spMk id="540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42:43.787" v="1159" actId="6549"/>
        <pc:sldMkLst>
          <pc:docMk/>
          <pc:sldMk cId="0" sldId="315"/>
        </pc:sldMkLst>
        <pc:spChg chg="mod">
          <ac:chgData name="Patrik Hrkút" userId="69b41f3f-cce6-4833-b1b6-94a378442888" providerId="ADAL" clId="{6A44C461-0EAB-45DB-BFF2-5D502745385F}" dt="2021-09-25T12:42:43.787" v="1159" actId="6549"/>
          <ac:spMkLst>
            <pc:docMk/>
            <pc:sldMk cId="0" sldId="315"/>
            <ac:spMk id="547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44:14.274" v="1174" actId="790"/>
        <pc:sldMkLst>
          <pc:docMk/>
          <pc:sldMk cId="0" sldId="316"/>
        </pc:sldMkLst>
        <pc:spChg chg="mod">
          <ac:chgData name="Patrik Hrkút" userId="69b41f3f-cce6-4833-b1b6-94a378442888" providerId="ADAL" clId="{6A44C461-0EAB-45DB-BFF2-5D502745385F}" dt="2021-09-25T12:44:14.274" v="1174" actId="790"/>
          <ac:spMkLst>
            <pc:docMk/>
            <pc:sldMk cId="0" sldId="316"/>
            <ac:spMk id="555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46:15.280" v="1193" actId="6549"/>
        <pc:sldMkLst>
          <pc:docMk/>
          <pc:sldMk cId="0" sldId="317"/>
        </pc:sldMkLst>
        <pc:spChg chg="mod">
          <ac:chgData name="Patrik Hrkút" userId="69b41f3f-cce6-4833-b1b6-94a378442888" providerId="ADAL" clId="{6A44C461-0EAB-45DB-BFF2-5D502745385F}" dt="2021-09-25T12:45:21.507" v="1182" actId="790"/>
          <ac:spMkLst>
            <pc:docMk/>
            <pc:sldMk cId="0" sldId="317"/>
            <ac:spMk id="561" creationId="{00000000-0000-0000-0000-000000000000}"/>
          </ac:spMkLst>
        </pc:spChg>
        <pc:spChg chg="mod">
          <ac:chgData name="Patrik Hrkút" userId="69b41f3f-cce6-4833-b1b6-94a378442888" providerId="ADAL" clId="{6A44C461-0EAB-45DB-BFF2-5D502745385F}" dt="2021-09-25T12:46:15.280" v="1193" actId="6549"/>
          <ac:spMkLst>
            <pc:docMk/>
            <pc:sldMk cId="0" sldId="317"/>
            <ac:spMk id="562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49:36.197" v="1239" actId="255"/>
        <pc:sldMkLst>
          <pc:docMk/>
          <pc:sldMk cId="0" sldId="318"/>
        </pc:sldMkLst>
        <pc:spChg chg="mod">
          <ac:chgData name="Patrik Hrkút" userId="69b41f3f-cce6-4833-b1b6-94a378442888" providerId="ADAL" clId="{6A44C461-0EAB-45DB-BFF2-5D502745385F}" dt="2021-09-25T12:49:36.197" v="1239" actId="255"/>
          <ac:spMkLst>
            <pc:docMk/>
            <pc:sldMk cId="0" sldId="318"/>
            <ac:spMk id="569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51:18.455" v="1260" actId="790"/>
        <pc:sldMkLst>
          <pc:docMk/>
          <pc:sldMk cId="0" sldId="319"/>
        </pc:sldMkLst>
        <pc:spChg chg="mod">
          <ac:chgData name="Patrik Hrkút" userId="69b41f3f-cce6-4833-b1b6-94a378442888" providerId="ADAL" clId="{6A44C461-0EAB-45DB-BFF2-5D502745385F}" dt="2021-09-25T12:51:18.455" v="1260" actId="790"/>
          <ac:spMkLst>
            <pc:docMk/>
            <pc:sldMk cId="0" sldId="319"/>
            <ac:spMk id="577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58:39.580" v="1310" actId="790"/>
        <pc:sldMkLst>
          <pc:docMk/>
          <pc:sldMk cId="0" sldId="320"/>
        </pc:sldMkLst>
        <pc:spChg chg="mod">
          <ac:chgData name="Patrik Hrkút" userId="69b41f3f-cce6-4833-b1b6-94a378442888" providerId="ADAL" clId="{6A44C461-0EAB-45DB-BFF2-5D502745385F}" dt="2021-09-25T12:58:39.580" v="1310" actId="790"/>
          <ac:spMkLst>
            <pc:docMk/>
            <pc:sldMk cId="0" sldId="320"/>
            <ac:spMk id="583" creationId="{00000000-0000-0000-0000-000000000000}"/>
          </ac:spMkLst>
        </pc:spChg>
        <pc:spChg chg="mod">
          <ac:chgData name="Patrik Hrkút" userId="69b41f3f-cce6-4833-b1b6-94a378442888" providerId="ADAL" clId="{6A44C461-0EAB-45DB-BFF2-5D502745385F}" dt="2021-09-25T12:52:02.050" v="1264" actId="790"/>
          <ac:spMkLst>
            <pc:docMk/>
            <pc:sldMk cId="0" sldId="320"/>
            <ac:spMk id="584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54:00.263" v="1278" actId="790"/>
        <pc:sldMkLst>
          <pc:docMk/>
          <pc:sldMk cId="0" sldId="321"/>
        </pc:sldMkLst>
        <pc:spChg chg="mod">
          <ac:chgData name="Patrik Hrkút" userId="69b41f3f-cce6-4833-b1b6-94a378442888" providerId="ADAL" clId="{6A44C461-0EAB-45DB-BFF2-5D502745385F}" dt="2021-09-25T12:54:00.263" v="1278" actId="790"/>
          <ac:spMkLst>
            <pc:docMk/>
            <pc:sldMk cId="0" sldId="321"/>
            <ac:spMk id="591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57:42.989" v="1303" actId="790"/>
        <pc:sldMkLst>
          <pc:docMk/>
          <pc:sldMk cId="0" sldId="322"/>
        </pc:sldMkLst>
        <pc:spChg chg="mod">
          <ac:chgData name="Patrik Hrkút" userId="69b41f3f-cce6-4833-b1b6-94a378442888" providerId="ADAL" clId="{6A44C461-0EAB-45DB-BFF2-5D502745385F}" dt="2021-09-25T12:57:42.989" v="1303" actId="790"/>
          <ac:spMkLst>
            <pc:docMk/>
            <pc:sldMk cId="0" sldId="322"/>
            <ac:spMk id="598" creationId="{00000000-0000-0000-0000-000000000000}"/>
          </ac:spMkLst>
        </pc:spChg>
      </pc:sldChg>
      <pc:sldChg chg="modSp mod">
        <pc:chgData name="Patrik Hrkút" userId="69b41f3f-cce6-4833-b1b6-94a378442888" providerId="ADAL" clId="{6A44C461-0EAB-45DB-BFF2-5D502745385F}" dt="2021-09-25T12:58:16.769" v="1308" actId="1076"/>
        <pc:sldMkLst>
          <pc:docMk/>
          <pc:sldMk cId="0" sldId="323"/>
        </pc:sldMkLst>
        <pc:spChg chg="mod">
          <ac:chgData name="Patrik Hrkút" userId="69b41f3f-cce6-4833-b1b6-94a378442888" providerId="ADAL" clId="{6A44C461-0EAB-45DB-BFF2-5D502745385F}" dt="2021-09-25T12:58:16.769" v="1308" actId="1076"/>
          <ac:spMkLst>
            <pc:docMk/>
            <pc:sldMk cId="0" sldId="323"/>
            <ac:spMk id="605" creationId="{00000000-0000-0000-0000-000000000000}"/>
          </ac:spMkLst>
        </pc:spChg>
      </pc:sldChg>
      <pc:sldChg chg="modSp new del mod">
        <pc:chgData name="Patrik Hrkút" userId="69b41f3f-cce6-4833-b1b6-94a378442888" providerId="ADAL" clId="{6A44C461-0EAB-45DB-BFF2-5D502745385F}" dt="2021-09-25T12:20:24.407" v="766" actId="47"/>
        <pc:sldMkLst>
          <pc:docMk/>
          <pc:sldMk cId="2897894433" sldId="324"/>
        </pc:sldMkLst>
        <pc:spChg chg="mod">
          <ac:chgData name="Patrik Hrkút" userId="69b41f3f-cce6-4833-b1b6-94a378442888" providerId="ADAL" clId="{6A44C461-0EAB-45DB-BFF2-5D502745385F}" dt="2021-09-25T12:20:20.632" v="765" actId="20577"/>
          <ac:spMkLst>
            <pc:docMk/>
            <pc:sldMk cId="2897894433" sldId="324"/>
            <ac:spMk id="2" creationId="{8DC6571C-9F57-4A69-991A-67D70BB7CC6A}"/>
          </ac:spMkLst>
        </pc:spChg>
      </pc:sldChg>
    </pc:docChg>
  </pc:docChgLst>
  <pc:docChgLst>
    <pc:chgData name="Patrik Hrkút" userId="69b41f3f-cce6-4833-b1b6-94a378442888" providerId="ADAL" clId="{858030CE-2AC2-45C7-89E9-5378AD898D3D}"/>
    <pc:docChg chg="modSld">
      <pc:chgData name="Patrik Hrkút" userId="69b41f3f-cce6-4833-b1b6-94a378442888" providerId="ADAL" clId="{858030CE-2AC2-45C7-89E9-5378AD898D3D}" dt="2022-10-14T08:56:03.155" v="0"/>
      <pc:docMkLst>
        <pc:docMk/>
      </pc:docMkLst>
      <pc:sldChg chg="modSp mod">
        <pc:chgData name="Patrik Hrkút" userId="69b41f3f-cce6-4833-b1b6-94a378442888" providerId="ADAL" clId="{858030CE-2AC2-45C7-89E9-5378AD898D3D}" dt="2022-10-14T08:56:03.155" v="0"/>
        <pc:sldMkLst>
          <pc:docMk/>
          <pc:sldMk cId="0" sldId="256"/>
        </pc:sldMkLst>
        <pc:spChg chg="mod">
          <ac:chgData name="Patrik Hrkút" userId="69b41f3f-cce6-4833-b1b6-94a378442888" providerId="ADAL" clId="{858030CE-2AC2-45C7-89E9-5378AD898D3D}" dt="2022-10-14T08:56:03.155" v="0"/>
          <ac:spMkLst>
            <pc:docMk/>
            <pc:sldMk cId="0" sldId="256"/>
            <ac:spMk id="96" creationId="{00000000-0000-0000-0000-000000000000}"/>
          </ac:spMkLst>
        </pc:spChg>
      </pc:sldChg>
    </pc:docChg>
  </pc:docChgLst>
  <pc:docChgLst>
    <pc:chgData name="Michal Ďuračík" userId="cf2726a1-d5ba-4ec7-91ee-a3b1c496c4d0" providerId="ADAL" clId="{E2663CD7-6097-4FA4-857B-A27AE09204C2}"/>
    <pc:docChg chg="modSld">
      <pc:chgData name="Michal Ďuračík" userId="cf2726a1-d5ba-4ec7-91ee-a3b1c496c4d0" providerId="ADAL" clId="{E2663CD7-6097-4FA4-857B-A27AE09204C2}" dt="2022-09-19T09:44:52.874" v="18" actId="14100"/>
      <pc:docMkLst>
        <pc:docMk/>
      </pc:docMkLst>
      <pc:sldChg chg="modSp mod">
        <pc:chgData name="Michal Ďuračík" userId="cf2726a1-d5ba-4ec7-91ee-a3b1c496c4d0" providerId="ADAL" clId="{E2663CD7-6097-4FA4-857B-A27AE09204C2}" dt="2022-09-19T09:44:52.874" v="18" actId="14100"/>
        <pc:sldMkLst>
          <pc:docMk/>
          <pc:sldMk cId="0" sldId="256"/>
        </pc:sldMkLst>
        <pc:spChg chg="mod">
          <ac:chgData name="Michal Ďuračík" userId="cf2726a1-d5ba-4ec7-91ee-a3b1c496c4d0" providerId="ADAL" clId="{E2663CD7-6097-4FA4-857B-A27AE09204C2}" dt="2022-09-19T09:44:52.874" v="18" actId="14100"/>
          <ac:spMkLst>
            <pc:docMk/>
            <pc:sldMk cId="0" sldId="256"/>
            <ac:spMk id="98" creationId="{00000000-0000-0000-0000-000000000000}"/>
          </ac:spMkLst>
        </pc:spChg>
      </pc:sldChg>
    </pc:docChg>
  </pc:docChgLst>
  <pc:docChgLst>
    <pc:chgData name="Patrik Hrkút" userId="69b41f3f-cce6-4833-b1b6-94a378442888" providerId="ADAL" clId="{78CD29CA-490E-49F3-BB84-7CB3243D25D3}"/>
    <pc:docChg chg="undo custSel addSld delSld modSld">
      <pc:chgData name="Patrik Hrkút" userId="69b41f3f-cce6-4833-b1b6-94a378442888" providerId="ADAL" clId="{78CD29CA-490E-49F3-BB84-7CB3243D25D3}" dt="2021-10-05T07:57:44.597" v="1197"/>
      <pc:docMkLst>
        <pc:docMk/>
      </pc:docMkLst>
      <pc:sldChg chg="modSp mod">
        <pc:chgData name="Patrik Hrkút" userId="69b41f3f-cce6-4833-b1b6-94a378442888" providerId="ADAL" clId="{78CD29CA-490E-49F3-BB84-7CB3243D25D3}" dt="2021-10-04T14:22:45.421" v="1195" actId="2710"/>
        <pc:sldMkLst>
          <pc:docMk/>
          <pc:sldMk cId="0" sldId="258"/>
        </pc:sldMkLst>
        <pc:spChg chg="mod">
          <ac:chgData name="Patrik Hrkút" userId="69b41f3f-cce6-4833-b1b6-94a378442888" providerId="ADAL" clId="{78CD29CA-490E-49F3-BB84-7CB3243D25D3}" dt="2021-10-04T14:22:45.421" v="1195" actId="2710"/>
          <ac:spMkLst>
            <pc:docMk/>
            <pc:sldMk cId="0" sldId="258"/>
            <ac:spMk id="112" creationId="{00000000-0000-0000-0000-000000000000}"/>
          </ac:spMkLst>
        </pc:spChg>
      </pc:sldChg>
      <pc:sldChg chg="addSp delSp">
        <pc:chgData name="Patrik Hrkút" userId="69b41f3f-cce6-4833-b1b6-94a378442888" providerId="ADAL" clId="{78CD29CA-490E-49F3-BB84-7CB3243D25D3}" dt="2021-10-05T07:57:44.597" v="1197"/>
        <pc:sldMkLst>
          <pc:docMk/>
          <pc:sldMk cId="0" sldId="276"/>
        </pc:sldMkLst>
        <pc:spChg chg="add del">
          <ac:chgData name="Patrik Hrkút" userId="69b41f3f-cce6-4833-b1b6-94a378442888" providerId="ADAL" clId="{78CD29CA-490E-49F3-BB84-7CB3243D25D3}" dt="2021-10-05T07:57:44.597" v="1197"/>
          <ac:spMkLst>
            <pc:docMk/>
            <pc:sldMk cId="0" sldId="276"/>
            <ac:spMk id="2" creationId="{E2055E11-3BC4-48D6-9C4C-64AF56B11954}"/>
          </ac:spMkLst>
        </pc:spChg>
      </pc:sldChg>
      <pc:sldChg chg="modSp mod">
        <pc:chgData name="Patrik Hrkút" userId="69b41f3f-cce6-4833-b1b6-94a378442888" providerId="ADAL" clId="{78CD29CA-490E-49F3-BB84-7CB3243D25D3}" dt="2021-10-04T10:42:38.555" v="815" actId="790"/>
        <pc:sldMkLst>
          <pc:docMk/>
          <pc:sldMk cId="0" sldId="312"/>
        </pc:sldMkLst>
        <pc:spChg chg="mod">
          <ac:chgData name="Patrik Hrkút" userId="69b41f3f-cce6-4833-b1b6-94a378442888" providerId="ADAL" clId="{78CD29CA-490E-49F3-BB84-7CB3243D25D3}" dt="2021-10-04T10:42:38.555" v="815" actId="790"/>
          <ac:spMkLst>
            <pc:docMk/>
            <pc:sldMk cId="0" sldId="312"/>
            <ac:spMk id="526" creationId="{00000000-0000-0000-0000-000000000000}"/>
          </ac:spMkLst>
        </pc:spChg>
      </pc:sldChg>
      <pc:sldChg chg="modSp mod">
        <pc:chgData name="Patrik Hrkút" userId="69b41f3f-cce6-4833-b1b6-94a378442888" providerId="ADAL" clId="{78CD29CA-490E-49F3-BB84-7CB3243D25D3}" dt="2021-10-04T11:34:53.184" v="1186" actId="6549"/>
        <pc:sldMkLst>
          <pc:docMk/>
          <pc:sldMk cId="0" sldId="321"/>
        </pc:sldMkLst>
        <pc:spChg chg="mod">
          <ac:chgData name="Patrik Hrkút" userId="69b41f3f-cce6-4833-b1b6-94a378442888" providerId="ADAL" clId="{78CD29CA-490E-49F3-BB84-7CB3243D25D3}" dt="2021-10-04T11:34:53.184" v="1186" actId="6549"/>
          <ac:spMkLst>
            <pc:docMk/>
            <pc:sldMk cId="0" sldId="321"/>
            <ac:spMk id="591" creationId="{00000000-0000-0000-0000-000000000000}"/>
          </ac:spMkLst>
        </pc:spChg>
      </pc:sldChg>
      <pc:sldChg chg="addSp modSp mod">
        <pc:chgData name="Patrik Hrkút" userId="69b41f3f-cce6-4833-b1b6-94a378442888" providerId="ADAL" clId="{78CD29CA-490E-49F3-BB84-7CB3243D25D3}" dt="2021-10-04T11:35:33.774" v="1189" actId="1076"/>
        <pc:sldMkLst>
          <pc:docMk/>
          <pc:sldMk cId="0" sldId="322"/>
        </pc:sldMkLst>
        <pc:spChg chg="mod">
          <ac:chgData name="Patrik Hrkút" userId="69b41f3f-cce6-4833-b1b6-94a378442888" providerId="ADAL" clId="{78CD29CA-490E-49F3-BB84-7CB3243D25D3}" dt="2021-10-04T11:32:14.924" v="1042" actId="21"/>
          <ac:spMkLst>
            <pc:docMk/>
            <pc:sldMk cId="0" sldId="322"/>
            <ac:spMk id="598" creationId="{00000000-0000-0000-0000-000000000000}"/>
          </ac:spMkLst>
        </pc:spChg>
        <pc:picChg chg="add mod">
          <ac:chgData name="Patrik Hrkút" userId="69b41f3f-cce6-4833-b1b6-94a378442888" providerId="ADAL" clId="{78CD29CA-490E-49F3-BB84-7CB3243D25D3}" dt="2021-10-04T11:35:33.774" v="1189" actId="1076"/>
          <ac:picMkLst>
            <pc:docMk/>
            <pc:sldMk cId="0" sldId="322"/>
            <ac:picMk id="3" creationId="{6BE29F5B-DA5E-4A46-96BE-4277F4AB9DD0}"/>
          </ac:picMkLst>
        </pc:picChg>
      </pc:sldChg>
      <pc:sldChg chg="del">
        <pc:chgData name="Patrik Hrkút" userId="69b41f3f-cce6-4833-b1b6-94a378442888" providerId="ADAL" clId="{78CD29CA-490E-49F3-BB84-7CB3243D25D3}" dt="2021-10-04T12:53:23.810" v="1190" actId="47"/>
        <pc:sldMkLst>
          <pc:docMk/>
          <pc:sldMk cId="0" sldId="324"/>
        </pc:sldMkLst>
      </pc:sldChg>
      <pc:sldChg chg="modSp mod">
        <pc:chgData name="Patrik Hrkút" userId="69b41f3f-cce6-4833-b1b6-94a378442888" providerId="ADAL" clId="{78CD29CA-490E-49F3-BB84-7CB3243D25D3}" dt="2021-10-04T10:24:58.914" v="442" actId="1076"/>
        <pc:sldMkLst>
          <pc:docMk/>
          <pc:sldMk cId="0" sldId="327"/>
        </pc:sldMkLst>
        <pc:spChg chg="mod">
          <ac:chgData name="Patrik Hrkút" userId="69b41f3f-cce6-4833-b1b6-94a378442888" providerId="ADAL" clId="{78CD29CA-490E-49F3-BB84-7CB3243D25D3}" dt="2021-10-04T10:13:11.929" v="28" actId="6549"/>
          <ac:spMkLst>
            <pc:docMk/>
            <pc:sldMk cId="0" sldId="327"/>
            <ac:spMk id="142" creationId="{00000000-0000-0000-0000-000000000000}"/>
          </ac:spMkLst>
        </pc:spChg>
        <pc:spChg chg="mod">
          <ac:chgData name="Patrik Hrkút" userId="69b41f3f-cce6-4833-b1b6-94a378442888" providerId="ADAL" clId="{78CD29CA-490E-49F3-BB84-7CB3243D25D3}" dt="2021-10-04T10:24:16.359" v="438" actId="1076"/>
          <ac:spMkLst>
            <pc:docMk/>
            <pc:sldMk cId="0" sldId="327"/>
            <ac:spMk id="144" creationId="{00000000-0000-0000-0000-000000000000}"/>
          </ac:spMkLst>
        </pc:spChg>
        <pc:spChg chg="mod">
          <ac:chgData name="Patrik Hrkút" userId="69b41f3f-cce6-4833-b1b6-94a378442888" providerId="ADAL" clId="{78CD29CA-490E-49F3-BB84-7CB3243D25D3}" dt="2021-10-04T10:24:25.279" v="439" actId="1076"/>
          <ac:spMkLst>
            <pc:docMk/>
            <pc:sldMk cId="0" sldId="327"/>
            <ac:spMk id="148" creationId="{00000000-0000-0000-0000-000000000000}"/>
          </ac:spMkLst>
        </pc:spChg>
        <pc:picChg chg="mod">
          <ac:chgData name="Patrik Hrkút" userId="69b41f3f-cce6-4833-b1b6-94a378442888" providerId="ADAL" clId="{78CD29CA-490E-49F3-BB84-7CB3243D25D3}" dt="2021-10-04T10:24:53.903" v="440" actId="14100"/>
          <ac:picMkLst>
            <pc:docMk/>
            <pc:sldMk cId="0" sldId="327"/>
            <ac:picMk id="146" creationId="{00000000-0000-0000-0000-000000000000}"/>
          </ac:picMkLst>
        </pc:picChg>
        <pc:picChg chg="mod">
          <ac:chgData name="Patrik Hrkút" userId="69b41f3f-cce6-4833-b1b6-94a378442888" providerId="ADAL" clId="{78CD29CA-490E-49F3-BB84-7CB3243D25D3}" dt="2021-10-04T10:24:58.914" v="442" actId="1076"/>
          <ac:picMkLst>
            <pc:docMk/>
            <pc:sldMk cId="0" sldId="327"/>
            <ac:picMk id="147" creationId="{00000000-0000-0000-0000-000000000000}"/>
          </ac:picMkLst>
        </pc:picChg>
      </pc:sldChg>
      <pc:sldChg chg="addSp modSp mod">
        <pc:chgData name="Patrik Hrkút" userId="69b41f3f-cce6-4833-b1b6-94a378442888" providerId="ADAL" clId="{78CD29CA-490E-49F3-BB84-7CB3243D25D3}" dt="2021-10-04T10:34:24.697" v="576" actId="1076"/>
        <pc:sldMkLst>
          <pc:docMk/>
          <pc:sldMk cId="0" sldId="328"/>
        </pc:sldMkLst>
        <pc:spChg chg="mod">
          <ac:chgData name="Patrik Hrkút" userId="69b41f3f-cce6-4833-b1b6-94a378442888" providerId="ADAL" clId="{78CD29CA-490E-49F3-BB84-7CB3243D25D3}" dt="2021-10-04T10:34:18.692" v="575" actId="20577"/>
          <ac:spMkLst>
            <pc:docMk/>
            <pc:sldMk cId="0" sldId="328"/>
            <ac:spMk id="154" creationId="{00000000-0000-0000-0000-000000000000}"/>
          </ac:spMkLst>
        </pc:spChg>
        <pc:picChg chg="add mod">
          <ac:chgData name="Patrik Hrkút" userId="69b41f3f-cce6-4833-b1b6-94a378442888" providerId="ADAL" clId="{78CD29CA-490E-49F3-BB84-7CB3243D25D3}" dt="2021-10-04T10:34:24.697" v="576" actId="1076"/>
          <ac:picMkLst>
            <pc:docMk/>
            <pc:sldMk cId="0" sldId="328"/>
            <ac:picMk id="3" creationId="{77568F7F-7FC7-464B-A0D3-BF206B5AC596}"/>
          </ac:picMkLst>
        </pc:picChg>
      </pc:sldChg>
      <pc:sldChg chg="modSp mod">
        <pc:chgData name="Patrik Hrkút" userId="69b41f3f-cce6-4833-b1b6-94a378442888" providerId="ADAL" clId="{78CD29CA-490E-49F3-BB84-7CB3243D25D3}" dt="2021-10-04T10:34:49.927" v="596" actId="6549"/>
        <pc:sldMkLst>
          <pc:docMk/>
          <pc:sldMk cId="0" sldId="329"/>
        </pc:sldMkLst>
        <pc:spChg chg="mod">
          <ac:chgData name="Patrik Hrkút" userId="69b41f3f-cce6-4833-b1b6-94a378442888" providerId="ADAL" clId="{78CD29CA-490E-49F3-BB84-7CB3243D25D3}" dt="2021-10-04T10:34:49.927" v="596" actId="6549"/>
          <ac:spMkLst>
            <pc:docMk/>
            <pc:sldMk cId="0" sldId="329"/>
            <ac:spMk id="160" creationId="{00000000-0000-0000-0000-000000000000}"/>
          </ac:spMkLst>
        </pc:spChg>
      </pc:sldChg>
      <pc:sldChg chg="addSp delSp modSp new mod">
        <pc:chgData name="Patrik Hrkút" userId="69b41f3f-cce6-4833-b1b6-94a378442888" providerId="ADAL" clId="{78CD29CA-490E-49F3-BB84-7CB3243D25D3}" dt="2021-10-04T10:25:27.978" v="449" actId="1076"/>
        <pc:sldMkLst>
          <pc:docMk/>
          <pc:sldMk cId="3118528264" sldId="330"/>
        </pc:sldMkLst>
        <pc:spChg chg="mod">
          <ac:chgData name="Patrik Hrkút" userId="69b41f3f-cce6-4833-b1b6-94a378442888" providerId="ADAL" clId="{78CD29CA-490E-49F3-BB84-7CB3243D25D3}" dt="2021-10-04T10:12:59.306" v="7" actId="20577"/>
          <ac:spMkLst>
            <pc:docMk/>
            <pc:sldMk cId="3118528264" sldId="330"/>
            <ac:spMk id="2" creationId="{C324DBB9-7E69-4CF0-8B63-FB01EF497606}"/>
          </ac:spMkLst>
        </pc:spChg>
        <pc:spChg chg="mod">
          <ac:chgData name="Patrik Hrkút" userId="69b41f3f-cce6-4833-b1b6-94a378442888" providerId="ADAL" clId="{78CD29CA-490E-49F3-BB84-7CB3243D25D3}" dt="2021-10-04T10:25:12.613" v="444" actId="20577"/>
          <ac:spMkLst>
            <pc:docMk/>
            <pc:sldMk cId="3118528264" sldId="330"/>
            <ac:spMk id="3" creationId="{3C8AB65C-2754-4AAA-B5F6-59CB348361F8}"/>
          </ac:spMkLst>
        </pc:spChg>
        <pc:spChg chg="add del">
          <ac:chgData name="Patrik Hrkút" userId="69b41f3f-cce6-4833-b1b6-94a378442888" providerId="ADAL" clId="{78CD29CA-490E-49F3-BB84-7CB3243D25D3}" dt="2021-10-04T10:16:32.390" v="243"/>
          <ac:spMkLst>
            <pc:docMk/>
            <pc:sldMk cId="3118528264" sldId="330"/>
            <ac:spMk id="5" creationId="{709FACC7-0F3B-4C8D-B8A8-9BBFD225F804}"/>
          </ac:spMkLst>
        </pc:spChg>
        <pc:picChg chg="add mod">
          <ac:chgData name="Patrik Hrkút" userId="69b41f3f-cce6-4833-b1b6-94a378442888" providerId="ADAL" clId="{78CD29CA-490E-49F3-BB84-7CB3243D25D3}" dt="2021-10-04T10:25:24.921" v="448" actId="1076"/>
          <ac:picMkLst>
            <pc:docMk/>
            <pc:sldMk cId="3118528264" sldId="330"/>
            <ac:picMk id="7" creationId="{BC4BE578-37B6-4E26-A2EA-6CB40B6F3602}"/>
          </ac:picMkLst>
        </pc:picChg>
        <pc:picChg chg="add mod">
          <ac:chgData name="Patrik Hrkút" userId="69b41f3f-cce6-4833-b1b6-94a378442888" providerId="ADAL" clId="{78CD29CA-490E-49F3-BB84-7CB3243D25D3}" dt="2021-10-04T10:25:27.978" v="449" actId="1076"/>
          <ac:picMkLst>
            <pc:docMk/>
            <pc:sldMk cId="3118528264" sldId="330"/>
            <ac:picMk id="9" creationId="{BBDB7F64-267A-4A00-8C96-29AA7AE930CC}"/>
          </ac:picMkLst>
        </pc:picChg>
      </pc:sldChg>
    </pc:docChg>
  </pc:docChgLst>
  <pc:docChgLst>
    <pc:chgData name="Patrik Hrkút" userId="69b41f3f-cce6-4833-b1b6-94a378442888" providerId="ADAL" clId="{514154F6-0A70-4C83-B20E-6DDF65AED8C0}"/>
    <pc:docChg chg="undo custSel modSld">
      <pc:chgData name="Patrik Hrkút" userId="69b41f3f-cce6-4833-b1b6-94a378442888" providerId="ADAL" clId="{514154F6-0A70-4C83-B20E-6DDF65AED8C0}" dt="2021-09-25T12:10:28.987" v="2260" actId="20577"/>
      <pc:docMkLst>
        <pc:docMk/>
      </pc:docMkLst>
      <pc:sldChg chg="modSp mod">
        <pc:chgData name="Patrik Hrkút" userId="69b41f3f-cce6-4833-b1b6-94a378442888" providerId="ADAL" clId="{514154F6-0A70-4C83-B20E-6DDF65AED8C0}" dt="2021-09-23T12:24:27.379" v="1102" actId="790"/>
        <pc:sldMkLst>
          <pc:docMk/>
          <pc:sldMk cId="0" sldId="256"/>
        </pc:sldMkLst>
        <pc:spChg chg="mod">
          <ac:chgData name="Patrik Hrkút" userId="69b41f3f-cce6-4833-b1b6-94a378442888" providerId="ADAL" clId="{514154F6-0A70-4C83-B20E-6DDF65AED8C0}" dt="2021-09-23T12:24:27.376" v="1099" actId="790"/>
          <ac:spMkLst>
            <pc:docMk/>
            <pc:sldMk cId="0" sldId="256"/>
            <ac:spMk id="9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377" v="1100" actId="790"/>
          <ac:spMkLst>
            <pc:docMk/>
            <pc:sldMk cId="0" sldId="256"/>
            <ac:spMk id="9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378" v="1101" actId="790"/>
          <ac:spMkLst>
            <pc:docMk/>
            <pc:sldMk cId="0" sldId="256"/>
            <ac:spMk id="9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379" v="1102" actId="790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383" v="1105" actId="790"/>
        <pc:sldMkLst>
          <pc:docMk/>
          <pc:sldMk cId="0" sldId="257"/>
        </pc:sldMkLst>
        <pc:spChg chg="mod">
          <ac:chgData name="Patrik Hrkút" userId="69b41f3f-cce6-4833-b1b6-94a378442888" providerId="ADAL" clId="{514154F6-0A70-4C83-B20E-6DDF65AED8C0}" dt="2021-09-23T12:24:27.382" v="1103" actId="790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383" v="1104" actId="790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383" v="1105" actId="790"/>
          <ac:spMkLst>
            <pc:docMk/>
            <pc:sldMk cId="0" sldId="257"/>
            <ac:spMk id="106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393" v="1108" actId="790"/>
        <pc:sldMkLst>
          <pc:docMk/>
          <pc:sldMk cId="0" sldId="258"/>
        </pc:sldMkLst>
        <pc:spChg chg="mod">
          <ac:chgData name="Patrik Hrkút" userId="69b41f3f-cce6-4833-b1b6-94a378442888" providerId="ADAL" clId="{514154F6-0A70-4C83-B20E-6DDF65AED8C0}" dt="2021-09-23T12:24:27.384" v="1106" actId="790"/>
          <ac:spMkLst>
            <pc:docMk/>
            <pc:sldMk cId="0" sldId="258"/>
            <ac:spMk id="11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392" v="1107" actId="790"/>
          <ac:spMkLst>
            <pc:docMk/>
            <pc:sldMk cId="0" sldId="258"/>
            <ac:spMk id="11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393" v="1108" actId="790"/>
          <ac:spMkLst>
            <pc:docMk/>
            <pc:sldMk cId="0" sldId="258"/>
            <ac:spMk id="113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7:14.223" v="1379" actId="20577"/>
        <pc:sldMkLst>
          <pc:docMk/>
          <pc:sldMk cId="0" sldId="259"/>
        </pc:sldMkLst>
        <pc:spChg chg="mod">
          <ac:chgData name="Patrik Hrkút" userId="69b41f3f-cce6-4833-b1b6-94a378442888" providerId="ADAL" clId="{514154F6-0A70-4C83-B20E-6DDF65AED8C0}" dt="2021-09-23T12:24:27.394" v="1109" actId="790"/>
          <ac:spMkLst>
            <pc:docMk/>
            <pc:sldMk cId="0" sldId="259"/>
            <ac:spMk id="11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7:14.223" v="1379" actId="20577"/>
          <ac:spMkLst>
            <pc:docMk/>
            <pc:sldMk cId="0" sldId="259"/>
            <ac:spMk id="11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02" v="1111" actId="790"/>
          <ac:spMkLst>
            <pc:docMk/>
            <pc:sldMk cId="0" sldId="259"/>
            <ac:spMk id="120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404" v="1114" actId="790"/>
        <pc:sldMkLst>
          <pc:docMk/>
          <pc:sldMk cId="0" sldId="260"/>
        </pc:sldMkLst>
        <pc:spChg chg="mod">
          <ac:chgData name="Patrik Hrkút" userId="69b41f3f-cce6-4833-b1b6-94a378442888" providerId="ADAL" clId="{514154F6-0A70-4C83-B20E-6DDF65AED8C0}" dt="2021-09-23T12:24:27.403" v="1112" actId="790"/>
          <ac:spMkLst>
            <pc:docMk/>
            <pc:sldMk cId="0" sldId="260"/>
            <ac:spMk id="12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03" v="1113" actId="790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04" v="1114" actId="790"/>
          <ac:spMkLst>
            <pc:docMk/>
            <pc:sldMk cId="0" sldId="260"/>
            <ac:spMk id="127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8:36.569" v="1382" actId="114"/>
        <pc:sldMkLst>
          <pc:docMk/>
          <pc:sldMk cId="0" sldId="261"/>
        </pc:sldMkLst>
        <pc:spChg chg="mod">
          <ac:chgData name="Patrik Hrkút" userId="69b41f3f-cce6-4833-b1b6-94a378442888" providerId="ADAL" clId="{514154F6-0A70-4C83-B20E-6DDF65AED8C0}" dt="2021-09-23T12:24:27.405" v="1115" actId="790"/>
          <ac:spMkLst>
            <pc:docMk/>
            <pc:sldMk cId="0" sldId="261"/>
            <ac:spMk id="13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8:36.569" v="1382" actId="114"/>
          <ac:spMkLst>
            <pc:docMk/>
            <pc:sldMk cId="0" sldId="261"/>
            <ac:spMk id="13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09" v="1117" actId="790"/>
          <ac:spMkLst>
            <pc:docMk/>
            <pc:sldMk cId="0" sldId="261"/>
            <ac:spMk id="135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32:56.476" v="1539" actId="790"/>
        <pc:sldMkLst>
          <pc:docMk/>
          <pc:sldMk cId="0" sldId="262"/>
        </pc:sldMkLst>
        <pc:spChg chg="mod">
          <ac:chgData name="Patrik Hrkút" userId="69b41f3f-cce6-4833-b1b6-94a378442888" providerId="ADAL" clId="{514154F6-0A70-4C83-B20E-6DDF65AED8C0}" dt="2021-09-23T12:24:27.410" v="1118" actId="790"/>
          <ac:spMkLst>
            <pc:docMk/>
            <pc:sldMk cId="0" sldId="262"/>
            <ac:spMk id="14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32:56.476" v="1539" actId="790"/>
          <ac:spMkLst>
            <pc:docMk/>
            <pc:sldMk cId="0" sldId="262"/>
            <ac:spMk id="14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20" v="1120" actId="790"/>
          <ac:spMkLst>
            <pc:docMk/>
            <pc:sldMk cId="0" sldId="262"/>
            <ac:spMk id="143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33:57.699" v="1570" actId="20577"/>
        <pc:sldMkLst>
          <pc:docMk/>
          <pc:sldMk cId="0" sldId="263"/>
        </pc:sldMkLst>
        <pc:spChg chg="mod">
          <ac:chgData name="Patrik Hrkút" userId="69b41f3f-cce6-4833-b1b6-94a378442888" providerId="ADAL" clId="{514154F6-0A70-4C83-B20E-6DDF65AED8C0}" dt="2021-09-23T12:24:27.421" v="1121" actId="790"/>
          <ac:spMkLst>
            <pc:docMk/>
            <pc:sldMk cId="0" sldId="263"/>
            <ac:spMk id="14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33:57.699" v="1570" actId="20577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29" v="1123" actId="790"/>
          <ac:spMkLst>
            <pc:docMk/>
            <pc:sldMk cId="0" sldId="263"/>
            <ac:spMk id="150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34:58.173" v="1598" actId="20577"/>
        <pc:sldMkLst>
          <pc:docMk/>
          <pc:sldMk cId="0" sldId="264"/>
        </pc:sldMkLst>
        <pc:spChg chg="mod">
          <ac:chgData name="Patrik Hrkút" userId="69b41f3f-cce6-4833-b1b6-94a378442888" providerId="ADAL" clId="{514154F6-0A70-4C83-B20E-6DDF65AED8C0}" dt="2021-09-23T12:24:27.429" v="1124" actId="790"/>
          <ac:spMkLst>
            <pc:docMk/>
            <pc:sldMk cId="0" sldId="264"/>
            <ac:spMk id="15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34:58.173" v="1598" actId="20577"/>
          <ac:spMkLst>
            <pc:docMk/>
            <pc:sldMk cId="0" sldId="264"/>
            <ac:spMk id="15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39" v="1126" actId="790"/>
          <ac:spMkLst>
            <pc:docMk/>
            <pc:sldMk cId="0" sldId="264"/>
            <ac:spMk id="157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3:15:21.110" v="1629" actId="20577"/>
        <pc:sldMkLst>
          <pc:docMk/>
          <pc:sldMk cId="0" sldId="265"/>
        </pc:sldMkLst>
        <pc:spChg chg="mod">
          <ac:chgData name="Patrik Hrkút" userId="69b41f3f-cce6-4833-b1b6-94a378442888" providerId="ADAL" clId="{514154F6-0A70-4C83-B20E-6DDF65AED8C0}" dt="2021-09-23T12:24:27.439" v="1127" actId="790"/>
          <ac:spMkLst>
            <pc:docMk/>
            <pc:sldMk cId="0" sldId="265"/>
            <ac:spMk id="16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3:15:21.110" v="1629" actId="20577"/>
          <ac:spMkLst>
            <pc:docMk/>
            <pc:sldMk cId="0" sldId="265"/>
            <ac:spMk id="16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50" v="1129" actId="790"/>
          <ac:spMkLst>
            <pc:docMk/>
            <pc:sldMk cId="0" sldId="265"/>
            <ac:spMk id="164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451" v="1132" actId="790"/>
        <pc:sldMkLst>
          <pc:docMk/>
          <pc:sldMk cId="0" sldId="266"/>
        </pc:sldMkLst>
        <pc:spChg chg="mod">
          <ac:chgData name="Patrik Hrkút" userId="69b41f3f-cce6-4833-b1b6-94a378442888" providerId="ADAL" clId="{514154F6-0A70-4C83-B20E-6DDF65AED8C0}" dt="2021-09-23T12:24:27.450" v="1130" actId="790"/>
          <ac:spMkLst>
            <pc:docMk/>
            <pc:sldMk cId="0" sldId="266"/>
            <ac:spMk id="16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51" v="1131" actId="790"/>
          <ac:spMkLst>
            <pc:docMk/>
            <pc:sldMk cId="0" sldId="266"/>
            <ac:spMk id="17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51" v="1132" actId="790"/>
          <ac:spMkLst>
            <pc:docMk/>
            <pc:sldMk cId="0" sldId="266"/>
            <ac:spMk id="171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4:50:55.580" v="1726" actId="14100"/>
        <pc:sldMkLst>
          <pc:docMk/>
          <pc:sldMk cId="0" sldId="267"/>
        </pc:sldMkLst>
        <pc:spChg chg="mod">
          <ac:chgData name="Patrik Hrkút" userId="69b41f3f-cce6-4833-b1b6-94a378442888" providerId="ADAL" clId="{514154F6-0A70-4C83-B20E-6DDF65AED8C0}" dt="2021-09-23T12:24:27.452" v="1133" actId="790"/>
          <ac:spMkLst>
            <pc:docMk/>
            <pc:sldMk cId="0" sldId="267"/>
            <ac:spMk id="17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4:50:55.580" v="1726" actId="14100"/>
          <ac:spMkLst>
            <pc:docMk/>
            <pc:sldMk cId="0" sldId="267"/>
            <ac:spMk id="17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61" v="1135" actId="790"/>
          <ac:spMkLst>
            <pc:docMk/>
            <pc:sldMk cId="0" sldId="267"/>
            <ac:spMk id="179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4:54:25.011" v="1914" actId="20577"/>
        <pc:sldMkLst>
          <pc:docMk/>
          <pc:sldMk cId="0" sldId="268"/>
        </pc:sldMkLst>
        <pc:spChg chg="mod">
          <ac:chgData name="Patrik Hrkút" userId="69b41f3f-cce6-4833-b1b6-94a378442888" providerId="ADAL" clId="{514154F6-0A70-4C83-B20E-6DDF65AED8C0}" dt="2021-09-23T12:24:27.462" v="1136" actId="790"/>
          <ac:spMkLst>
            <pc:docMk/>
            <pc:sldMk cId="0" sldId="268"/>
            <ac:spMk id="18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4:54:25.011" v="1914" actId="20577"/>
          <ac:spMkLst>
            <pc:docMk/>
            <pc:sldMk cId="0" sldId="268"/>
            <ac:spMk id="18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72" v="1138" actId="790"/>
          <ac:spMkLst>
            <pc:docMk/>
            <pc:sldMk cId="0" sldId="268"/>
            <ac:spMk id="186" creationId="{00000000-0000-0000-0000-000000000000}"/>
          </ac:spMkLst>
        </pc:spChg>
      </pc:sldChg>
      <pc:sldChg chg="addSp delSp modSp mod">
        <pc:chgData name="Patrik Hrkút" userId="69b41f3f-cce6-4833-b1b6-94a378442888" providerId="ADAL" clId="{514154F6-0A70-4C83-B20E-6DDF65AED8C0}" dt="2021-09-23T14:57:01.795" v="1926" actId="790"/>
        <pc:sldMkLst>
          <pc:docMk/>
          <pc:sldMk cId="0" sldId="269"/>
        </pc:sldMkLst>
        <pc:spChg chg="mod">
          <ac:chgData name="Patrik Hrkút" userId="69b41f3f-cce6-4833-b1b6-94a378442888" providerId="ADAL" clId="{514154F6-0A70-4C83-B20E-6DDF65AED8C0}" dt="2021-09-23T12:24:27.473" v="1139" actId="790"/>
          <ac:spMkLst>
            <pc:docMk/>
            <pc:sldMk cId="0" sldId="269"/>
            <ac:spMk id="19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4:57:01.795" v="1926" actId="790"/>
          <ac:spMkLst>
            <pc:docMk/>
            <pc:sldMk cId="0" sldId="269"/>
            <ac:spMk id="19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80" v="1141" actId="790"/>
          <ac:spMkLst>
            <pc:docMk/>
            <pc:sldMk cId="0" sldId="269"/>
            <ac:spMk id="193" creationId="{00000000-0000-0000-0000-000000000000}"/>
          </ac:spMkLst>
        </pc:spChg>
        <pc:picChg chg="add mod">
          <ac:chgData name="Patrik Hrkút" userId="69b41f3f-cce6-4833-b1b6-94a378442888" providerId="ADAL" clId="{514154F6-0A70-4C83-B20E-6DDF65AED8C0}" dt="2021-09-23T14:56:34.823" v="1923" actId="1076"/>
          <ac:picMkLst>
            <pc:docMk/>
            <pc:sldMk cId="0" sldId="269"/>
            <ac:picMk id="3" creationId="{FAB8F328-BACF-4C39-9617-3E9F837AE7C5}"/>
          </ac:picMkLst>
        </pc:picChg>
        <pc:picChg chg="del mod">
          <ac:chgData name="Patrik Hrkút" userId="69b41f3f-cce6-4833-b1b6-94a378442888" providerId="ADAL" clId="{514154F6-0A70-4C83-B20E-6DDF65AED8C0}" dt="2021-09-23T14:56:11.785" v="1916" actId="478"/>
          <ac:picMkLst>
            <pc:docMk/>
            <pc:sldMk cId="0" sldId="269"/>
            <ac:picMk id="194" creationId="{00000000-0000-0000-0000-000000000000}"/>
          </ac:picMkLst>
        </pc:picChg>
      </pc:sldChg>
      <pc:sldChg chg="modSp mod">
        <pc:chgData name="Patrik Hrkút" userId="69b41f3f-cce6-4833-b1b6-94a378442888" providerId="ADAL" clId="{514154F6-0A70-4C83-B20E-6DDF65AED8C0}" dt="2021-09-23T14:57:38.512" v="1940" actId="6549"/>
        <pc:sldMkLst>
          <pc:docMk/>
          <pc:sldMk cId="0" sldId="270"/>
        </pc:sldMkLst>
        <pc:spChg chg="mod">
          <ac:chgData name="Patrik Hrkút" userId="69b41f3f-cce6-4833-b1b6-94a378442888" providerId="ADAL" clId="{514154F6-0A70-4C83-B20E-6DDF65AED8C0}" dt="2021-09-23T12:24:27.481" v="1142" actId="790"/>
          <ac:spMkLst>
            <pc:docMk/>
            <pc:sldMk cId="0" sldId="270"/>
            <ac:spMk id="19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4:57:38.512" v="1940" actId="6549"/>
          <ac:spMkLst>
            <pc:docMk/>
            <pc:sldMk cId="0" sldId="270"/>
            <ac:spMk id="20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88" v="1144" actId="790"/>
          <ac:spMkLst>
            <pc:docMk/>
            <pc:sldMk cId="0" sldId="270"/>
            <ac:spMk id="201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24:04.889" v="1975" actId="6549"/>
        <pc:sldMkLst>
          <pc:docMk/>
          <pc:sldMk cId="0" sldId="271"/>
        </pc:sldMkLst>
        <pc:spChg chg="mod">
          <ac:chgData name="Patrik Hrkút" userId="69b41f3f-cce6-4833-b1b6-94a378442888" providerId="ADAL" clId="{514154F6-0A70-4C83-B20E-6DDF65AED8C0}" dt="2021-09-23T12:24:27.489" v="1145" actId="790"/>
          <ac:spMkLst>
            <pc:docMk/>
            <pc:sldMk cId="0" sldId="271"/>
            <ac:spMk id="20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24:04.889" v="1975" actId="6549"/>
          <ac:spMkLst>
            <pc:docMk/>
            <pc:sldMk cId="0" sldId="271"/>
            <ac:spMk id="20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498" v="1147" actId="790"/>
          <ac:spMkLst>
            <pc:docMk/>
            <pc:sldMk cId="0" sldId="271"/>
            <ac:spMk id="208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24:21.529" v="1976" actId="6549"/>
        <pc:sldMkLst>
          <pc:docMk/>
          <pc:sldMk cId="0" sldId="272"/>
        </pc:sldMkLst>
        <pc:spChg chg="mod">
          <ac:chgData name="Patrik Hrkút" userId="69b41f3f-cce6-4833-b1b6-94a378442888" providerId="ADAL" clId="{514154F6-0A70-4C83-B20E-6DDF65AED8C0}" dt="2021-09-23T12:24:27.498" v="1148" actId="790"/>
          <ac:spMkLst>
            <pc:docMk/>
            <pc:sldMk cId="0" sldId="272"/>
            <ac:spMk id="21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24:21.529" v="1976" actId="6549"/>
          <ac:spMkLst>
            <pc:docMk/>
            <pc:sldMk cId="0" sldId="272"/>
            <ac:spMk id="21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08" v="1150" actId="790"/>
          <ac:spMkLst>
            <pc:docMk/>
            <pc:sldMk cId="0" sldId="272"/>
            <ac:spMk id="215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24:46.032" v="1990" actId="6549"/>
        <pc:sldMkLst>
          <pc:docMk/>
          <pc:sldMk cId="0" sldId="273"/>
        </pc:sldMkLst>
        <pc:spChg chg="mod">
          <ac:chgData name="Patrik Hrkút" userId="69b41f3f-cce6-4833-b1b6-94a378442888" providerId="ADAL" clId="{514154F6-0A70-4C83-B20E-6DDF65AED8C0}" dt="2021-09-23T12:24:27.508" v="1151" actId="790"/>
          <ac:spMkLst>
            <pc:docMk/>
            <pc:sldMk cId="0" sldId="273"/>
            <ac:spMk id="22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24:46.032" v="1990" actId="6549"/>
          <ac:spMkLst>
            <pc:docMk/>
            <pc:sldMk cId="0" sldId="273"/>
            <ac:spMk id="22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17" v="1153" actId="790"/>
          <ac:spMkLst>
            <pc:docMk/>
            <pc:sldMk cId="0" sldId="273"/>
            <ac:spMk id="222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25:21.920" v="2027" actId="6549"/>
        <pc:sldMkLst>
          <pc:docMk/>
          <pc:sldMk cId="0" sldId="274"/>
        </pc:sldMkLst>
        <pc:spChg chg="mod">
          <ac:chgData name="Patrik Hrkút" userId="69b41f3f-cce6-4833-b1b6-94a378442888" providerId="ADAL" clId="{514154F6-0A70-4C83-B20E-6DDF65AED8C0}" dt="2021-09-23T12:24:27.517" v="1154" actId="790"/>
          <ac:spMkLst>
            <pc:docMk/>
            <pc:sldMk cId="0" sldId="274"/>
            <ac:spMk id="22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25:21.920" v="2027" actId="6549"/>
          <ac:spMkLst>
            <pc:docMk/>
            <pc:sldMk cId="0" sldId="274"/>
            <ac:spMk id="22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31" v="1156" actId="790"/>
          <ac:spMkLst>
            <pc:docMk/>
            <pc:sldMk cId="0" sldId="274"/>
            <ac:spMk id="229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25:58.191" v="2031" actId="6549"/>
        <pc:sldMkLst>
          <pc:docMk/>
          <pc:sldMk cId="0" sldId="275"/>
        </pc:sldMkLst>
        <pc:spChg chg="mod">
          <ac:chgData name="Patrik Hrkút" userId="69b41f3f-cce6-4833-b1b6-94a378442888" providerId="ADAL" clId="{514154F6-0A70-4C83-B20E-6DDF65AED8C0}" dt="2021-09-23T12:24:27.532" v="1157" actId="790"/>
          <ac:spMkLst>
            <pc:docMk/>
            <pc:sldMk cId="0" sldId="275"/>
            <ac:spMk id="23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25:58.191" v="2031" actId="6549"/>
          <ac:spMkLst>
            <pc:docMk/>
            <pc:sldMk cId="0" sldId="275"/>
            <ac:spMk id="23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38" v="1159" actId="790"/>
          <ac:spMkLst>
            <pc:docMk/>
            <pc:sldMk cId="0" sldId="275"/>
            <ac:spMk id="236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559" v="1162" actId="790"/>
        <pc:sldMkLst>
          <pc:docMk/>
          <pc:sldMk cId="0" sldId="276"/>
        </pc:sldMkLst>
        <pc:spChg chg="mod">
          <ac:chgData name="Patrik Hrkút" userId="69b41f3f-cce6-4833-b1b6-94a378442888" providerId="ADAL" clId="{514154F6-0A70-4C83-B20E-6DDF65AED8C0}" dt="2021-09-23T12:24:27.539" v="1160" actId="790"/>
          <ac:spMkLst>
            <pc:docMk/>
            <pc:sldMk cId="0" sldId="276"/>
            <ac:spMk id="24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58" v="1161" actId="790"/>
          <ac:spMkLst>
            <pc:docMk/>
            <pc:sldMk cId="0" sldId="276"/>
            <ac:spMk id="24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59" v="1162" actId="790"/>
          <ac:spMkLst>
            <pc:docMk/>
            <pc:sldMk cId="0" sldId="276"/>
            <ac:spMk id="243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29:19.526" v="2085" actId="2711"/>
        <pc:sldMkLst>
          <pc:docMk/>
          <pc:sldMk cId="0" sldId="277"/>
        </pc:sldMkLst>
        <pc:spChg chg="mod">
          <ac:chgData name="Patrik Hrkút" userId="69b41f3f-cce6-4833-b1b6-94a378442888" providerId="ADAL" clId="{514154F6-0A70-4C83-B20E-6DDF65AED8C0}" dt="2021-09-23T12:24:27.560" v="1163" actId="790"/>
          <ac:spMkLst>
            <pc:docMk/>
            <pc:sldMk cId="0" sldId="277"/>
            <ac:spMk id="24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29:19.526" v="2085" actId="2711"/>
          <ac:spMkLst>
            <pc:docMk/>
            <pc:sldMk cId="0" sldId="277"/>
            <ac:spMk id="24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69" v="1165" actId="790"/>
          <ac:spMkLst>
            <pc:docMk/>
            <pc:sldMk cId="0" sldId="277"/>
            <ac:spMk id="250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31:29.018" v="2178" actId="20577"/>
        <pc:sldMkLst>
          <pc:docMk/>
          <pc:sldMk cId="0" sldId="278"/>
        </pc:sldMkLst>
        <pc:spChg chg="mod">
          <ac:chgData name="Patrik Hrkút" userId="69b41f3f-cce6-4833-b1b6-94a378442888" providerId="ADAL" clId="{514154F6-0A70-4C83-B20E-6DDF65AED8C0}" dt="2021-09-23T15:31:03.676" v="2165" actId="2711"/>
          <ac:spMkLst>
            <pc:docMk/>
            <pc:sldMk cId="0" sldId="278"/>
            <ac:spMk id="25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31:29.018" v="2178" actId="20577"/>
          <ac:spMkLst>
            <pc:docMk/>
            <pc:sldMk cId="0" sldId="278"/>
            <ac:spMk id="25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75" v="1168" actId="790"/>
          <ac:spMkLst>
            <pc:docMk/>
            <pc:sldMk cId="0" sldId="278"/>
            <ac:spMk id="257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33:51.329" v="2249" actId="6549"/>
        <pc:sldMkLst>
          <pc:docMk/>
          <pc:sldMk cId="0" sldId="279"/>
        </pc:sldMkLst>
        <pc:spChg chg="mod">
          <ac:chgData name="Patrik Hrkút" userId="69b41f3f-cce6-4833-b1b6-94a378442888" providerId="ADAL" clId="{514154F6-0A70-4C83-B20E-6DDF65AED8C0}" dt="2021-09-23T15:33:51.329" v="2249" actId="6549"/>
          <ac:spMkLst>
            <pc:docMk/>
            <pc:sldMk cId="0" sldId="279"/>
            <ac:spMk id="26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32:33.118" v="2217" actId="790"/>
          <ac:spMkLst>
            <pc:docMk/>
            <pc:sldMk cId="0" sldId="279"/>
            <ac:spMk id="26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590" v="1171" actId="790"/>
          <ac:spMkLst>
            <pc:docMk/>
            <pc:sldMk cId="0" sldId="279"/>
            <ac:spMk id="264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33:56.049" v="2251" actId="6549"/>
        <pc:sldMkLst>
          <pc:docMk/>
          <pc:sldMk cId="0" sldId="280"/>
        </pc:sldMkLst>
        <pc:spChg chg="mod">
          <ac:chgData name="Patrik Hrkút" userId="69b41f3f-cce6-4833-b1b6-94a378442888" providerId="ADAL" clId="{514154F6-0A70-4C83-B20E-6DDF65AED8C0}" dt="2021-09-23T15:33:56.049" v="2251" actId="6549"/>
          <ac:spMkLst>
            <pc:docMk/>
            <pc:sldMk cId="0" sldId="280"/>
            <ac:spMk id="26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33:07.807" v="2237" actId="108"/>
          <ac:spMkLst>
            <pc:docMk/>
            <pc:sldMk cId="0" sldId="280"/>
            <ac:spMk id="27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01" v="1174" actId="790"/>
          <ac:spMkLst>
            <pc:docMk/>
            <pc:sldMk cId="0" sldId="280"/>
            <ac:spMk id="271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5:33:38.339" v="2245" actId="2711"/>
        <pc:sldMkLst>
          <pc:docMk/>
          <pc:sldMk cId="0" sldId="281"/>
        </pc:sldMkLst>
        <pc:spChg chg="mod">
          <ac:chgData name="Patrik Hrkút" userId="69b41f3f-cce6-4833-b1b6-94a378442888" providerId="ADAL" clId="{514154F6-0A70-4C83-B20E-6DDF65AED8C0}" dt="2021-09-23T15:33:38.339" v="2245" actId="2711"/>
          <ac:spMkLst>
            <pc:docMk/>
            <pc:sldMk cId="0" sldId="281"/>
            <ac:spMk id="27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5:33:30.812" v="2244" actId="20577"/>
          <ac:spMkLst>
            <pc:docMk/>
            <pc:sldMk cId="0" sldId="281"/>
            <ac:spMk id="27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05" v="1177" actId="790"/>
          <ac:spMkLst>
            <pc:docMk/>
            <pc:sldMk cId="0" sldId="281"/>
            <ac:spMk id="278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12" v="1180" actId="790"/>
        <pc:sldMkLst>
          <pc:docMk/>
          <pc:sldMk cId="0" sldId="282"/>
        </pc:sldMkLst>
        <pc:spChg chg="mod">
          <ac:chgData name="Patrik Hrkút" userId="69b41f3f-cce6-4833-b1b6-94a378442888" providerId="ADAL" clId="{514154F6-0A70-4C83-B20E-6DDF65AED8C0}" dt="2021-09-23T12:24:27.606" v="1178" actId="790"/>
          <ac:spMkLst>
            <pc:docMk/>
            <pc:sldMk cId="0" sldId="282"/>
            <ac:spMk id="28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2" v="1179" actId="790"/>
          <ac:spMkLst>
            <pc:docMk/>
            <pc:sldMk cId="0" sldId="282"/>
            <ac:spMk id="28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2" v="1180" actId="790"/>
          <ac:spMkLst>
            <pc:docMk/>
            <pc:sldMk cId="0" sldId="282"/>
            <ac:spMk id="285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18" v="1194" actId="790"/>
        <pc:sldMkLst>
          <pc:docMk/>
          <pc:sldMk cId="0" sldId="283"/>
        </pc:sldMkLst>
        <pc:spChg chg="mod">
          <ac:chgData name="Patrik Hrkút" userId="69b41f3f-cce6-4833-b1b6-94a378442888" providerId="ADAL" clId="{514154F6-0A70-4C83-B20E-6DDF65AED8C0}" dt="2021-09-23T12:24:27.613" v="1181" actId="790"/>
          <ac:spMkLst>
            <pc:docMk/>
            <pc:sldMk cId="0" sldId="283"/>
            <ac:spMk id="29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3" v="1182" actId="790"/>
          <ac:spMkLst>
            <pc:docMk/>
            <pc:sldMk cId="0" sldId="283"/>
            <ac:spMk id="29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4" v="1183" actId="790"/>
          <ac:spMkLst>
            <pc:docMk/>
            <pc:sldMk cId="0" sldId="283"/>
            <ac:spMk id="29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4" v="1184" actId="790"/>
          <ac:spMkLst>
            <pc:docMk/>
            <pc:sldMk cId="0" sldId="283"/>
            <ac:spMk id="29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5" v="1185" actId="790"/>
          <ac:spMkLst>
            <pc:docMk/>
            <pc:sldMk cId="0" sldId="283"/>
            <ac:spMk id="29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5" v="1186" actId="790"/>
          <ac:spMkLst>
            <pc:docMk/>
            <pc:sldMk cId="0" sldId="283"/>
            <ac:spMk id="29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5" v="1187" actId="790"/>
          <ac:spMkLst>
            <pc:docMk/>
            <pc:sldMk cId="0" sldId="283"/>
            <ac:spMk id="29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6" v="1188" actId="790"/>
          <ac:spMkLst>
            <pc:docMk/>
            <pc:sldMk cId="0" sldId="283"/>
            <ac:spMk id="29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6" v="1189" actId="790"/>
          <ac:spMkLst>
            <pc:docMk/>
            <pc:sldMk cId="0" sldId="283"/>
            <ac:spMk id="29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6" v="1190" actId="790"/>
          <ac:spMkLst>
            <pc:docMk/>
            <pc:sldMk cId="0" sldId="283"/>
            <ac:spMk id="29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7" v="1191" actId="790"/>
          <ac:spMkLst>
            <pc:docMk/>
            <pc:sldMk cId="0" sldId="283"/>
            <ac:spMk id="30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7" v="1192" actId="790"/>
          <ac:spMkLst>
            <pc:docMk/>
            <pc:sldMk cId="0" sldId="283"/>
            <ac:spMk id="30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7" v="1193" actId="790"/>
          <ac:spMkLst>
            <pc:docMk/>
            <pc:sldMk cId="0" sldId="283"/>
            <ac:spMk id="30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18" v="1194" actId="790"/>
          <ac:spMkLst>
            <pc:docMk/>
            <pc:sldMk cId="0" sldId="283"/>
            <ac:spMk id="303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30" v="1197" actId="790"/>
        <pc:sldMkLst>
          <pc:docMk/>
          <pc:sldMk cId="0" sldId="284"/>
        </pc:sldMkLst>
        <pc:spChg chg="mod">
          <ac:chgData name="Patrik Hrkút" userId="69b41f3f-cce6-4833-b1b6-94a378442888" providerId="ADAL" clId="{514154F6-0A70-4C83-B20E-6DDF65AED8C0}" dt="2021-09-23T12:24:27.618" v="1195" actId="790"/>
          <ac:spMkLst>
            <pc:docMk/>
            <pc:sldMk cId="0" sldId="284"/>
            <ac:spMk id="30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30" v="1196" actId="790"/>
          <ac:spMkLst>
            <pc:docMk/>
            <pc:sldMk cId="0" sldId="284"/>
            <ac:spMk id="30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30" v="1197" actId="790"/>
          <ac:spMkLst>
            <pc:docMk/>
            <pc:sldMk cId="0" sldId="284"/>
            <ac:spMk id="310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50" v="1200" actId="790"/>
        <pc:sldMkLst>
          <pc:docMk/>
          <pc:sldMk cId="0" sldId="285"/>
        </pc:sldMkLst>
        <pc:spChg chg="mod">
          <ac:chgData name="Patrik Hrkút" userId="69b41f3f-cce6-4833-b1b6-94a378442888" providerId="ADAL" clId="{514154F6-0A70-4C83-B20E-6DDF65AED8C0}" dt="2021-09-23T12:24:27.631" v="1198" actId="790"/>
          <ac:spMkLst>
            <pc:docMk/>
            <pc:sldMk cId="0" sldId="285"/>
            <ac:spMk id="31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49" v="1199" actId="790"/>
          <ac:spMkLst>
            <pc:docMk/>
            <pc:sldMk cId="0" sldId="285"/>
            <ac:spMk id="31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50" v="1200" actId="790"/>
          <ac:spMkLst>
            <pc:docMk/>
            <pc:sldMk cId="0" sldId="285"/>
            <ac:spMk id="317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58" v="1203" actId="790"/>
        <pc:sldMkLst>
          <pc:docMk/>
          <pc:sldMk cId="0" sldId="286"/>
        </pc:sldMkLst>
        <pc:spChg chg="mod">
          <ac:chgData name="Patrik Hrkút" userId="69b41f3f-cce6-4833-b1b6-94a378442888" providerId="ADAL" clId="{514154F6-0A70-4C83-B20E-6DDF65AED8C0}" dt="2021-09-23T12:24:27.650" v="1201" actId="790"/>
          <ac:spMkLst>
            <pc:docMk/>
            <pc:sldMk cId="0" sldId="286"/>
            <ac:spMk id="32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57" v="1202" actId="790"/>
          <ac:spMkLst>
            <pc:docMk/>
            <pc:sldMk cId="0" sldId="286"/>
            <ac:spMk id="32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58" v="1203" actId="790"/>
          <ac:spMkLst>
            <pc:docMk/>
            <pc:sldMk cId="0" sldId="286"/>
            <ac:spMk id="324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66" v="1206" actId="790"/>
        <pc:sldMkLst>
          <pc:docMk/>
          <pc:sldMk cId="0" sldId="287"/>
        </pc:sldMkLst>
        <pc:spChg chg="mod">
          <ac:chgData name="Patrik Hrkút" userId="69b41f3f-cce6-4833-b1b6-94a378442888" providerId="ADAL" clId="{514154F6-0A70-4C83-B20E-6DDF65AED8C0}" dt="2021-09-23T12:24:27.658" v="1204" actId="790"/>
          <ac:spMkLst>
            <pc:docMk/>
            <pc:sldMk cId="0" sldId="287"/>
            <ac:spMk id="32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65" v="1205" actId="790"/>
          <ac:spMkLst>
            <pc:docMk/>
            <pc:sldMk cId="0" sldId="287"/>
            <ac:spMk id="33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66" v="1206" actId="790"/>
          <ac:spMkLst>
            <pc:docMk/>
            <pc:sldMk cId="0" sldId="287"/>
            <ac:spMk id="331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72" v="1209" actId="790"/>
        <pc:sldMkLst>
          <pc:docMk/>
          <pc:sldMk cId="0" sldId="288"/>
        </pc:sldMkLst>
        <pc:spChg chg="mod">
          <ac:chgData name="Patrik Hrkút" userId="69b41f3f-cce6-4833-b1b6-94a378442888" providerId="ADAL" clId="{514154F6-0A70-4C83-B20E-6DDF65AED8C0}" dt="2021-09-23T12:24:27.666" v="1207" actId="790"/>
          <ac:spMkLst>
            <pc:docMk/>
            <pc:sldMk cId="0" sldId="288"/>
            <ac:spMk id="33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72" v="1208" actId="790"/>
          <ac:spMkLst>
            <pc:docMk/>
            <pc:sldMk cId="0" sldId="288"/>
            <ac:spMk id="33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72" v="1209" actId="790"/>
          <ac:spMkLst>
            <pc:docMk/>
            <pc:sldMk cId="0" sldId="288"/>
            <ac:spMk id="338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686" v="1212" actId="790"/>
        <pc:sldMkLst>
          <pc:docMk/>
          <pc:sldMk cId="0" sldId="289"/>
        </pc:sldMkLst>
        <pc:spChg chg="mod">
          <ac:chgData name="Patrik Hrkút" userId="69b41f3f-cce6-4833-b1b6-94a378442888" providerId="ADAL" clId="{514154F6-0A70-4C83-B20E-6DDF65AED8C0}" dt="2021-09-23T12:24:27.673" v="1210" actId="790"/>
          <ac:spMkLst>
            <pc:docMk/>
            <pc:sldMk cId="0" sldId="289"/>
            <ac:spMk id="34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85" v="1211" actId="790"/>
          <ac:spMkLst>
            <pc:docMk/>
            <pc:sldMk cId="0" sldId="289"/>
            <ac:spMk id="34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86" v="1212" actId="790"/>
          <ac:spMkLst>
            <pc:docMk/>
            <pc:sldMk cId="0" sldId="289"/>
            <ac:spMk id="345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00" v="1222" actId="790"/>
        <pc:sldMkLst>
          <pc:docMk/>
          <pc:sldMk cId="0" sldId="290"/>
        </pc:sldMkLst>
        <pc:spChg chg="mod">
          <ac:chgData name="Patrik Hrkút" userId="69b41f3f-cce6-4833-b1b6-94a378442888" providerId="ADAL" clId="{514154F6-0A70-4C83-B20E-6DDF65AED8C0}" dt="2021-09-23T12:24:27.686" v="1213" actId="790"/>
          <ac:spMkLst>
            <pc:docMk/>
            <pc:sldMk cId="0" sldId="290"/>
            <ac:spMk id="35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97" v="1214" actId="790"/>
          <ac:spMkLst>
            <pc:docMk/>
            <pc:sldMk cId="0" sldId="290"/>
            <ac:spMk id="35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98" v="1215" actId="790"/>
          <ac:spMkLst>
            <pc:docMk/>
            <pc:sldMk cId="0" sldId="290"/>
            <ac:spMk id="35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98" v="1216" actId="790"/>
          <ac:spMkLst>
            <pc:docMk/>
            <pc:sldMk cId="0" sldId="290"/>
            <ac:spMk id="35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99" v="1217" actId="790"/>
          <ac:spMkLst>
            <pc:docMk/>
            <pc:sldMk cId="0" sldId="290"/>
            <ac:spMk id="35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99" v="1218" actId="790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699" v="1219" actId="790"/>
          <ac:spMkLst>
            <pc:docMk/>
            <pc:sldMk cId="0" sldId="290"/>
            <ac:spMk id="35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00" v="1220" actId="790"/>
          <ac:spMkLst>
            <pc:docMk/>
            <pc:sldMk cId="0" sldId="290"/>
            <ac:spMk id="35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00" v="1221" actId="790"/>
          <ac:spMkLst>
            <pc:docMk/>
            <pc:sldMk cId="0" sldId="290"/>
            <ac:spMk id="35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00" v="1222" actId="790"/>
          <ac:spMkLst>
            <pc:docMk/>
            <pc:sldMk cId="0" sldId="290"/>
            <ac:spMk id="360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02" v="1224" actId="790"/>
        <pc:sldMkLst>
          <pc:docMk/>
          <pc:sldMk cId="0" sldId="291"/>
        </pc:sldMkLst>
        <pc:spChg chg="mod">
          <ac:chgData name="Patrik Hrkút" userId="69b41f3f-cce6-4833-b1b6-94a378442888" providerId="ADAL" clId="{514154F6-0A70-4C83-B20E-6DDF65AED8C0}" dt="2021-09-23T12:24:27.701" v="1223" actId="790"/>
          <ac:spMkLst>
            <pc:docMk/>
            <pc:sldMk cId="0" sldId="291"/>
            <ac:spMk id="36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02" v="1224" actId="790"/>
          <ac:spMkLst>
            <pc:docMk/>
            <pc:sldMk cId="0" sldId="291"/>
            <ac:spMk id="366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03" v="1226" actId="790"/>
        <pc:sldMkLst>
          <pc:docMk/>
          <pc:sldMk cId="0" sldId="292"/>
        </pc:sldMkLst>
        <pc:spChg chg="mod">
          <ac:chgData name="Patrik Hrkút" userId="69b41f3f-cce6-4833-b1b6-94a378442888" providerId="ADAL" clId="{514154F6-0A70-4C83-B20E-6DDF65AED8C0}" dt="2021-09-23T12:24:27.702" v="1225" actId="790"/>
          <ac:spMkLst>
            <pc:docMk/>
            <pc:sldMk cId="0" sldId="292"/>
            <ac:spMk id="37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03" v="1226" actId="790"/>
          <ac:spMkLst>
            <pc:docMk/>
            <pc:sldMk cId="0" sldId="292"/>
            <ac:spMk id="373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17" v="1230" actId="790"/>
        <pc:sldMkLst>
          <pc:docMk/>
          <pc:sldMk cId="0" sldId="293"/>
        </pc:sldMkLst>
        <pc:spChg chg="mod">
          <ac:chgData name="Patrik Hrkút" userId="69b41f3f-cce6-4833-b1b6-94a378442888" providerId="ADAL" clId="{514154F6-0A70-4C83-B20E-6DDF65AED8C0}" dt="2021-09-23T12:24:27.704" v="1227" actId="790"/>
          <ac:spMkLst>
            <pc:docMk/>
            <pc:sldMk cId="0" sldId="293"/>
            <ac:spMk id="37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12" v="1228" actId="790"/>
          <ac:spMkLst>
            <pc:docMk/>
            <pc:sldMk cId="0" sldId="293"/>
            <ac:spMk id="38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13" v="1229" actId="790"/>
          <ac:spMkLst>
            <pc:docMk/>
            <pc:sldMk cId="0" sldId="293"/>
            <ac:spMk id="38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17" v="1230" actId="790"/>
          <ac:spMkLst>
            <pc:docMk/>
            <pc:sldMk cId="0" sldId="293"/>
            <ac:spMk id="382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26" v="1233" actId="790"/>
        <pc:sldMkLst>
          <pc:docMk/>
          <pc:sldMk cId="0" sldId="294"/>
        </pc:sldMkLst>
        <pc:spChg chg="mod">
          <ac:chgData name="Patrik Hrkút" userId="69b41f3f-cce6-4833-b1b6-94a378442888" providerId="ADAL" clId="{514154F6-0A70-4C83-B20E-6DDF65AED8C0}" dt="2021-09-23T12:24:27.718" v="1231" actId="790"/>
          <ac:spMkLst>
            <pc:docMk/>
            <pc:sldMk cId="0" sldId="294"/>
            <ac:spMk id="38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18" v="1232" actId="790"/>
          <ac:spMkLst>
            <pc:docMk/>
            <pc:sldMk cId="0" sldId="294"/>
            <ac:spMk id="38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26" v="1233" actId="790"/>
          <ac:spMkLst>
            <pc:docMk/>
            <pc:sldMk cId="0" sldId="294"/>
            <ac:spMk id="390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46" v="1236" actId="790"/>
        <pc:sldMkLst>
          <pc:docMk/>
          <pc:sldMk cId="0" sldId="295"/>
        </pc:sldMkLst>
        <pc:spChg chg="mod">
          <ac:chgData name="Patrik Hrkút" userId="69b41f3f-cce6-4833-b1b6-94a378442888" providerId="ADAL" clId="{514154F6-0A70-4C83-B20E-6DDF65AED8C0}" dt="2021-09-23T12:24:27.726" v="1234" actId="790"/>
          <ac:spMkLst>
            <pc:docMk/>
            <pc:sldMk cId="0" sldId="295"/>
            <ac:spMk id="39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45" v="1235" actId="790"/>
          <ac:spMkLst>
            <pc:docMk/>
            <pc:sldMk cId="0" sldId="295"/>
            <ac:spMk id="39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46" v="1236" actId="790"/>
          <ac:spMkLst>
            <pc:docMk/>
            <pc:sldMk cId="0" sldId="295"/>
            <ac:spMk id="398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65" v="1239" actId="790"/>
        <pc:sldMkLst>
          <pc:docMk/>
          <pc:sldMk cId="0" sldId="296"/>
        </pc:sldMkLst>
        <pc:spChg chg="mod">
          <ac:chgData name="Patrik Hrkút" userId="69b41f3f-cce6-4833-b1b6-94a378442888" providerId="ADAL" clId="{514154F6-0A70-4C83-B20E-6DDF65AED8C0}" dt="2021-09-23T12:24:27.747" v="1237" actId="790"/>
          <ac:spMkLst>
            <pc:docMk/>
            <pc:sldMk cId="0" sldId="296"/>
            <ac:spMk id="403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64" v="1238" actId="790"/>
          <ac:spMkLst>
            <pc:docMk/>
            <pc:sldMk cId="0" sldId="296"/>
            <ac:spMk id="40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65" v="1239" actId="790"/>
          <ac:spMkLst>
            <pc:docMk/>
            <pc:sldMk cId="0" sldId="296"/>
            <ac:spMk id="405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73" v="1242" actId="790"/>
        <pc:sldMkLst>
          <pc:docMk/>
          <pc:sldMk cId="0" sldId="297"/>
        </pc:sldMkLst>
        <pc:spChg chg="mod">
          <ac:chgData name="Patrik Hrkút" userId="69b41f3f-cce6-4833-b1b6-94a378442888" providerId="ADAL" clId="{514154F6-0A70-4C83-B20E-6DDF65AED8C0}" dt="2021-09-23T12:24:27.765" v="1240" actId="790"/>
          <ac:spMkLst>
            <pc:docMk/>
            <pc:sldMk cId="0" sldId="297"/>
            <ac:spMk id="410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72" v="1241" actId="790"/>
          <ac:spMkLst>
            <pc:docMk/>
            <pc:sldMk cId="0" sldId="297"/>
            <ac:spMk id="41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73" v="1242" actId="790"/>
          <ac:spMkLst>
            <pc:docMk/>
            <pc:sldMk cId="0" sldId="297"/>
            <ac:spMk id="412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788" v="1245" actId="790"/>
        <pc:sldMkLst>
          <pc:docMk/>
          <pc:sldMk cId="0" sldId="298"/>
        </pc:sldMkLst>
        <pc:spChg chg="mod">
          <ac:chgData name="Patrik Hrkút" userId="69b41f3f-cce6-4833-b1b6-94a378442888" providerId="ADAL" clId="{514154F6-0A70-4C83-B20E-6DDF65AED8C0}" dt="2021-09-23T12:24:27.773" v="1243" actId="790"/>
          <ac:spMkLst>
            <pc:docMk/>
            <pc:sldMk cId="0" sldId="298"/>
            <ac:spMk id="41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87" v="1244" actId="790"/>
          <ac:spMkLst>
            <pc:docMk/>
            <pc:sldMk cId="0" sldId="298"/>
            <ac:spMk id="41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788" v="1245" actId="790"/>
          <ac:spMkLst>
            <pc:docMk/>
            <pc:sldMk cId="0" sldId="298"/>
            <ac:spMk id="419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801" v="1248" actId="790"/>
        <pc:sldMkLst>
          <pc:docMk/>
          <pc:sldMk cId="0" sldId="299"/>
        </pc:sldMkLst>
        <pc:spChg chg="mod">
          <ac:chgData name="Patrik Hrkút" userId="69b41f3f-cce6-4833-b1b6-94a378442888" providerId="ADAL" clId="{514154F6-0A70-4C83-B20E-6DDF65AED8C0}" dt="2021-09-23T12:24:27.788" v="1246" actId="790"/>
          <ac:spMkLst>
            <pc:docMk/>
            <pc:sldMk cId="0" sldId="299"/>
            <ac:spMk id="424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00" v="1247" actId="790"/>
          <ac:spMkLst>
            <pc:docMk/>
            <pc:sldMk cId="0" sldId="299"/>
            <ac:spMk id="425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01" v="1248" actId="790"/>
          <ac:spMkLst>
            <pc:docMk/>
            <pc:sldMk cId="0" sldId="299"/>
            <ac:spMk id="426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809" v="1251" actId="790"/>
        <pc:sldMkLst>
          <pc:docMk/>
          <pc:sldMk cId="0" sldId="300"/>
        </pc:sldMkLst>
        <pc:spChg chg="mod">
          <ac:chgData name="Patrik Hrkút" userId="69b41f3f-cce6-4833-b1b6-94a378442888" providerId="ADAL" clId="{514154F6-0A70-4C83-B20E-6DDF65AED8C0}" dt="2021-09-23T12:24:27.802" v="1249" actId="790"/>
          <ac:spMkLst>
            <pc:docMk/>
            <pc:sldMk cId="0" sldId="300"/>
            <ac:spMk id="431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08" v="1250" actId="790"/>
          <ac:spMkLst>
            <pc:docMk/>
            <pc:sldMk cId="0" sldId="300"/>
            <ac:spMk id="432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09" v="1251" actId="790"/>
          <ac:spMkLst>
            <pc:docMk/>
            <pc:sldMk cId="0" sldId="300"/>
            <ac:spMk id="433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811" v="1254" actId="790"/>
        <pc:sldMkLst>
          <pc:docMk/>
          <pc:sldMk cId="0" sldId="301"/>
        </pc:sldMkLst>
        <pc:spChg chg="mod">
          <ac:chgData name="Patrik Hrkút" userId="69b41f3f-cce6-4833-b1b6-94a378442888" providerId="ADAL" clId="{514154F6-0A70-4C83-B20E-6DDF65AED8C0}" dt="2021-09-23T12:24:27.809" v="1252" actId="790"/>
          <ac:spMkLst>
            <pc:docMk/>
            <pc:sldMk cId="0" sldId="301"/>
            <ac:spMk id="438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10" v="1253" actId="790"/>
          <ac:spMkLst>
            <pc:docMk/>
            <pc:sldMk cId="0" sldId="301"/>
            <ac:spMk id="439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11" v="1254" actId="790"/>
          <ac:spMkLst>
            <pc:docMk/>
            <pc:sldMk cId="0" sldId="301"/>
            <ac:spMk id="440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3T12:24:27.822" v="1264" actId="790"/>
        <pc:sldMkLst>
          <pc:docMk/>
          <pc:sldMk cId="0" sldId="302"/>
        </pc:sldMkLst>
        <pc:spChg chg="mod">
          <ac:chgData name="Patrik Hrkút" userId="69b41f3f-cce6-4833-b1b6-94a378442888" providerId="ADAL" clId="{514154F6-0A70-4C83-B20E-6DDF65AED8C0}" dt="2021-09-23T12:24:27.822" v="1264" actId="790"/>
          <ac:spMkLst>
            <pc:docMk/>
            <pc:sldMk cId="0" sldId="302"/>
            <ac:spMk id="16" creationId="{F0B5F2C7-1127-4546-BB74-6CB03412DD7C}"/>
          </ac:spMkLst>
        </pc:spChg>
        <pc:spChg chg="mod">
          <ac:chgData name="Patrik Hrkút" userId="69b41f3f-cce6-4833-b1b6-94a378442888" providerId="ADAL" clId="{514154F6-0A70-4C83-B20E-6DDF65AED8C0}" dt="2021-09-23T12:24:27.821" v="1263" actId="790"/>
          <ac:spMkLst>
            <pc:docMk/>
            <pc:sldMk cId="0" sldId="302"/>
            <ac:spMk id="22" creationId="{B5AEA364-085D-4CBC-8119-E416B7EAC6F1}"/>
          </ac:spMkLst>
        </pc:spChg>
        <pc:spChg chg="mod">
          <ac:chgData name="Patrik Hrkút" userId="69b41f3f-cce6-4833-b1b6-94a378442888" providerId="ADAL" clId="{514154F6-0A70-4C83-B20E-6DDF65AED8C0}" dt="2021-09-23T12:24:27.821" v="1262" actId="790"/>
          <ac:spMkLst>
            <pc:docMk/>
            <pc:sldMk cId="0" sldId="302"/>
            <ac:spMk id="23" creationId="{1C84A512-D917-4178-B50F-E9D3547ADB70}"/>
          </ac:spMkLst>
        </pc:spChg>
        <pc:spChg chg="mod">
          <ac:chgData name="Patrik Hrkút" userId="69b41f3f-cce6-4833-b1b6-94a378442888" providerId="ADAL" clId="{514154F6-0A70-4C83-B20E-6DDF65AED8C0}" dt="2021-09-23T12:24:27.820" v="1261" actId="790"/>
          <ac:spMkLst>
            <pc:docMk/>
            <pc:sldMk cId="0" sldId="302"/>
            <ac:spMk id="29" creationId="{7191BF44-AC7F-4CD2-937A-4BF937A1D1D0}"/>
          </ac:spMkLst>
        </pc:spChg>
        <pc:spChg chg="mod">
          <ac:chgData name="Patrik Hrkút" userId="69b41f3f-cce6-4833-b1b6-94a378442888" providerId="ADAL" clId="{514154F6-0A70-4C83-B20E-6DDF65AED8C0}" dt="2021-09-23T12:24:27.820" v="1260" actId="790"/>
          <ac:spMkLst>
            <pc:docMk/>
            <pc:sldMk cId="0" sldId="302"/>
            <ac:spMk id="30" creationId="{5479DC11-A18E-4469-934D-208A837E3494}"/>
          </ac:spMkLst>
        </pc:spChg>
        <pc:spChg chg="mod">
          <ac:chgData name="Patrik Hrkút" userId="69b41f3f-cce6-4833-b1b6-94a378442888" providerId="ADAL" clId="{514154F6-0A70-4C83-B20E-6DDF65AED8C0}" dt="2021-09-23T12:24:27.819" v="1259" actId="790"/>
          <ac:spMkLst>
            <pc:docMk/>
            <pc:sldMk cId="0" sldId="302"/>
            <ac:spMk id="37" creationId="{7802E532-847E-4898-871A-5375467FDEE0}"/>
          </ac:spMkLst>
        </pc:spChg>
        <pc:spChg chg="mod">
          <ac:chgData name="Patrik Hrkút" userId="69b41f3f-cce6-4833-b1b6-94a378442888" providerId="ADAL" clId="{514154F6-0A70-4C83-B20E-6DDF65AED8C0}" dt="2021-09-23T12:24:27.818" v="1258" actId="790"/>
          <ac:spMkLst>
            <pc:docMk/>
            <pc:sldMk cId="0" sldId="302"/>
            <ac:spMk id="44" creationId="{CC30A1A1-21FE-4D50-B522-D0EF82306905}"/>
          </ac:spMkLst>
        </pc:spChg>
        <pc:spChg chg="mod">
          <ac:chgData name="Patrik Hrkút" userId="69b41f3f-cce6-4833-b1b6-94a378442888" providerId="ADAL" clId="{514154F6-0A70-4C83-B20E-6DDF65AED8C0}" dt="2021-09-23T12:24:27.811" v="1255" actId="790"/>
          <ac:spMkLst>
            <pc:docMk/>
            <pc:sldMk cId="0" sldId="302"/>
            <ac:spMk id="446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17" v="1256" actId="790"/>
          <ac:spMkLst>
            <pc:docMk/>
            <pc:sldMk cId="0" sldId="302"/>
            <ac:spMk id="447" creationId="{00000000-0000-0000-0000-000000000000}"/>
          </ac:spMkLst>
        </pc:spChg>
        <pc:spChg chg="mod">
          <ac:chgData name="Patrik Hrkút" userId="69b41f3f-cce6-4833-b1b6-94a378442888" providerId="ADAL" clId="{514154F6-0A70-4C83-B20E-6DDF65AED8C0}" dt="2021-09-23T12:24:27.818" v="1257" actId="790"/>
          <ac:spMkLst>
            <pc:docMk/>
            <pc:sldMk cId="0" sldId="302"/>
            <ac:spMk id="448" creationId="{00000000-0000-0000-0000-000000000000}"/>
          </ac:spMkLst>
        </pc:spChg>
      </pc:sldChg>
      <pc:sldChg chg="modSp mod">
        <pc:chgData name="Patrik Hrkút" userId="69b41f3f-cce6-4833-b1b6-94a378442888" providerId="ADAL" clId="{514154F6-0A70-4C83-B20E-6DDF65AED8C0}" dt="2021-09-25T12:10:28.987" v="2260" actId="20577"/>
        <pc:sldMkLst>
          <pc:docMk/>
          <pc:sldMk cId="0" sldId="311"/>
        </pc:sldMkLst>
        <pc:spChg chg="mod">
          <ac:chgData name="Patrik Hrkút" userId="69b41f3f-cce6-4833-b1b6-94a378442888" providerId="ADAL" clId="{514154F6-0A70-4C83-B20E-6DDF65AED8C0}" dt="2021-09-25T12:10:28.987" v="2260" actId="20577"/>
          <ac:spMkLst>
            <pc:docMk/>
            <pc:sldMk cId="0" sldId="311"/>
            <ac:spMk id="519" creationId="{00000000-0000-0000-0000-000000000000}"/>
          </ac:spMkLst>
        </pc:spChg>
      </pc:sldChg>
    </pc:docChg>
  </pc:docChgLst>
  <pc:docChgLst>
    <pc:chgData name="Patrik Hrkút" userId="69b41f3f-cce6-4833-b1b6-94a378442888" providerId="ADAL" clId="{00F3D194-D0C5-4141-A246-499F8F540547}"/>
    <pc:docChg chg="undo custSel modSld">
      <pc:chgData name="Patrik Hrkút" userId="69b41f3f-cce6-4833-b1b6-94a378442888" providerId="ADAL" clId="{00F3D194-D0C5-4141-A246-499F8F540547}" dt="2021-06-24T09:07:43.657" v="81" actId="1037"/>
      <pc:docMkLst>
        <pc:docMk/>
      </pc:docMkLst>
      <pc:sldChg chg="modSp mod">
        <pc:chgData name="Patrik Hrkút" userId="69b41f3f-cce6-4833-b1b6-94a378442888" providerId="ADAL" clId="{00F3D194-D0C5-4141-A246-499F8F540547}" dt="2021-06-18T12:35:31.795" v="1" actId="20577"/>
        <pc:sldMkLst>
          <pc:docMk/>
          <pc:sldMk cId="0" sldId="269"/>
        </pc:sldMkLst>
        <pc:spChg chg="mod">
          <ac:chgData name="Patrik Hrkút" userId="69b41f3f-cce6-4833-b1b6-94a378442888" providerId="ADAL" clId="{00F3D194-D0C5-4141-A246-499F8F540547}" dt="2021-06-18T12:35:31.795" v="1" actId="20577"/>
          <ac:spMkLst>
            <pc:docMk/>
            <pc:sldMk cId="0" sldId="269"/>
            <ac:spMk id="192" creationId="{00000000-0000-0000-0000-000000000000}"/>
          </ac:spMkLst>
        </pc:spChg>
      </pc:sldChg>
      <pc:sldChg chg="addSp delSp modSp mod">
        <pc:chgData name="Patrik Hrkút" userId="69b41f3f-cce6-4833-b1b6-94a378442888" providerId="ADAL" clId="{00F3D194-D0C5-4141-A246-499F8F540547}" dt="2021-06-24T08:34:07.648" v="5" actId="1076"/>
        <pc:sldMkLst>
          <pc:docMk/>
          <pc:sldMk cId="0" sldId="302"/>
        </pc:sldMkLst>
        <pc:spChg chg="add mod">
          <ac:chgData name="Patrik Hrkút" userId="69b41f3f-cce6-4833-b1b6-94a378442888" providerId="ADAL" clId="{00F3D194-D0C5-4141-A246-499F8F540547}" dt="2021-06-24T08:34:07.648" v="5" actId="1076"/>
          <ac:spMkLst>
            <pc:docMk/>
            <pc:sldMk cId="0" sldId="302"/>
            <ac:spMk id="9" creationId="{45D97EA2-1838-4505-9853-3FAB07600DAA}"/>
          </ac:spMkLst>
        </pc:spChg>
        <pc:spChg chg="add mod">
          <ac:chgData name="Patrik Hrkút" userId="69b41f3f-cce6-4833-b1b6-94a378442888" providerId="ADAL" clId="{00F3D194-D0C5-4141-A246-499F8F540547}" dt="2021-06-24T08:34:07.648" v="5" actId="1076"/>
          <ac:spMkLst>
            <pc:docMk/>
            <pc:sldMk cId="0" sldId="302"/>
            <ac:spMk id="10" creationId="{AD337A50-1105-4CDA-A245-B079A04558A1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15" creationId="{EFDA2C39-A325-45B9-91BB-B5C7D005F630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16" creationId="{F0B5F2C7-1127-4546-BB74-6CB03412DD7C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22" creationId="{B5AEA364-085D-4CBC-8119-E416B7EAC6F1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23" creationId="{1C84A512-D917-4178-B50F-E9D3547ADB70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29" creationId="{7191BF44-AC7F-4CD2-937A-4BF937A1D1D0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30" creationId="{5479DC11-A18E-4469-934D-208A837E3494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36" creationId="{657BACBF-2484-4E2D-A7EB-649A5F4DFA57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37" creationId="{7802E532-847E-4898-871A-5375467FDEE0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43" creationId="{01F2867C-4572-417F-8FA6-09D848DD7B90}"/>
          </ac:spMkLst>
        </pc:spChg>
        <pc:spChg chg="add mod">
          <ac:chgData name="Patrik Hrkút" userId="69b41f3f-cce6-4833-b1b6-94a378442888" providerId="ADAL" clId="{00F3D194-D0C5-4141-A246-499F8F540547}" dt="2021-06-24T08:34:00.223" v="4"/>
          <ac:spMkLst>
            <pc:docMk/>
            <pc:sldMk cId="0" sldId="302"/>
            <ac:spMk id="44" creationId="{CC30A1A1-21FE-4D50-B522-D0EF82306905}"/>
          </ac:spMkLst>
        </pc:spChg>
        <pc:grpChg chg="add mod">
          <ac:chgData name="Patrik Hrkút" userId="69b41f3f-cce6-4833-b1b6-94a378442888" providerId="ADAL" clId="{00F3D194-D0C5-4141-A246-499F8F540547}" dt="2021-06-24T08:34:07.648" v="5" actId="1076"/>
          <ac:grpSpMkLst>
            <pc:docMk/>
            <pc:sldMk cId="0" sldId="302"/>
            <ac:grpSpMk id="6" creationId="{2BD3F1A1-4E0C-4BA6-B6F8-444BFC03C9BE}"/>
          </ac:grpSpMkLst>
        </pc:grpChg>
        <pc:grpChg chg="add mod">
          <ac:chgData name="Patrik Hrkút" userId="69b41f3f-cce6-4833-b1b6-94a378442888" providerId="ADAL" clId="{00F3D194-D0C5-4141-A246-499F8F540547}" dt="2021-06-24T08:34:07.648" v="5" actId="1076"/>
          <ac:grpSpMkLst>
            <pc:docMk/>
            <pc:sldMk cId="0" sldId="302"/>
            <ac:grpSpMk id="7" creationId="{E1119A5A-1003-4FD3-9DD3-428FE8BB3C6F}"/>
          </ac:grpSpMkLst>
        </pc:grpChg>
        <pc:grpChg chg="add mod">
          <ac:chgData name="Patrik Hrkút" userId="69b41f3f-cce6-4833-b1b6-94a378442888" providerId="ADAL" clId="{00F3D194-D0C5-4141-A246-499F8F540547}" dt="2021-06-24T08:34:07.648" v="5" actId="1076"/>
          <ac:grpSpMkLst>
            <pc:docMk/>
            <pc:sldMk cId="0" sldId="302"/>
            <ac:grpSpMk id="8" creationId="{1DAC507A-E1CC-4892-8540-7ACA2782D77E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11" creationId="{8046B5CC-AB33-402D-A0DB-42BD72340F06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12" creationId="{B0677BA5-13D7-4E6D-B408-DA08869832E0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13" creationId="{66BEC1AB-3B6C-4E03-A091-D2A745ABF06F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14" creationId="{32584016-F294-4643-A6E7-43DCD0B04576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21" creationId="{79ED8C99-4333-44E6-B0A2-55A6BB0805F6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28" creationId="{9256747A-2543-4E40-A646-964F07F8BE24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35" creationId="{E3704161-EE48-4796-9701-5A60272BEDB9}"/>
          </ac:grpSpMkLst>
        </pc:grpChg>
        <pc:grpChg chg="add mod">
          <ac:chgData name="Patrik Hrkút" userId="69b41f3f-cce6-4833-b1b6-94a378442888" providerId="ADAL" clId="{00F3D194-D0C5-4141-A246-499F8F540547}" dt="2021-06-24T08:34:00.223" v="4"/>
          <ac:grpSpMkLst>
            <pc:docMk/>
            <pc:sldMk cId="0" sldId="302"/>
            <ac:grpSpMk id="42" creationId="{E6FC77C0-E7FA-40DE-9958-2429AC4BB61B}"/>
          </ac:grpSpMkLst>
        </pc:grpChg>
        <pc:picChg chg="del mod">
          <ac:chgData name="Patrik Hrkút" userId="69b41f3f-cce6-4833-b1b6-94a378442888" providerId="ADAL" clId="{00F3D194-D0C5-4141-A246-499F8F540547}" dt="2021-06-24T08:33:58.419" v="3" actId="478"/>
          <ac:picMkLst>
            <pc:docMk/>
            <pc:sldMk cId="0" sldId="302"/>
            <ac:picMk id="449" creationId="{00000000-0000-0000-0000-000000000000}"/>
          </ac:picMkLst>
        </pc:pic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17" creationId="{AC79227E-9916-43F0-BAEA-3C790DFA3B55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18" creationId="{1C1D7D54-A29E-4A49-A944-8E9BF348158B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19" creationId="{ADF3662F-56A2-431C-AFB4-27956EBD6494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20" creationId="{6F853DE6-3018-41D7-989F-BD82B17BA0C1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24" creationId="{94C784ED-6361-48E3-8E43-F19DBB3BAFA3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25" creationId="{1F725F0E-41A5-409B-81CE-2FE0644636B3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26" creationId="{7C50D5E5-0C58-4085-9E57-249F9E3725D1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27" creationId="{86134F0B-F012-41F6-89C1-DFB5BB3F6E3C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31" creationId="{EBD1530C-D639-4914-9A1E-EDB4B58BC8F2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32" creationId="{58C45C9C-10B6-4FE0-A1F9-20B2925755C2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33" creationId="{13E9BB06-98FB-4C2E-B265-FEBFCA12ECFE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34" creationId="{51BF9903-711B-495A-8F8A-F41D2EF89188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38" creationId="{9F166165-54D8-48A2-A94C-9F56C8A64B6A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39" creationId="{827D9210-84E0-4D21-8B2B-5DB065000D39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40" creationId="{6EF98A28-26C7-4899-A1DB-60575EAF8050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41" creationId="{E7BD81B7-A190-4547-983C-E79543FA60EA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45" creationId="{4362D26D-DD9C-4E40-8EC2-161C49AE1860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46" creationId="{F39C6CCA-AD01-48E9-885C-7BB679A9D710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47" creationId="{CCDD7772-B84E-4662-8209-A75C80F9B3C6}"/>
          </ac:cxnSpMkLst>
        </pc:cxnChg>
        <pc:cxnChg chg="add mod">
          <ac:chgData name="Patrik Hrkút" userId="69b41f3f-cce6-4833-b1b6-94a378442888" providerId="ADAL" clId="{00F3D194-D0C5-4141-A246-499F8F540547}" dt="2021-06-24T08:34:00.223" v="4"/>
          <ac:cxnSpMkLst>
            <pc:docMk/>
            <pc:sldMk cId="0" sldId="302"/>
            <ac:cxnSpMk id="48" creationId="{2232DBAF-F45D-4E46-8CD8-58F0EA2BE578}"/>
          </ac:cxnSpMkLst>
        </pc:cxnChg>
      </pc:sldChg>
      <pc:sldChg chg="modSp mod">
        <pc:chgData name="Patrik Hrkút" userId="69b41f3f-cce6-4833-b1b6-94a378442888" providerId="ADAL" clId="{00F3D194-D0C5-4141-A246-499F8F540547}" dt="2021-06-24T08:43:55.225" v="10" actId="20577"/>
        <pc:sldMkLst>
          <pc:docMk/>
          <pc:sldMk cId="0" sldId="304"/>
        </pc:sldMkLst>
        <pc:spChg chg="mod">
          <ac:chgData name="Patrik Hrkút" userId="69b41f3f-cce6-4833-b1b6-94a378442888" providerId="ADAL" clId="{00F3D194-D0C5-4141-A246-499F8F540547}" dt="2021-06-24T08:43:55.225" v="10" actId="20577"/>
          <ac:spMkLst>
            <pc:docMk/>
            <pc:sldMk cId="0" sldId="304"/>
            <ac:spMk id="462" creationId="{00000000-0000-0000-0000-000000000000}"/>
          </ac:spMkLst>
        </pc:spChg>
      </pc:sldChg>
      <pc:sldChg chg="addSp delSp modSp mod">
        <pc:chgData name="Patrik Hrkút" userId="69b41f3f-cce6-4833-b1b6-94a378442888" providerId="ADAL" clId="{00F3D194-D0C5-4141-A246-499F8F540547}" dt="2021-06-24T09:07:43.657" v="81" actId="1037"/>
        <pc:sldMkLst>
          <pc:docMk/>
          <pc:sldMk cId="0" sldId="305"/>
        </pc:sldMkLst>
        <pc:spChg chg="add del">
          <ac:chgData name="Patrik Hrkút" userId="69b41f3f-cce6-4833-b1b6-94a378442888" providerId="ADAL" clId="{00F3D194-D0C5-4141-A246-499F8F540547}" dt="2021-06-24T09:06:37.599" v="43" actId="22"/>
          <ac:spMkLst>
            <pc:docMk/>
            <pc:sldMk cId="0" sldId="305"/>
            <ac:spMk id="11" creationId="{CCC7C9DE-D78A-448A-A736-E202C95D971B}"/>
          </ac:spMkLst>
        </pc:spChg>
        <pc:spChg chg="mod">
          <ac:chgData name="Patrik Hrkút" userId="69b41f3f-cce6-4833-b1b6-94a378442888" providerId="ADAL" clId="{00F3D194-D0C5-4141-A246-499F8F540547}" dt="2021-06-24T09:05:57.132" v="35" actId="20577"/>
          <ac:spMkLst>
            <pc:docMk/>
            <pc:sldMk cId="0" sldId="305"/>
            <ac:spMk id="469" creationId="{00000000-0000-0000-0000-000000000000}"/>
          </ac:spMkLst>
        </pc:spChg>
        <pc:grpChg chg="add del mod">
          <ac:chgData name="Patrik Hrkút" userId="69b41f3f-cce6-4833-b1b6-94a378442888" providerId="ADAL" clId="{00F3D194-D0C5-4141-A246-499F8F540547}" dt="2021-06-24T09:06:42.819" v="46" actId="165"/>
          <ac:grpSpMkLst>
            <pc:docMk/>
            <pc:sldMk cId="0" sldId="305"/>
            <ac:grpSpMk id="472" creationId="{00000000-0000-0000-0000-000000000000}"/>
          </ac:grpSpMkLst>
        </pc:grpChg>
        <pc:cxnChg chg="mod">
          <ac:chgData name="Patrik Hrkút" userId="69b41f3f-cce6-4833-b1b6-94a378442888" providerId="ADAL" clId="{00F3D194-D0C5-4141-A246-499F8F540547}" dt="2021-06-24T09:07:43.657" v="81" actId="1037"/>
          <ac:cxnSpMkLst>
            <pc:docMk/>
            <pc:sldMk cId="0" sldId="305"/>
            <ac:cxnSpMk id="471" creationId="{00000000-0000-0000-0000-000000000000}"/>
          </ac:cxnSpMkLst>
        </pc:cxnChg>
        <pc:cxnChg chg="mod topLvl">
          <ac:chgData name="Patrik Hrkút" userId="69b41f3f-cce6-4833-b1b6-94a378442888" providerId="ADAL" clId="{00F3D194-D0C5-4141-A246-499F8F540547}" dt="2021-06-24T09:07:10.371" v="64" actId="1037"/>
          <ac:cxnSpMkLst>
            <pc:docMk/>
            <pc:sldMk cId="0" sldId="305"/>
            <ac:cxnSpMk id="473" creationId="{00000000-0000-0000-0000-000000000000}"/>
          </ac:cxnSpMkLst>
        </pc:cxnChg>
        <pc:cxnChg chg="mod topLvl">
          <ac:chgData name="Patrik Hrkút" userId="69b41f3f-cce6-4833-b1b6-94a378442888" providerId="ADAL" clId="{00F3D194-D0C5-4141-A246-499F8F540547}" dt="2021-06-24T09:07:26.337" v="68" actId="14100"/>
          <ac:cxnSpMkLst>
            <pc:docMk/>
            <pc:sldMk cId="0" sldId="305"/>
            <ac:cxnSpMk id="474" creationId="{00000000-0000-0000-0000-000000000000}"/>
          </ac:cxnSpMkLst>
        </pc:cxnChg>
        <pc:cxnChg chg="mod topLvl">
          <ac:chgData name="Patrik Hrkút" userId="69b41f3f-cce6-4833-b1b6-94a378442888" providerId="ADAL" clId="{00F3D194-D0C5-4141-A246-499F8F540547}" dt="2021-06-24T09:07:14.908" v="66" actId="1036"/>
          <ac:cxnSpMkLst>
            <pc:docMk/>
            <pc:sldMk cId="0" sldId="305"/>
            <ac:cxnSpMk id="475" creationId="{00000000-0000-0000-0000-000000000000}"/>
          </ac:cxnSpMkLst>
        </pc:cxnChg>
      </pc:sldChg>
    </pc:docChg>
  </pc:docChgLst>
  <pc:docChgLst>
    <pc:chgData name="Patrik Hrkút" userId="69b41f3f-cce6-4833-b1b6-94a378442888" providerId="ADAL" clId="{8119EAB3-6B15-41D5-A55A-41764B887783}"/>
    <pc:docChg chg="undo custSel modSld">
      <pc:chgData name="Patrik Hrkút" userId="69b41f3f-cce6-4833-b1b6-94a378442888" providerId="ADAL" clId="{8119EAB3-6B15-41D5-A55A-41764B887783}" dt="2021-09-28T08:05:09.332" v="208" actId="20577"/>
      <pc:docMkLst>
        <pc:docMk/>
      </pc:docMkLst>
      <pc:sldChg chg="modSp mod">
        <pc:chgData name="Patrik Hrkút" userId="69b41f3f-cce6-4833-b1b6-94a378442888" providerId="ADAL" clId="{8119EAB3-6B15-41D5-A55A-41764B887783}" dt="2021-09-28T08:05:09.332" v="208" actId="20577"/>
        <pc:sldMkLst>
          <pc:docMk/>
          <pc:sldMk cId="0" sldId="256"/>
        </pc:sldMkLst>
        <pc:spChg chg="mod">
          <ac:chgData name="Patrik Hrkút" userId="69b41f3f-cce6-4833-b1b6-94a378442888" providerId="ADAL" clId="{8119EAB3-6B15-41D5-A55A-41764B887783}" dt="2021-09-28T08:05:09.332" v="208" actId="20577"/>
          <ac:spMkLst>
            <pc:docMk/>
            <pc:sldMk cId="0" sldId="256"/>
            <ac:spMk id="98" creationId="{00000000-0000-0000-0000-000000000000}"/>
          </ac:spMkLst>
        </pc:spChg>
      </pc:sldChg>
      <pc:sldChg chg="modSp mod">
        <pc:chgData name="Patrik Hrkút" userId="69b41f3f-cce6-4833-b1b6-94a378442888" providerId="ADAL" clId="{8119EAB3-6B15-41D5-A55A-41764B887783}" dt="2021-09-28T07:33:11.151" v="75" actId="14100"/>
        <pc:sldMkLst>
          <pc:docMk/>
          <pc:sldMk cId="0" sldId="258"/>
        </pc:sldMkLst>
        <pc:spChg chg="mod">
          <ac:chgData name="Patrik Hrkút" userId="69b41f3f-cce6-4833-b1b6-94a378442888" providerId="ADAL" clId="{8119EAB3-6B15-41D5-A55A-41764B887783}" dt="2021-09-28T07:33:11.151" v="75" actId="14100"/>
          <ac:spMkLst>
            <pc:docMk/>
            <pc:sldMk cId="0" sldId="258"/>
            <ac:spMk id="112" creationId="{00000000-0000-0000-0000-000000000000}"/>
          </ac:spMkLst>
        </pc:spChg>
      </pc:sldChg>
      <pc:sldChg chg="modSp mod">
        <pc:chgData name="Patrik Hrkút" userId="69b41f3f-cce6-4833-b1b6-94a378442888" providerId="ADAL" clId="{8119EAB3-6B15-41D5-A55A-41764B887783}" dt="2021-09-28T07:49:03.576" v="178" actId="790"/>
        <pc:sldMkLst>
          <pc:docMk/>
          <pc:sldMk cId="0" sldId="259"/>
        </pc:sldMkLst>
        <pc:spChg chg="mod">
          <ac:chgData name="Patrik Hrkút" userId="69b41f3f-cce6-4833-b1b6-94a378442888" providerId="ADAL" clId="{8119EAB3-6B15-41D5-A55A-41764B887783}" dt="2021-09-28T07:49:03.576" v="178" actId="790"/>
          <ac:spMkLst>
            <pc:docMk/>
            <pc:sldMk cId="0" sldId="259"/>
            <ac:spMk id="119" creationId="{00000000-0000-0000-0000-000000000000}"/>
          </ac:spMkLst>
        </pc:spChg>
      </pc:sldChg>
    </pc:docChg>
  </pc:docChgLst>
  <pc:docChgLst>
    <pc:chgData name="Patrik Hrkút" userId="69b41f3f-cce6-4833-b1b6-94a378442888" providerId="ADAL" clId="{C72E7842-ADD6-4A46-9E1F-07921F631C2E}"/>
    <pc:docChg chg="undo redo custSel addSld delSld modSld sldOrd">
      <pc:chgData name="Patrik Hrkút" userId="69b41f3f-cce6-4833-b1b6-94a378442888" providerId="ADAL" clId="{C72E7842-ADD6-4A46-9E1F-07921F631C2E}" dt="2023-09-21T12:00:11.481" v="4450" actId="1076"/>
      <pc:docMkLst>
        <pc:docMk/>
      </pc:docMkLst>
      <pc:sldChg chg="addSp delSp modSp mod">
        <pc:chgData name="Patrik Hrkút" userId="69b41f3f-cce6-4833-b1b6-94a378442888" providerId="ADAL" clId="{C72E7842-ADD6-4A46-9E1F-07921F631C2E}" dt="2023-09-19T07:06:50.147" v="2908" actId="478"/>
        <pc:sldMkLst>
          <pc:docMk/>
          <pc:sldMk cId="0" sldId="256"/>
        </pc:sldMkLst>
        <pc:spChg chg="add del mod">
          <ac:chgData name="Patrik Hrkút" userId="69b41f3f-cce6-4833-b1b6-94a378442888" providerId="ADAL" clId="{C72E7842-ADD6-4A46-9E1F-07921F631C2E}" dt="2023-09-19T07:06:50.147" v="2908" actId="478"/>
          <ac:spMkLst>
            <pc:docMk/>
            <pc:sldMk cId="0" sldId="256"/>
            <ac:spMk id="3" creationId="{30757A6E-4367-17F6-8764-320C55F3F2C1}"/>
          </ac:spMkLst>
        </pc:spChg>
        <pc:spChg chg="add mod">
          <ac:chgData name="Patrik Hrkút" userId="69b41f3f-cce6-4833-b1b6-94a378442888" providerId="ADAL" clId="{C72E7842-ADD6-4A46-9E1F-07921F631C2E}" dt="2023-09-19T07:06:47.155" v="2907"/>
          <ac:spMkLst>
            <pc:docMk/>
            <pc:sldMk cId="0" sldId="256"/>
            <ac:spMk id="4" creationId="{55EA6200-0579-5E72-92FA-71D509C9472C}"/>
          </ac:spMkLst>
        </pc:spChg>
        <pc:spChg chg="mod">
          <ac:chgData name="Patrik Hrkút" userId="69b41f3f-cce6-4833-b1b6-94a378442888" providerId="ADAL" clId="{C72E7842-ADD6-4A46-9E1F-07921F631C2E}" dt="2023-09-18T12:26:20.210" v="176" actId="790"/>
          <ac:spMkLst>
            <pc:docMk/>
            <pc:sldMk cId="0" sldId="256"/>
            <ac:spMk id="95" creationId="{00000000-0000-0000-0000-000000000000}"/>
          </ac:spMkLst>
        </pc:spChg>
        <pc:spChg chg="del mod">
          <ac:chgData name="Patrik Hrkút" userId="69b41f3f-cce6-4833-b1b6-94a378442888" providerId="ADAL" clId="{C72E7842-ADD6-4A46-9E1F-07921F631C2E}" dt="2023-09-19T07:06:46.703" v="2906" actId="478"/>
          <ac:spMkLst>
            <pc:docMk/>
            <pc:sldMk cId="0" sldId="256"/>
            <ac:spMk id="96" creationId="{00000000-0000-0000-0000-000000000000}"/>
          </ac:spMkLst>
        </pc:spChg>
      </pc:sldChg>
      <pc:sldChg chg="modSp mod modNotesTx">
        <pc:chgData name="Patrik Hrkút" userId="69b41f3f-cce6-4833-b1b6-94a378442888" providerId="ADAL" clId="{C72E7842-ADD6-4A46-9E1F-07921F631C2E}" dt="2023-09-21T11:53:58.634" v="4039" actId="20577"/>
        <pc:sldMkLst>
          <pc:docMk/>
          <pc:sldMk cId="0" sldId="258"/>
        </pc:sldMkLst>
        <pc:spChg chg="mod">
          <ac:chgData name="Patrik Hrkút" userId="69b41f3f-cce6-4833-b1b6-94a378442888" providerId="ADAL" clId="{C72E7842-ADD6-4A46-9E1F-07921F631C2E}" dt="2023-09-21T11:48:50.210" v="3312" actId="20577"/>
          <ac:spMkLst>
            <pc:docMk/>
            <pc:sldMk cId="0" sldId="258"/>
            <ac:spMk id="112" creationId="{00000000-0000-0000-0000-000000000000}"/>
          </ac:spMkLst>
        </pc:spChg>
      </pc:sldChg>
      <pc:sldChg chg="addSp modSp mod modNotesTx">
        <pc:chgData name="Patrik Hrkút" userId="69b41f3f-cce6-4833-b1b6-94a378442888" providerId="ADAL" clId="{C72E7842-ADD6-4A46-9E1F-07921F631C2E}" dt="2023-09-21T12:00:11.481" v="4450" actId="1076"/>
        <pc:sldMkLst>
          <pc:docMk/>
          <pc:sldMk cId="0" sldId="259"/>
        </pc:sldMkLst>
        <pc:spChg chg="mod">
          <ac:chgData name="Patrik Hrkút" userId="69b41f3f-cce6-4833-b1b6-94a378442888" providerId="ADAL" clId="{C72E7842-ADD6-4A46-9E1F-07921F631C2E}" dt="2023-09-21T11:58:00.956" v="4368" actId="20577"/>
          <ac:spMkLst>
            <pc:docMk/>
            <pc:sldMk cId="0" sldId="259"/>
            <ac:spMk id="119" creationId="{00000000-0000-0000-0000-000000000000}"/>
          </ac:spMkLst>
        </pc:spChg>
        <pc:picChg chg="add mod">
          <ac:chgData name="Patrik Hrkút" userId="69b41f3f-cce6-4833-b1b6-94a378442888" providerId="ADAL" clId="{C72E7842-ADD6-4A46-9E1F-07921F631C2E}" dt="2023-09-21T12:00:11.481" v="4450" actId="1076"/>
          <ac:picMkLst>
            <pc:docMk/>
            <pc:sldMk cId="0" sldId="259"/>
            <ac:picMk id="3" creationId="{D870F521-057F-318A-C35F-1CEC5D1FD4B7}"/>
          </ac:picMkLst>
        </pc:picChg>
      </pc:sldChg>
      <pc:sldChg chg="addSp delSp modSp mod">
        <pc:chgData name="Patrik Hrkút" userId="69b41f3f-cce6-4833-b1b6-94a378442888" providerId="ADAL" clId="{C72E7842-ADD6-4A46-9E1F-07921F631C2E}" dt="2023-09-21T11:39:31.238" v="2949" actId="1076"/>
        <pc:sldMkLst>
          <pc:docMk/>
          <pc:sldMk cId="0" sldId="260"/>
        </pc:sldMkLst>
        <pc:spChg chg="mod">
          <ac:chgData name="Patrik Hrkút" userId="69b41f3f-cce6-4833-b1b6-94a378442888" providerId="ADAL" clId="{C72E7842-ADD6-4A46-9E1F-07921F631C2E}" dt="2023-09-21T11:37:58.410" v="2945" actId="20577"/>
          <ac:spMkLst>
            <pc:docMk/>
            <pc:sldMk cId="0" sldId="260"/>
            <ac:spMk id="125" creationId="{00000000-0000-0000-0000-000000000000}"/>
          </ac:spMkLst>
        </pc:spChg>
        <pc:picChg chg="add mod">
          <ac:chgData name="Patrik Hrkút" userId="69b41f3f-cce6-4833-b1b6-94a378442888" providerId="ADAL" clId="{C72E7842-ADD6-4A46-9E1F-07921F631C2E}" dt="2023-09-21T11:39:31.238" v="2949" actId="1076"/>
          <ac:picMkLst>
            <pc:docMk/>
            <pc:sldMk cId="0" sldId="260"/>
            <ac:picMk id="3" creationId="{A0150577-B303-0B9B-C730-AFAA46B73AEA}"/>
          </ac:picMkLst>
        </pc:picChg>
        <pc:picChg chg="del">
          <ac:chgData name="Patrik Hrkút" userId="69b41f3f-cce6-4833-b1b6-94a378442888" providerId="ADAL" clId="{C72E7842-ADD6-4A46-9E1F-07921F631C2E}" dt="2023-09-21T11:39:23.834" v="2946" actId="478"/>
          <ac:picMkLst>
            <pc:docMk/>
            <pc:sldMk cId="0" sldId="260"/>
            <ac:picMk id="128" creationId="{00000000-0000-0000-0000-000000000000}"/>
          </ac:picMkLst>
        </pc:picChg>
      </pc:sldChg>
      <pc:sldChg chg="addSp delSp modSp mod">
        <pc:chgData name="Patrik Hrkút" userId="69b41f3f-cce6-4833-b1b6-94a378442888" providerId="ADAL" clId="{C72E7842-ADD6-4A46-9E1F-07921F631C2E}" dt="2023-09-18T12:37:32.077" v="403" actId="1076"/>
        <pc:sldMkLst>
          <pc:docMk/>
          <pc:sldMk cId="0" sldId="261"/>
        </pc:sldMkLst>
        <pc:spChg chg="add mod">
          <ac:chgData name="Patrik Hrkút" userId="69b41f3f-cce6-4833-b1b6-94a378442888" providerId="ADAL" clId="{C72E7842-ADD6-4A46-9E1F-07921F631C2E}" dt="2023-09-18T12:37:32.077" v="403" actId="1076"/>
          <ac:spMkLst>
            <pc:docMk/>
            <pc:sldMk cId="0" sldId="261"/>
            <ac:spMk id="4" creationId="{BD4B2828-CCFC-281B-C76A-14B1CC4189B5}"/>
          </ac:spMkLst>
        </pc:spChg>
        <pc:spChg chg="mod">
          <ac:chgData name="Patrik Hrkút" userId="69b41f3f-cce6-4833-b1b6-94a378442888" providerId="ADAL" clId="{C72E7842-ADD6-4A46-9E1F-07921F631C2E}" dt="2023-09-18T12:36:34.179" v="387" actId="20577"/>
          <ac:spMkLst>
            <pc:docMk/>
            <pc:sldMk cId="0" sldId="261"/>
            <ac:spMk id="134" creationId="{00000000-0000-0000-0000-000000000000}"/>
          </ac:spMkLst>
        </pc:spChg>
        <pc:picChg chg="add mod">
          <ac:chgData name="Patrik Hrkút" userId="69b41f3f-cce6-4833-b1b6-94a378442888" providerId="ADAL" clId="{C72E7842-ADD6-4A46-9E1F-07921F631C2E}" dt="2023-09-18T12:37:27.241" v="402" actId="1076"/>
          <ac:picMkLst>
            <pc:docMk/>
            <pc:sldMk cId="0" sldId="261"/>
            <ac:picMk id="3" creationId="{8EAFB1E6-17F1-DD3D-264C-059BAA163F33}"/>
          </ac:picMkLst>
        </pc:picChg>
        <pc:picChg chg="del">
          <ac:chgData name="Patrik Hrkút" userId="69b41f3f-cce6-4833-b1b6-94a378442888" providerId="ADAL" clId="{C72E7842-ADD6-4A46-9E1F-07921F631C2E}" dt="2023-09-18T12:36:23.653" v="380" actId="478"/>
          <ac:picMkLst>
            <pc:docMk/>
            <pc:sldMk cId="0" sldId="261"/>
            <ac:picMk id="136" creationId="{00000000-0000-0000-0000-000000000000}"/>
          </ac:picMkLst>
        </pc:picChg>
      </pc:sldChg>
      <pc:sldChg chg="modSp mod">
        <pc:chgData name="Patrik Hrkút" userId="69b41f3f-cce6-4833-b1b6-94a378442888" providerId="ADAL" clId="{C72E7842-ADD6-4A46-9E1F-07921F631C2E}" dt="2023-09-18T12:38:24.930" v="407" actId="108"/>
        <pc:sldMkLst>
          <pc:docMk/>
          <pc:sldMk cId="0" sldId="262"/>
        </pc:sldMkLst>
        <pc:spChg chg="mod">
          <ac:chgData name="Patrik Hrkút" userId="69b41f3f-cce6-4833-b1b6-94a378442888" providerId="ADAL" clId="{C72E7842-ADD6-4A46-9E1F-07921F631C2E}" dt="2023-09-18T12:38:24.930" v="407" actId="108"/>
          <ac:spMkLst>
            <pc:docMk/>
            <pc:sldMk cId="0" sldId="262"/>
            <ac:spMk id="142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2:41:10.086" v="418" actId="790"/>
        <pc:sldMkLst>
          <pc:docMk/>
          <pc:sldMk cId="0" sldId="265"/>
        </pc:sldMkLst>
        <pc:spChg chg="mod">
          <ac:chgData name="Patrik Hrkút" userId="69b41f3f-cce6-4833-b1b6-94a378442888" providerId="ADAL" clId="{C72E7842-ADD6-4A46-9E1F-07921F631C2E}" dt="2023-09-18T12:41:10.086" v="418" actId="790"/>
          <ac:spMkLst>
            <pc:docMk/>
            <pc:sldMk cId="0" sldId="265"/>
            <ac:spMk id="163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2:42:03.592" v="468" actId="20577"/>
        <pc:sldMkLst>
          <pc:docMk/>
          <pc:sldMk cId="0" sldId="267"/>
        </pc:sldMkLst>
        <pc:spChg chg="mod">
          <ac:chgData name="Patrik Hrkút" userId="69b41f3f-cce6-4833-b1b6-94a378442888" providerId="ADAL" clId="{C72E7842-ADD6-4A46-9E1F-07921F631C2E}" dt="2023-09-18T12:42:03.592" v="468" actId="20577"/>
          <ac:spMkLst>
            <pc:docMk/>
            <pc:sldMk cId="0" sldId="267"/>
            <ac:spMk id="177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2:41:26.927" v="419" actId="790"/>
          <ac:spMkLst>
            <pc:docMk/>
            <pc:sldMk cId="0" sldId="267"/>
            <ac:spMk id="178" creationId="{00000000-0000-0000-0000-000000000000}"/>
          </ac:spMkLst>
        </pc:spChg>
      </pc:sldChg>
      <pc:sldChg chg="addSp delSp modSp mod">
        <pc:chgData name="Patrik Hrkút" userId="69b41f3f-cce6-4833-b1b6-94a378442888" providerId="ADAL" clId="{C72E7842-ADD6-4A46-9E1F-07921F631C2E}" dt="2023-09-18T13:36:44.446" v="552" actId="1076"/>
        <pc:sldMkLst>
          <pc:docMk/>
          <pc:sldMk cId="0" sldId="269"/>
        </pc:sldMkLst>
        <pc:spChg chg="mod">
          <ac:chgData name="Patrik Hrkút" userId="69b41f3f-cce6-4833-b1b6-94a378442888" providerId="ADAL" clId="{C72E7842-ADD6-4A46-9E1F-07921F631C2E}" dt="2023-09-18T13:36:32.793" v="551" actId="20577"/>
          <ac:spMkLst>
            <pc:docMk/>
            <pc:sldMk cId="0" sldId="269"/>
            <ac:spMk id="192" creationId="{00000000-0000-0000-0000-000000000000}"/>
          </ac:spMkLst>
        </pc:spChg>
        <pc:picChg chg="del mod">
          <ac:chgData name="Patrik Hrkút" userId="69b41f3f-cce6-4833-b1b6-94a378442888" providerId="ADAL" clId="{C72E7842-ADD6-4A46-9E1F-07921F631C2E}" dt="2023-09-18T13:36:21.092" v="547" actId="478"/>
          <ac:picMkLst>
            <pc:docMk/>
            <pc:sldMk cId="0" sldId="269"/>
            <ac:picMk id="3" creationId="{FAB8F328-BACF-4C39-9617-3E9F837AE7C5}"/>
          </ac:picMkLst>
        </pc:picChg>
        <pc:picChg chg="add mod">
          <ac:chgData name="Patrik Hrkút" userId="69b41f3f-cce6-4833-b1b6-94a378442888" providerId="ADAL" clId="{C72E7842-ADD6-4A46-9E1F-07921F631C2E}" dt="2023-09-18T13:36:44.446" v="552" actId="1076"/>
          <ac:picMkLst>
            <pc:docMk/>
            <pc:sldMk cId="0" sldId="269"/>
            <ac:picMk id="4" creationId="{52508497-8852-0BBF-A18E-BB3DDF3CF356}"/>
          </ac:picMkLst>
        </pc:picChg>
      </pc:sldChg>
      <pc:sldChg chg="modSp mod">
        <pc:chgData name="Patrik Hrkút" userId="69b41f3f-cce6-4833-b1b6-94a378442888" providerId="ADAL" clId="{C72E7842-ADD6-4A46-9E1F-07921F631C2E}" dt="2023-09-18T14:15:04.509" v="1456" actId="20577"/>
        <pc:sldMkLst>
          <pc:docMk/>
          <pc:sldMk cId="0" sldId="270"/>
        </pc:sldMkLst>
        <pc:spChg chg="mod">
          <ac:chgData name="Patrik Hrkút" userId="69b41f3f-cce6-4833-b1b6-94a378442888" providerId="ADAL" clId="{C72E7842-ADD6-4A46-9E1F-07921F631C2E}" dt="2023-09-18T14:15:04.509" v="1456" actId="20577"/>
          <ac:spMkLst>
            <pc:docMk/>
            <pc:sldMk cId="0" sldId="270"/>
            <ac:spMk id="200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38:24.338" v="593" actId="20577"/>
        <pc:sldMkLst>
          <pc:docMk/>
          <pc:sldMk cId="0" sldId="271"/>
        </pc:sldMkLst>
        <pc:spChg chg="mod">
          <ac:chgData name="Patrik Hrkút" userId="69b41f3f-cce6-4833-b1b6-94a378442888" providerId="ADAL" clId="{C72E7842-ADD6-4A46-9E1F-07921F631C2E}" dt="2023-09-18T13:38:24.338" v="593" actId="20577"/>
          <ac:spMkLst>
            <pc:docMk/>
            <pc:sldMk cId="0" sldId="271"/>
            <ac:spMk id="207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40:20.285" v="615" actId="6549"/>
        <pc:sldMkLst>
          <pc:docMk/>
          <pc:sldMk cId="0" sldId="272"/>
        </pc:sldMkLst>
        <pc:spChg chg="mod">
          <ac:chgData name="Patrik Hrkút" userId="69b41f3f-cce6-4833-b1b6-94a378442888" providerId="ADAL" clId="{C72E7842-ADD6-4A46-9E1F-07921F631C2E}" dt="2023-09-18T13:40:20.285" v="615" actId="6549"/>
          <ac:spMkLst>
            <pc:docMk/>
            <pc:sldMk cId="0" sldId="272"/>
            <ac:spMk id="214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39:11.495" v="595" actId="255"/>
        <pc:sldMkLst>
          <pc:docMk/>
          <pc:sldMk cId="0" sldId="273"/>
        </pc:sldMkLst>
        <pc:spChg chg="mod">
          <ac:chgData name="Patrik Hrkút" userId="69b41f3f-cce6-4833-b1b6-94a378442888" providerId="ADAL" clId="{C72E7842-ADD6-4A46-9E1F-07921F631C2E}" dt="2023-09-18T13:39:11.495" v="595" actId="255"/>
          <ac:spMkLst>
            <pc:docMk/>
            <pc:sldMk cId="0" sldId="273"/>
            <ac:spMk id="221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40:46.962" v="616" actId="20577"/>
        <pc:sldMkLst>
          <pc:docMk/>
          <pc:sldMk cId="0" sldId="274"/>
        </pc:sldMkLst>
        <pc:spChg chg="mod">
          <ac:chgData name="Patrik Hrkút" userId="69b41f3f-cce6-4833-b1b6-94a378442888" providerId="ADAL" clId="{C72E7842-ADD6-4A46-9E1F-07921F631C2E}" dt="2023-09-18T13:40:46.962" v="616" actId="20577"/>
          <ac:spMkLst>
            <pc:docMk/>
            <pc:sldMk cId="0" sldId="274"/>
            <ac:spMk id="228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4:36:49.861" v="1588" actId="20577"/>
        <pc:sldMkLst>
          <pc:docMk/>
          <pc:sldMk cId="0" sldId="276"/>
        </pc:sldMkLst>
        <pc:spChg chg="mod">
          <ac:chgData name="Patrik Hrkút" userId="69b41f3f-cce6-4833-b1b6-94a378442888" providerId="ADAL" clId="{C72E7842-ADD6-4A46-9E1F-07921F631C2E}" dt="2023-09-18T14:36:49.861" v="1588" actId="20577"/>
          <ac:spMkLst>
            <pc:docMk/>
            <pc:sldMk cId="0" sldId="276"/>
            <ac:spMk id="242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42:36.384" v="617" actId="113"/>
        <pc:sldMkLst>
          <pc:docMk/>
          <pc:sldMk cId="0" sldId="278"/>
        </pc:sldMkLst>
        <pc:spChg chg="mod">
          <ac:chgData name="Patrik Hrkút" userId="69b41f3f-cce6-4833-b1b6-94a378442888" providerId="ADAL" clId="{C72E7842-ADD6-4A46-9E1F-07921F631C2E}" dt="2023-09-18T13:42:36.384" v="617" actId="113"/>
          <ac:spMkLst>
            <pc:docMk/>
            <pc:sldMk cId="0" sldId="278"/>
            <ac:spMk id="256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4:22:47.795" v="1504" actId="114"/>
        <pc:sldMkLst>
          <pc:docMk/>
          <pc:sldMk cId="0" sldId="279"/>
        </pc:sldMkLst>
        <pc:spChg chg="mod">
          <ac:chgData name="Patrik Hrkút" userId="69b41f3f-cce6-4833-b1b6-94a378442888" providerId="ADAL" clId="{C72E7842-ADD6-4A46-9E1F-07921F631C2E}" dt="2023-09-18T14:22:47.795" v="1504" actId="114"/>
          <ac:spMkLst>
            <pc:docMk/>
            <pc:sldMk cId="0" sldId="279"/>
            <ac:spMk id="263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43:10.668" v="618" actId="790"/>
        <pc:sldMkLst>
          <pc:docMk/>
          <pc:sldMk cId="0" sldId="280"/>
        </pc:sldMkLst>
        <pc:spChg chg="mod">
          <ac:chgData name="Patrik Hrkút" userId="69b41f3f-cce6-4833-b1b6-94a378442888" providerId="ADAL" clId="{C72E7842-ADD6-4A46-9E1F-07921F631C2E}" dt="2023-09-18T13:43:10.668" v="618" actId="790"/>
          <ac:spMkLst>
            <pc:docMk/>
            <pc:sldMk cId="0" sldId="280"/>
            <ac:spMk id="269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44:44.389" v="619" actId="14100"/>
        <pc:sldMkLst>
          <pc:docMk/>
          <pc:sldMk cId="0" sldId="283"/>
        </pc:sldMkLst>
        <pc:spChg chg="mod">
          <ac:chgData name="Patrik Hrkút" userId="69b41f3f-cce6-4833-b1b6-94a378442888" providerId="ADAL" clId="{C72E7842-ADD6-4A46-9E1F-07921F631C2E}" dt="2023-09-18T13:44:44.389" v="619" actId="14100"/>
          <ac:spMkLst>
            <pc:docMk/>
            <pc:sldMk cId="0" sldId="283"/>
            <ac:spMk id="294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4:52:00.560" v="2224" actId="6549"/>
        <pc:sldMkLst>
          <pc:docMk/>
          <pc:sldMk cId="0" sldId="286"/>
        </pc:sldMkLst>
        <pc:spChg chg="mod">
          <ac:chgData name="Patrik Hrkút" userId="69b41f3f-cce6-4833-b1b6-94a378442888" providerId="ADAL" clId="{C72E7842-ADD6-4A46-9E1F-07921F631C2E}" dt="2023-09-18T14:52:00.560" v="2224" actId="6549"/>
          <ac:spMkLst>
            <pc:docMk/>
            <pc:sldMk cId="0" sldId="286"/>
            <ac:spMk id="322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4:01:01.491" v="1028" actId="20577"/>
          <ac:spMkLst>
            <pc:docMk/>
            <pc:sldMk cId="0" sldId="286"/>
            <ac:spMk id="323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53:23.856" v="933" actId="20577"/>
        <pc:sldMkLst>
          <pc:docMk/>
          <pc:sldMk cId="0" sldId="288"/>
        </pc:sldMkLst>
        <pc:spChg chg="mod">
          <ac:chgData name="Patrik Hrkút" userId="69b41f3f-cce6-4833-b1b6-94a378442888" providerId="ADAL" clId="{C72E7842-ADD6-4A46-9E1F-07921F631C2E}" dt="2023-09-18T13:53:23.856" v="933" actId="20577"/>
          <ac:spMkLst>
            <pc:docMk/>
            <pc:sldMk cId="0" sldId="288"/>
            <ac:spMk id="337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53:49.163" v="935" actId="108"/>
        <pc:sldMkLst>
          <pc:docMk/>
          <pc:sldMk cId="0" sldId="289"/>
        </pc:sldMkLst>
        <pc:spChg chg="mod">
          <ac:chgData name="Patrik Hrkút" userId="69b41f3f-cce6-4833-b1b6-94a378442888" providerId="ADAL" clId="{C72E7842-ADD6-4A46-9E1F-07921F631C2E}" dt="2023-09-18T13:53:49.163" v="935" actId="108"/>
          <ac:spMkLst>
            <pc:docMk/>
            <pc:sldMk cId="0" sldId="289"/>
            <ac:spMk id="344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54:21.157" v="938" actId="1076"/>
        <pc:sldMkLst>
          <pc:docMk/>
          <pc:sldMk cId="0" sldId="290"/>
        </pc:sldMkLst>
        <pc:spChg chg="mod">
          <ac:chgData name="Patrik Hrkút" userId="69b41f3f-cce6-4833-b1b6-94a378442888" providerId="ADAL" clId="{C72E7842-ADD6-4A46-9E1F-07921F631C2E}" dt="2023-09-18T13:54:21.157" v="938" actId="1076"/>
          <ac:spMkLst>
            <pc:docMk/>
            <pc:sldMk cId="0" sldId="290"/>
            <ac:spMk id="354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3:54:21.157" v="938" actId="1076"/>
          <ac:spMkLst>
            <pc:docMk/>
            <pc:sldMk cId="0" sldId="290"/>
            <ac:spMk id="355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3:54:21.157" v="938" actId="1076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3:54:21.157" v="938" actId="1076"/>
          <ac:spMkLst>
            <pc:docMk/>
            <pc:sldMk cId="0" sldId="290"/>
            <ac:spMk id="357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3:54:21.157" v="938" actId="1076"/>
          <ac:spMkLst>
            <pc:docMk/>
            <pc:sldMk cId="0" sldId="290"/>
            <ac:spMk id="358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3:54:21.157" v="938" actId="1076"/>
          <ac:spMkLst>
            <pc:docMk/>
            <pc:sldMk cId="0" sldId="290"/>
            <ac:spMk id="359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3:54:21.157" v="938" actId="1076"/>
          <ac:spMkLst>
            <pc:docMk/>
            <pc:sldMk cId="0" sldId="290"/>
            <ac:spMk id="360" creationId="{00000000-0000-0000-0000-000000000000}"/>
          </ac:spMkLst>
        </pc:spChg>
        <pc:picChg chg="mod">
          <ac:chgData name="Patrik Hrkút" userId="69b41f3f-cce6-4833-b1b6-94a378442888" providerId="ADAL" clId="{C72E7842-ADD6-4A46-9E1F-07921F631C2E}" dt="2023-09-18T13:54:21.157" v="938" actId="1076"/>
          <ac:picMkLst>
            <pc:docMk/>
            <pc:sldMk cId="0" sldId="290"/>
            <ac:picMk id="353" creationId="{00000000-0000-0000-0000-000000000000}"/>
          </ac:picMkLst>
        </pc:picChg>
      </pc:sldChg>
      <pc:sldChg chg="modSp mod">
        <pc:chgData name="Patrik Hrkút" userId="69b41f3f-cce6-4833-b1b6-94a378442888" providerId="ADAL" clId="{C72E7842-ADD6-4A46-9E1F-07921F631C2E}" dt="2023-09-18T13:50:12.512" v="800" actId="6549"/>
        <pc:sldMkLst>
          <pc:docMk/>
          <pc:sldMk cId="0" sldId="293"/>
        </pc:sldMkLst>
        <pc:spChg chg="mod">
          <ac:chgData name="Patrik Hrkút" userId="69b41f3f-cce6-4833-b1b6-94a378442888" providerId="ADAL" clId="{C72E7842-ADD6-4A46-9E1F-07921F631C2E}" dt="2023-09-18T13:50:12.512" v="800" actId="6549"/>
          <ac:spMkLst>
            <pc:docMk/>
            <pc:sldMk cId="0" sldId="293"/>
            <ac:spMk id="380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50:39.608" v="802" actId="1076"/>
        <pc:sldMkLst>
          <pc:docMk/>
          <pc:sldMk cId="0" sldId="294"/>
        </pc:sldMkLst>
        <pc:picChg chg="mod">
          <ac:chgData name="Patrik Hrkút" userId="69b41f3f-cce6-4833-b1b6-94a378442888" providerId="ADAL" clId="{C72E7842-ADD6-4A46-9E1F-07921F631C2E}" dt="2023-09-18T13:50:39.608" v="802" actId="1076"/>
          <ac:picMkLst>
            <pc:docMk/>
            <pc:sldMk cId="0" sldId="294"/>
            <ac:picMk id="391" creationId="{00000000-0000-0000-0000-000000000000}"/>
          </ac:picMkLst>
        </pc:picChg>
      </pc:sldChg>
      <pc:sldChg chg="modSp mod">
        <pc:chgData name="Patrik Hrkút" userId="69b41f3f-cce6-4833-b1b6-94a378442888" providerId="ADAL" clId="{C72E7842-ADD6-4A46-9E1F-07921F631C2E}" dt="2023-09-18T14:47:23.261" v="2040" actId="20577"/>
        <pc:sldMkLst>
          <pc:docMk/>
          <pc:sldMk cId="0" sldId="295"/>
        </pc:sldMkLst>
        <pc:spChg chg="mod">
          <ac:chgData name="Patrik Hrkút" userId="69b41f3f-cce6-4833-b1b6-94a378442888" providerId="ADAL" clId="{C72E7842-ADD6-4A46-9E1F-07921F631C2E}" dt="2023-09-18T14:44:27.442" v="1908" actId="20577"/>
          <ac:spMkLst>
            <pc:docMk/>
            <pc:sldMk cId="0" sldId="295"/>
            <ac:spMk id="396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4:47:23.261" v="2040" actId="20577"/>
          <ac:spMkLst>
            <pc:docMk/>
            <pc:sldMk cId="0" sldId="295"/>
            <ac:spMk id="397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49:38.314" v="765" actId="6549"/>
        <pc:sldMkLst>
          <pc:docMk/>
          <pc:sldMk cId="0" sldId="296"/>
        </pc:sldMkLst>
        <pc:spChg chg="mod">
          <ac:chgData name="Patrik Hrkút" userId="69b41f3f-cce6-4833-b1b6-94a378442888" providerId="ADAL" clId="{C72E7842-ADD6-4A46-9E1F-07921F631C2E}" dt="2023-09-18T13:49:38.314" v="765" actId="6549"/>
          <ac:spMkLst>
            <pc:docMk/>
            <pc:sldMk cId="0" sldId="296"/>
            <ac:spMk id="404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3:55:41.379" v="964" actId="20577"/>
        <pc:sldMkLst>
          <pc:docMk/>
          <pc:sldMk cId="0" sldId="298"/>
        </pc:sldMkLst>
        <pc:spChg chg="mod">
          <ac:chgData name="Patrik Hrkút" userId="69b41f3f-cce6-4833-b1b6-94a378442888" providerId="ADAL" clId="{C72E7842-ADD6-4A46-9E1F-07921F631C2E}" dt="2023-09-18T13:55:41.379" v="964" actId="20577"/>
          <ac:spMkLst>
            <pc:docMk/>
            <pc:sldMk cId="0" sldId="298"/>
            <ac:spMk id="418" creationId="{00000000-0000-0000-0000-000000000000}"/>
          </ac:spMkLst>
        </pc:spChg>
      </pc:sldChg>
      <pc:sldChg chg="modSp mod">
        <pc:chgData name="Patrik Hrkút" userId="69b41f3f-cce6-4833-b1b6-94a378442888" providerId="ADAL" clId="{C72E7842-ADD6-4A46-9E1F-07921F631C2E}" dt="2023-09-18T14:00:27.669" v="1026" actId="108"/>
        <pc:sldMkLst>
          <pc:docMk/>
          <pc:sldMk cId="0" sldId="299"/>
        </pc:sldMkLst>
        <pc:spChg chg="mod">
          <ac:chgData name="Patrik Hrkút" userId="69b41f3f-cce6-4833-b1b6-94a378442888" providerId="ADAL" clId="{C72E7842-ADD6-4A46-9E1F-07921F631C2E}" dt="2023-09-18T13:59:41.569" v="1024" actId="20577"/>
          <ac:spMkLst>
            <pc:docMk/>
            <pc:sldMk cId="0" sldId="299"/>
            <ac:spMk id="424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4:00:27.669" v="1026" actId="108"/>
          <ac:spMkLst>
            <pc:docMk/>
            <pc:sldMk cId="0" sldId="299"/>
            <ac:spMk id="425" creationId="{00000000-0000-0000-0000-000000000000}"/>
          </ac:spMkLst>
        </pc:spChg>
      </pc:sldChg>
      <pc:sldChg chg="modSp mod ord">
        <pc:chgData name="Patrik Hrkút" userId="69b41f3f-cce6-4833-b1b6-94a378442888" providerId="ADAL" clId="{C72E7842-ADD6-4A46-9E1F-07921F631C2E}" dt="2023-09-18T14:10:55.329" v="1407" actId="108"/>
        <pc:sldMkLst>
          <pc:docMk/>
          <pc:sldMk cId="2183381722" sldId="331"/>
        </pc:sldMkLst>
        <pc:spChg chg="mod">
          <ac:chgData name="Patrik Hrkút" userId="69b41f3f-cce6-4833-b1b6-94a378442888" providerId="ADAL" clId="{C72E7842-ADD6-4A46-9E1F-07921F631C2E}" dt="2023-09-18T14:06:06.029" v="1049" actId="20577"/>
          <ac:spMkLst>
            <pc:docMk/>
            <pc:sldMk cId="2183381722" sldId="331"/>
            <ac:spMk id="2" creationId="{42B60FDA-4F81-7D1C-C16F-8993C5704EFE}"/>
          </ac:spMkLst>
        </pc:spChg>
        <pc:spChg chg="mod">
          <ac:chgData name="Patrik Hrkút" userId="69b41f3f-cce6-4833-b1b6-94a378442888" providerId="ADAL" clId="{C72E7842-ADD6-4A46-9E1F-07921F631C2E}" dt="2023-09-18T14:10:55.329" v="1407" actId="108"/>
          <ac:spMkLst>
            <pc:docMk/>
            <pc:sldMk cId="2183381722" sldId="331"/>
            <ac:spMk id="3" creationId="{FDD14AC7-B173-D55D-A3E2-5FC38B4DD5FD}"/>
          </ac:spMkLst>
        </pc:spChg>
      </pc:sldChg>
      <pc:sldChg chg="modSp mod">
        <pc:chgData name="Patrik Hrkút" userId="69b41f3f-cce6-4833-b1b6-94a378442888" providerId="ADAL" clId="{C72E7842-ADD6-4A46-9E1F-07921F631C2E}" dt="2023-09-18T15:02:45.029" v="2666" actId="6549"/>
        <pc:sldMkLst>
          <pc:docMk/>
          <pc:sldMk cId="0" sldId="332"/>
        </pc:sldMkLst>
        <pc:spChg chg="mod">
          <ac:chgData name="Patrik Hrkút" userId="69b41f3f-cce6-4833-b1b6-94a378442888" providerId="ADAL" clId="{C72E7842-ADD6-4A46-9E1F-07921F631C2E}" dt="2023-09-18T15:02:45.029" v="2666" actId="6549"/>
          <ac:spMkLst>
            <pc:docMk/>
            <pc:sldMk cId="0" sldId="332"/>
            <ac:spMk id="472" creationId="{00000000-0000-0000-0000-000000000000}"/>
          </ac:spMkLst>
        </pc:spChg>
      </pc:sldChg>
      <pc:sldChg chg="del">
        <pc:chgData name="Patrik Hrkút" userId="69b41f3f-cce6-4833-b1b6-94a378442888" providerId="ADAL" clId="{C72E7842-ADD6-4A46-9E1F-07921F631C2E}" dt="2023-09-18T13:56:16.089" v="965" actId="47"/>
        <pc:sldMkLst>
          <pc:docMk/>
          <pc:sldMk cId="0" sldId="333"/>
        </pc:sldMkLst>
      </pc:sldChg>
      <pc:sldChg chg="del">
        <pc:chgData name="Patrik Hrkút" userId="69b41f3f-cce6-4833-b1b6-94a378442888" providerId="ADAL" clId="{C72E7842-ADD6-4A46-9E1F-07921F631C2E}" dt="2023-09-18T13:56:21.817" v="966" actId="47"/>
        <pc:sldMkLst>
          <pc:docMk/>
          <pc:sldMk cId="0" sldId="334"/>
        </pc:sldMkLst>
      </pc:sldChg>
      <pc:sldChg chg="delSp modSp mod">
        <pc:chgData name="Patrik Hrkút" userId="69b41f3f-cce6-4833-b1b6-94a378442888" providerId="ADAL" clId="{C72E7842-ADD6-4A46-9E1F-07921F631C2E}" dt="2023-09-18T13:59:18.888" v="1021" actId="108"/>
        <pc:sldMkLst>
          <pc:docMk/>
          <pc:sldMk cId="0" sldId="335"/>
        </pc:sldMkLst>
        <pc:spChg chg="del mod">
          <ac:chgData name="Patrik Hrkút" userId="69b41f3f-cce6-4833-b1b6-94a378442888" providerId="ADAL" clId="{C72E7842-ADD6-4A46-9E1F-07921F631C2E}" dt="2023-09-18T13:57:19.023" v="1001" actId="478"/>
          <ac:spMkLst>
            <pc:docMk/>
            <pc:sldMk cId="0" sldId="335"/>
            <ac:spMk id="2" creationId="{53E046EA-E1AF-01A9-4FB3-6D221D4ACA38}"/>
          </ac:spMkLst>
        </pc:spChg>
        <pc:spChg chg="mod">
          <ac:chgData name="Patrik Hrkút" userId="69b41f3f-cce6-4833-b1b6-94a378442888" providerId="ADAL" clId="{C72E7842-ADD6-4A46-9E1F-07921F631C2E}" dt="2023-09-18T13:59:18.888" v="1021" actId="108"/>
          <ac:spMkLst>
            <pc:docMk/>
            <pc:sldMk cId="0" sldId="335"/>
            <ac:spMk id="488" creationId="{00000000-0000-0000-0000-000000000000}"/>
          </ac:spMkLst>
        </pc:spChg>
        <pc:spChg chg="mod">
          <ac:chgData name="Patrik Hrkút" userId="69b41f3f-cce6-4833-b1b6-94a378442888" providerId="ADAL" clId="{C72E7842-ADD6-4A46-9E1F-07921F631C2E}" dt="2023-09-18T13:57:24.127" v="1003"/>
          <ac:spMkLst>
            <pc:docMk/>
            <pc:sldMk cId="0" sldId="335"/>
            <ac:spMk id="489" creationId="{00000000-0000-0000-0000-000000000000}"/>
          </ac:spMkLst>
        </pc:spChg>
      </pc:sldChg>
      <pc:sldChg chg="modSp new mod">
        <pc:chgData name="Patrik Hrkút" userId="69b41f3f-cce6-4833-b1b6-94a378442888" providerId="ADAL" clId="{C72E7842-ADD6-4A46-9E1F-07921F631C2E}" dt="2023-09-12T10:44:56.618" v="175" actId="20577"/>
        <pc:sldMkLst>
          <pc:docMk/>
          <pc:sldMk cId="4170504939" sldId="337"/>
        </pc:sldMkLst>
        <pc:spChg chg="mod">
          <ac:chgData name="Patrik Hrkút" userId="69b41f3f-cce6-4833-b1b6-94a378442888" providerId="ADAL" clId="{C72E7842-ADD6-4A46-9E1F-07921F631C2E}" dt="2023-09-12T10:39:00.222" v="38" actId="20577"/>
          <ac:spMkLst>
            <pc:docMk/>
            <pc:sldMk cId="4170504939" sldId="337"/>
            <ac:spMk id="2" creationId="{7871A20E-1612-8779-DA85-B8826BE184A1}"/>
          </ac:spMkLst>
        </pc:spChg>
        <pc:spChg chg="mod">
          <ac:chgData name="Patrik Hrkút" userId="69b41f3f-cce6-4833-b1b6-94a378442888" providerId="ADAL" clId="{C72E7842-ADD6-4A46-9E1F-07921F631C2E}" dt="2023-09-12T10:44:56.618" v="175" actId="20577"/>
          <ac:spMkLst>
            <pc:docMk/>
            <pc:sldMk cId="4170504939" sldId="337"/>
            <ac:spMk id="3" creationId="{9414882B-54A8-8C25-1981-7607747A7CAF}"/>
          </ac:spMkLst>
        </pc:spChg>
      </pc:sldChg>
      <pc:sldChg chg="new del">
        <pc:chgData name="Patrik Hrkút" userId="69b41f3f-cce6-4833-b1b6-94a378442888" providerId="ADAL" clId="{C72E7842-ADD6-4A46-9E1F-07921F631C2E}" dt="2023-09-18T12:31:29.797" v="360" actId="47"/>
        <pc:sldMkLst>
          <pc:docMk/>
          <pc:sldMk cId="341231751" sldId="338"/>
        </pc:sldMkLst>
      </pc:sldChg>
      <pc:sldChg chg="modSp new mod">
        <pc:chgData name="Patrik Hrkút" userId="69b41f3f-cce6-4833-b1b6-94a378442888" providerId="ADAL" clId="{C72E7842-ADD6-4A46-9E1F-07921F631C2E}" dt="2023-09-18T14:57:07.604" v="2429" actId="108"/>
        <pc:sldMkLst>
          <pc:docMk/>
          <pc:sldMk cId="1626349663" sldId="338"/>
        </pc:sldMkLst>
        <pc:spChg chg="mod">
          <ac:chgData name="Patrik Hrkút" userId="69b41f3f-cce6-4833-b1b6-94a378442888" providerId="ADAL" clId="{C72E7842-ADD6-4A46-9E1F-07921F631C2E}" dt="2023-09-18T14:52:17.943" v="2226"/>
          <ac:spMkLst>
            <pc:docMk/>
            <pc:sldMk cId="1626349663" sldId="338"/>
            <ac:spMk id="2" creationId="{DD7D15E2-B1C5-F57A-96E8-0D98BD8C8DA1}"/>
          </ac:spMkLst>
        </pc:spChg>
        <pc:spChg chg="mod">
          <ac:chgData name="Patrik Hrkút" userId="69b41f3f-cce6-4833-b1b6-94a378442888" providerId="ADAL" clId="{C72E7842-ADD6-4A46-9E1F-07921F631C2E}" dt="2023-09-18T14:57:07.604" v="2429" actId="108"/>
          <ac:spMkLst>
            <pc:docMk/>
            <pc:sldMk cId="1626349663" sldId="338"/>
            <ac:spMk id="3" creationId="{E0451383-6071-8226-764C-AFCC0A4C1BC7}"/>
          </ac:spMkLst>
        </pc:spChg>
      </pc:sldChg>
      <pc:sldChg chg="modSp new mod">
        <pc:chgData name="Patrik Hrkút" userId="69b41f3f-cce6-4833-b1b6-94a378442888" providerId="ADAL" clId="{C72E7842-ADD6-4A46-9E1F-07921F631C2E}" dt="2023-09-18T14:46:32.939" v="1993" actId="20577"/>
        <pc:sldMkLst>
          <pc:docMk/>
          <pc:sldMk cId="4076464406" sldId="339"/>
        </pc:sldMkLst>
        <pc:spChg chg="mod">
          <ac:chgData name="Patrik Hrkút" userId="69b41f3f-cce6-4833-b1b6-94a378442888" providerId="ADAL" clId="{C72E7842-ADD6-4A46-9E1F-07921F631C2E}" dt="2023-09-18T14:44:35.824" v="1910" actId="20577"/>
          <ac:spMkLst>
            <pc:docMk/>
            <pc:sldMk cId="4076464406" sldId="339"/>
            <ac:spMk id="2" creationId="{0949CB11-9007-DEA1-9457-2916E98C7E9A}"/>
          </ac:spMkLst>
        </pc:spChg>
        <pc:spChg chg="mod">
          <ac:chgData name="Patrik Hrkút" userId="69b41f3f-cce6-4833-b1b6-94a378442888" providerId="ADAL" clId="{C72E7842-ADD6-4A46-9E1F-07921F631C2E}" dt="2023-09-18T14:46:32.939" v="1993" actId="20577"/>
          <ac:spMkLst>
            <pc:docMk/>
            <pc:sldMk cId="4076464406" sldId="339"/>
            <ac:spMk id="3" creationId="{F2BB663D-58A8-59E2-7496-00FA36BD9F35}"/>
          </ac:spMkLst>
        </pc:spChg>
      </pc:sldChg>
      <pc:sldChg chg="modSp new mod">
        <pc:chgData name="Patrik Hrkút" userId="69b41f3f-cce6-4833-b1b6-94a378442888" providerId="ADAL" clId="{C72E7842-ADD6-4A46-9E1F-07921F631C2E}" dt="2023-09-18T15:07:24.811" v="2905" actId="20577"/>
        <pc:sldMkLst>
          <pc:docMk/>
          <pc:sldMk cId="1826368072" sldId="340"/>
        </pc:sldMkLst>
        <pc:spChg chg="mod">
          <ac:chgData name="Patrik Hrkút" userId="69b41f3f-cce6-4833-b1b6-94a378442888" providerId="ADAL" clId="{C72E7842-ADD6-4A46-9E1F-07921F631C2E}" dt="2023-09-18T14:57:51.144" v="2469" actId="20577"/>
          <ac:spMkLst>
            <pc:docMk/>
            <pc:sldMk cId="1826368072" sldId="340"/>
            <ac:spMk id="2" creationId="{EA5CBE56-75F3-AB74-6E9C-AB8DDF20CACC}"/>
          </ac:spMkLst>
        </pc:spChg>
        <pc:spChg chg="mod">
          <ac:chgData name="Patrik Hrkút" userId="69b41f3f-cce6-4833-b1b6-94a378442888" providerId="ADAL" clId="{C72E7842-ADD6-4A46-9E1F-07921F631C2E}" dt="2023-09-18T15:07:24.811" v="2905" actId="20577"/>
          <ac:spMkLst>
            <pc:docMk/>
            <pc:sldMk cId="1826368072" sldId="340"/>
            <ac:spMk id="3" creationId="{791B0ADC-CD43-6010-299A-8FEB04B8BA13}"/>
          </ac:spMkLst>
        </pc:spChg>
      </pc:sldChg>
      <pc:sldChg chg="add">
        <pc:chgData name="Patrik Hrkút" userId="69b41f3f-cce6-4833-b1b6-94a378442888" providerId="ADAL" clId="{C72E7842-ADD6-4A46-9E1F-07921F631C2E}" dt="2023-09-21T11:37:04.967" v="2909"/>
        <pc:sldMkLst>
          <pc:docMk/>
          <pc:sldMk cId="3407411971" sldId="341"/>
        </pc:sldMkLst>
      </pc:sldChg>
      <pc:sldChg chg="new del">
        <pc:chgData name="Patrik Hrkút" userId="69b41f3f-cce6-4833-b1b6-94a378442888" providerId="ADAL" clId="{C72E7842-ADD6-4A46-9E1F-07921F631C2E}" dt="2023-09-21T11:39:51.668" v="2951" actId="47"/>
        <pc:sldMkLst>
          <pc:docMk/>
          <pc:sldMk cId="883882621" sldId="342"/>
        </pc:sldMkLst>
      </pc:sldChg>
      <pc:sldChg chg="modSp new mod">
        <pc:chgData name="Patrik Hrkút" userId="69b41f3f-cce6-4833-b1b6-94a378442888" providerId="ADAL" clId="{C72E7842-ADD6-4A46-9E1F-07921F631C2E}" dt="2023-09-21T11:40:14.685" v="2958" actId="20577"/>
        <pc:sldMkLst>
          <pc:docMk/>
          <pc:sldMk cId="3252021388" sldId="342"/>
        </pc:sldMkLst>
        <pc:spChg chg="mod">
          <ac:chgData name="Patrik Hrkút" userId="69b41f3f-cce6-4833-b1b6-94a378442888" providerId="ADAL" clId="{C72E7842-ADD6-4A46-9E1F-07921F631C2E}" dt="2023-09-21T11:40:06.410" v="2955" actId="6549"/>
          <ac:spMkLst>
            <pc:docMk/>
            <pc:sldMk cId="3252021388" sldId="342"/>
            <ac:spMk id="2" creationId="{6C7C2000-CFA2-333E-47C6-42C840050486}"/>
          </ac:spMkLst>
        </pc:spChg>
        <pc:spChg chg="mod">
          <ac:chgData name="Patrik Hrkút" userId="69b41f3f-cce6-4833-b1b6-94a378442888" providerId="ADAL" clId="{C72E7842-ADD6-4A46-9E1F-07921F631C2E}" dt="2023-09-21T11:40:14.685" v="2958" actId="20577"/>
          <ac:spMkLst>
            <pc:docMk/>
            <pc:sldMk cId="3252021388" sldId="342"/>
            <ac:spMk id="3" creationId="{4227D261-9BC5-8F09-79E7-4983A5BFA2B1}"/>
          </ac:spMkLst>
        </pc:spChg>
      </pc:sldChg>
      <pc:sldChg chg="addSp modSp add mod">
        <pc:chgData name="Patrik Hrkút" userId="69b41f3f-cce6-4833-b1b6-94a378442888" providerId="ADAL" clId="{C72E7842-ADD6-4A46-9E1F-07921F631C2E}" dt="2023-09-21T11:41:36.823" v="2973" actId="1076"/>
        <pc:sldMkLst>
          <pc:docMk/>
          <pc:sldMk cId="599685489" sldId="343"/>
        </pc:sldMkLst>
        <pc:picChg chg="add mod">
          <ac:chgData name="Patrik Hrkút" userId="69b41f3f-cce6-4833-b1b6-94a378442888" providerId="ADAL" clId="{C72E7842-ADD6-4A46-9E1F-07921F631C2E}" dt="2023-09-21T11:41:30.893" v="2972" actId="1076"/>
          <ac:picMkLst>
            <pc:docMk/>
            <pc:sldMk cId="599685489" sldId="343"/>
            <ac:picMk id="2" creationId="{4B7F215A-608E-FC32-7C70-55C4B9168AD6}"/>
          </ac:picMkLst>
        </pc:picChg>
        <pc:picChg chg="add mod">
          <ac:chgData name="Patrik Hrkút" userId="69b41f3f-cce6-4833-b1b6-94a378442888" providerId="ADAL" clId="{C72E7842-ADD6-4A46-9E1F-07921F631C2E}" dt="2023-09-21T11:41:28.778" v="2971" actId="1076"/>
          <ac:picMkLst>
            <pc:docMk/>
            <pc:sldMk cId="599685489" sldId="343"/>
            <ac:picMk id="3" creationId="{8B8CC82C-728D-5E92-097E-E4B3B57620CC}"/>
          </ac:picMkLst>
        </pc:picChg>
        <pc:picChg chg="add mod">
          <ac:chgData name="Patrik Hrkút" userId="69b41f3f-cce6-4833-b1b6-94a378442888" providerId="ADAL" clId="{C72E7842-ADD6-4A46-9E1F-07921F631C2E}" dt="2023-09-21T11:41:36.823" v="2973" actId="1076"/>
          <ac:picMkLst>
            <pc:docMk/>
            <pc:sldMk cId="599685489" sldId="343"/>
            <ac:picMk id="4" creationId="{4E2141E2-E354-DB7D-D2DB-2B16FB9DA5D2}"/>
          </ac:picMkLst>
        </pc:picChg>
      </pc:sldChg>
      <pc:sldChg chg="add">
        <pc:chgData name="Patrik Hrkút" userId="69b41f3f-cce6-4833-b1b6-94a378442888" providerId="ADAL" clId="{C72E7842-ADD6-4A46-9E1F-07921F631C2E}" dt="2023-09-21T11:41:49.122" v="2974"/>
        <pc:sldMkLst>
          <pc:docMk/>
          <pc:sldMk cId="3241071559" sldId="344"/>
        </pc:sldMkLst>
      </pc:sldChg>
      <pc:sldChg chg="modSp add mod">
        <pc:chgData name="Patrik Hrkút" userId="69b41f3f-cce6-4833-b1b6-94a378442888" providerId="ADAL" clId="{C72E7842-ADD6-4A46-9E1F-07921F631C2E}" dt="2023-09-21T11:47:11.063" v="3175" actId="6549"/>
        <pc:sldMkLst>
          <pc:docMk/>
          <pc:sldMk cId="1855348939" sldId="345"/>
        </pc:sldMkLst>
        <pc:spChg chg="mod">
          <ac:chgData name="Patrik Hrkút" userId="69b41f3f-cce6-4833-b1b6-94a378442888" providerId="ADAL" clId="{C72E7842-ADD6-4A46-9E1F-07921F631C2E}" dt="2023-09-21T11:43:03.218" v="2998" actId="6549"/>
          <ac:spMkLst>
            <pc:docMk/>
            <pc:sldMk cId="1855348939" sldId="345"/>
            <ac:spMk id="2" creationId="{2C34192A-5495-4A0C-9CB0-BF32F6F9331A}"/>
          </ac:spMkLst>
        </pc:spChg>
        <pc:spChg chg="mod">
          <ac:chgData name="Patrik Hrkút" userId="69b41f3f-cce6-4833-b1b6-94a378442888" providerId="ADAL" clId="{C72E7842-ADD6-4A46-9E1F-07921F631C2E}" dt="2023-09-21T11:47:11.063" v="3175" actId="6549"/>
          <ac:spMkLst>
            <pc:docMk/>
            <pc:sldMk cId="1855348939" sldId="345"/>
            <ac:spMk id="3" creationId="{74463441-B93C-46F0-A560-9691FC36F965}"/>
          </ac:spMkLst>
        </pc:spChg>
      </pc:sldChg>
      <pc:sldChg chg="add">
        <pc:chgData name="Patrik Hrkút" userId="69b41f3f-cce6-4833-b1b6-94a378442888" providerId="ADAL" clId="{C72E7842-ADD6-4A46-9E1F-07921F631C2E}" dt="2023-09-21T11:42:24.245" v="2976"/>
        <pc:sldMkLst>
          <pc:docMk/>
          <pc:sldMk cId="1774547222" sldId="346"/>
        </pc:sldMkLst>
      </pc:sldChg>
    </pc:docChg>
  </pc:docChgLst>
  <pc:docChgLst>
    <pc:chgData name="Patrik Hrkút" userId="S::hrkut@uniza.sk::69b41f3f-cce6-4833-b1b6-94a378442888" providerId="AD" clId="Web-{9F05E6BF-49AF-494C-943C-4C0620F54097}"/>
    <pc:docChg chg="modSld">
      <pc:chgData name="Patrik Hrkút" userId="S::hrkut@uniza.sk::69b41f3f-cce6-4833-b1b6-94a378442888" providerId="AD" clId="Web-{9F05E6BF-49AF-494C-943C-4C0620F54097}" dt="2021-10-04T07:59:16.585" v="0"/>
      <pc:docMkLst>
        <pc:docMk/>
      </pc:docMkLst>
      <pc:sldChg chg="modSp">
        <pc:chgData name="Patrik Hrkút" userId="S::hrkut@uniza.sk::69b41f3f-cce6-4833-b1b6-94a378442888" providerId="AD" clId="Web-{9F05E6BF-49AF-494C-943C-4C0620F54097}" dt="2021-10-04T07:59:16.585" v="0"/>
        <pc:sldMkLst>
          <pc:docMk/>
          <pc:sldMk cId="0" sldId="278"/>
        </pc:sldMkLst>
        <pc:spChg chg="mod">
          <ac:chgData name="Patrik Hrkút" userId="S::hrkut@uniza.sk::69b41f3f-cce6-4833-b1b6-94a378442888" providerId="AD" clId="Web-{9F05E6BF-49AF-494C-943C-4C0620F54097}" dt="2021-10-04T07:59:16.585" v="0"/>
          <ac:spMkLst>
            <pc:docMk/>
            <pc:sldMk cId="0" sldId="278"/>
            <ac:spMk id="2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ryit.asp?filename=tryhtml_td_rowspan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67aaaf6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67aaaf6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67aaaf6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67aaaf6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67aaaf6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67aaaf6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67aaaf68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67aaaf68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67aaaf6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67aaaf6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67aaaf6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67aaaf6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67aaaf6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67aaaf6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d829a73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d829a73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d829a73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d829a73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d829a7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1d829a7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67aaaf6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67aaaf6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Predmet obsahuje len základný prehľad </a:t>
            </a:r>
            <a:r>
              <a:rPr lang="sk-SK" err="1"/>
              <a:t>webopvých</a:t>
            </a:r>
            <a:r>
              <a:rPr lang="sk-SK"/>
              <a:t> technológií, bohužiaľ nie je čas na konkrétne FW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Stručne prejsť obsah predmetu, bez veľkých detailov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Nemusia rozumieť všetkým pojmom, všetko budeme preberať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67aaaf6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67aaaf6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67aaaf6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67aaaf6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67aaaf6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67aaaf6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de208d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de208d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67aaaf68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67aaaf68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67aaaf68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67aaaf68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67aaaf68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67aaaf68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d829a7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d829a7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67aaaf68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767aaaf68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&lt;q&gt; je krátka inline citácia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&lt;blockquote&gt; je bloková dlhá citácia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67aaaf6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67aaaf6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67aaaf6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67aaaf6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Prednášky nie sú povinné, ale veľmi odporúčané navštevovať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Spýtať sa, či všetci majú cvičenie, ktoré môžu navštevovať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Semestrálne práce: v dokumentoch na </a:t>
            </a:r>
            <a:r>
              <a:rPr lang="sk-SK" err="1"/>
              <a:t>Teams</a:t>
            </a:r>
            <a:r>
              <a:rPr lang="sk-SK"/>
              <a:t> je podrobný popis, čo všetko musí  semestrálna práca obsahovať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Semestrálne práce: zdôrazniť, že povinné body je potrebné splniť, lebo inak sa nedá začať obhajoba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Nepreberať detaily, nech si každý prečíta sám a otázky budeme riešiť na cvičeniach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Spomenúť termíny kontrolných bodov a odovzdávania semestrálnych prác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Možnosť vypracovanie Bc. práce, tu sa môžu naučiť FW, na predmete nie je na to dosť času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Všetka komunikácia bude cez MS </a:t>
            </a:r>
            <a:r>
              <a:rPr lang="sk-SK" err="1"/>
              <a:t>Teams</a:t>
            </a:r>
            <a:r>
              <a:rPr lang="sk-SK"/>
              <a:t>, nepoužívame </a:t>
            </a:r>
            <a:r>
              <a:rPr lang="sk-SK" err="1"/>
              <a:t>moodle</a:t>
            </a:r>
            <a:endParaRPr lang="sk-SK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sk-SK"/>
              <a:t>Vysvetliť na čo im bude dobrá zbierka, môžu si kúpiť USB verziu v </a:t>
            </a:r>
            <a:r>
              <a:rPr lang="sk-SK" err="1"/>
              <a:t>edise</a:t>
            </a:r>
            <a:r>
              <a:rPr lang="sk-SK"/>
              <a:t>, papierová verzia je vypredaná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1d829a738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1d829a738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67aaaf6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767aaaf6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1de208d4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1de208d4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1d829a73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1d829a73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1d829a73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1d829a73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http://www.w3schools.com/tags/tryit.asp?filename=tryhtml_td_rowspan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1d829a73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1d829a73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1de208d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1de208d4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e208d4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1de208d4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767aaaf6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767aaaf6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Note:</a:t>
            </a:r>
            <a:r>
              <a:rPr lang="en-GB">
                <a:solidFill>
                  <a:schemeClr val="dk1"/>
                </a:solidFill>
              </a:rPr>
              <a:t> Always specify the width and height of an image. If width and height are not specified, the page will flicker while the image loads.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777ef0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777ef0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67aaaf6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67aaaf6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3777ef09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3777ef09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lang="en-US" b="1">
                <a:solidFill>
                  <a:schemeClr val="dk1"/>
                </a:solidFill>
              </a:rPr>
              <a:t>controls</a:t>
            </a:r>
            <a:r>
              <a:rPr lang="en-US">
                <a:solidFill>
                  <a:schemeClr val="dk1"/>
                </a:solidFill>
              </a:rPr>
              <a:t> attribute adds video controls, like play, pause, and volume.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 is a good idea to always include </a:t>
            </a:r>
            <a:r>
              <a:rPr lang="en-US" b="1">
                <a:solidFill>
                  <a:schemeClr val="dk1"/>
                </a:solidFill>
              </a:rPr>
              <a:t>width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lang="en-US" b="1">
                <a:solidFill>
                  <a:schemeClr val="dk1"/>
                </a:solidFill>
              </a:rPr>
              <a:t>height</a:t>
            </a:r>
            <a:r>
              <a:rPr lang="en-US">
                <a:solidFill>
                  <a:schemeClr val="dk1"/>
                </a:solidFill>
              </a:rPr>
              <a:t> attributes. If height and width are not set, the page might flicker while the video loads.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lang="en-US" b="1">
                <a:solidFill>
                  <a:schemeClr val="dk1"/>
                </a:solidFill>
              </a:rPr>
              <a:t>&lt;source&gt;</a:t>
            </a:r>
            <a:r>
              <a:rPr lang="en-US">
                <a:solidFill>
                  <a:schemeClr val="dk1"/>
                </a:solidFill>
              </a:rPr>
              <a:t> element allows you to specify alternative video files which the browser may choose from. The browser will use the first recognized format.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text between the &lt;video&gt; and &lt;/video&gt; tags will only be displayed in browsers that do not support the &lt;video&gt; element.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767aaaf6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767aaaf6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767aaaf6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767aaaf6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777ef09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3777ef09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23fa7932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23fa7932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4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67aaaf6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67aaaf6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63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67aaaf6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67aaaf6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67aaaf6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67aaaf6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67aaaf6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67aaaf6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lavička sekci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ok s popisom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1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a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3.ntu.edu.sg/home/ehchua/programming/webprogramming/http_basic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en-US/docs/Web/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vajko/zbierka-uloh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edis.uniza.sk/produkt/6956/Webove-technologie-v-prikladoch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jastranka.sk/obsah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jastranka.sk/obrazok/obr.jpg" TargetMode="External"/><Relationship Id="rId5" Type="http://schemas.openxmlformats.org/officeDocument/2006/relationships/hyperlink" Target="http://www.mojastranka.sk/obsah/obrazok/obr.jpg" TargetMode="External"/><Relationship Id="rId4" Type="http://schemas.openxmlformats.org/officeDocument/2006/relationships/hyperlink" Target="http://www.mojastranka.sk/obr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jetbrains.com/phpstor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windows/wsl/install" TargetMode="External"/><Relationship Id="rId4" Type="http://schemas.openxmlformats.org/officeDocument/2006/relationships/hyperlink" Target="https://docs.docker.com/desktop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new_elements.as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symbols.asp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20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about.gitla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bitbucke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5300" y="550074"/>
            <a:ext cx="8245200" cy="4869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Úvod do web aplikácií</a:t>
            </a:r>
            <a:r>
              <a:rPr lang="en-US"/>
              <a:t> a </a:t>
            </a:r>
            <a:r>
              <a:rPr lang="sk-SK"/>
              <a:t>jazyk HTML5 </a:t>
            </a: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FFFF"/>
                </a:solidFill>
              </a:rPr>
              <a:t>Ing. Matej </a:t>
            </a:r>
            <a:r>
              <a:rPr lang="sk-SK" err="1">
                <a:solidFill>
                  <a:srgbClr val="FFFFFF"/>
                </a:solidFill>
              </a:rPr>
              <a:t>Meško</a:t>
            </a:r>
            <a:r>
              <a:rPr lang="sk-SK">
                <a:solidFill>
                  <a:srgbClr val="FFFFFF"/>
                </a:solidFill>
              </a:rPr>
              <a:t>, PhD.</a:t>
            </a:r>
          </a:p>
          <a:p>
            <a:r>
              <a:rPr lang="sk-SK">
                <a:solidFill>
                  <a:srgbClr val="FFFFFF"/>
                </a:solidFill>
              </a:rPr>
              <a:t>Ing. Michal Ďuračík,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" name="Google Shape;96;p13">
            <a:extLst>
              <a:ext uri="{FF2B5EF4-FFF2-40B4-BE49-F238E27FC236}">
                <a16:creationId xmlns:a16="http://schemas.microsoft.com/office/drawing/2014/main" id="{55EA6200-0579-5E72-92FA-71D509C9472C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/>
              <a:t>6UI0012 Vývoj aplikácií pre internet a intranet				                          šk. rok 2023/24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323E2C-CFC8-4190-AC3B-04C51821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Základné operácie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82EE27-A9CC-4B13-8067-55F4D464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84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/>
              <a:t>Vytvorenie nového lokálneho repozitára z verzie na git-e</a:t>
            </a:r>
          </a:p>
          <a:p>
            <a:pPr lvl="1">
              <a:lnSpc>
                <a:spcPct val="100000"/>
              </a:lnSpc>
            </a:pPr>
            <a:r>
              <a:rPr lang="sk-SK" i="1"/>
              <a:t>clone</a:t>
            </a:r>
            <a:r>
              <a:rPr lang="sk-SK"/>
              <a:t> </a:t>
            </a:r>
          </a:p>
          <a:p>
            <a:pPr>
              <a:lnSpc>
                <a:spcPct val="100000"/>
              </a:lnSpc>
            </a:pPr>
            <a:r>
              <a:rPr lang="sk-SK"/>
              <a:t>Potvrdenie zmien (lokálne)</a:t>
            </a:r>
          </a:p>
          <a:p>
            <a:pPr lvl="1">
              <a:lnSpc>
                <a:spcPct val="100000"/>
              </a:lnSpc>
            </a:pPr>
            <a:r>
              <a:rPr lang="sk-SK" i="1" err="1"/>
              <a:t>commit</a:t>
            </a:r>
            <a:endParaRPr lang="sk-SK" i="1"/>
          </a:p>
          <a:p>
            <a:pPr>
              <a:lnSpc>
                <a:spcPct val="100000"/>
              </a:lnSpc>
            </a:pPr>
            <a:r>
              <a:rPr lang="sk-SK"/>
              <a:t>Posielanie zmien na server git</a:t>
            </a:r>
          </a:p>
          <a:p>
            <a:pPr lvl="1">
              <a:lnSpc>
                <a:spcPct val="100000"/>
              </a:lnSpc>
            </a:pPr>
            <a:r>
              <a:rPr lang="sk-SK" i="1" err="1"/>
              <a:t>push</a:t>
            </a:r>
            <a:endParaRPr lang="sk-SK" i="1"/>
          </a:p>
          <a:p>
            <a:pPr>
              <a:lnSpc>
                <a:spcPct val="100000"/>
              </a:lnSpc>
            </a:pPr>
            <a:r>
              <a:rPr lang="sk-SK"/>
              <a:t>Stiahnutie zmien z git-u (napr. od iného vývojára na projekte)</a:t>
            </a:r>
          </a:p>
          <a:p>
            <a:pPr lvl="1">
              <a:lnSpc>
                <a:spcPct val="100000"/>
              </a:lnSpc>
            </a:pPr>
            <a:r>
              <a:rPr lang="sk-SK" i="1" err="1"/>
              <a:t>pull</a:t>
            </a:r>
            <a:endParaRPr lang="sk-SK" i="1"/>
          </a:p>
          <a:p>
            <a:pPr>
              <a:lnSpc>
                <a:spcPct val="100000"/>
              </a:lnSpc>
            </a:pPr>
            <a:r>
              <a:rPr lang="sk-SK"/>
              <a:t>Operácia zapracovania (spájania) zmien</a:t>
            </a:r>
          </a:p>
          <a:p>
            <a:pPr lvl="1">
              <a:lnSpc>
                <a:spcPct val="100000"/>
              </a:lnSpc>
            </a:pPr>
            <a:r>
              <a:rPr lang="sk-SK" i="1" err="1"/>
              <a:t>merge</a:t>
            </a:r>
            <a:endParaRPr lang="sk-SK" i="1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C64C497-52F8-488A-923B-D35963813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Úvod do webových aplikácií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11</a:t>
            </a:fld>
            <a:endParaRPr lang="sk-SK"/>
          </a:p>
        </p:txBody>
      </p:sp>
      <p:pic>
        <p:nvPicPr>
          <p:cNvPr id="128" name="Google Shape;128;p17" descr="Výsledok vyhľadávania obrázkov pre dopyt we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425" y="539325"/>
            <a:ext cx="2142600" cy="16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41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World wide web 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Najpoužívanejšia služba v internete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Rok vzniku 1989, CERN, sir </a:t>
            </a:r>
            <a:r>
              <a:rPr lang="sk-SK" i="1" err="1"/>
              <a:t>Timothy</a:t>
            </a:r>
            <a:r>
              <a:rPr lang="sk-SK" i="1"/>
              <a:t> </a:t>
            </a:r>
            <a:r>
              <a:rPr lang="sk-SK" i="1" err="1"/>
              <a:t>Berners-Lee</a:t>
            </a:r>
            <a:endParaRPr lang="sk-SK"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Architektúra klient/server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HTTP(S) protokol, URL adresy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Serverový a klientsky softvér</a:t>
            </a:r>
          </a:p>
          <a:p>
            <a:pPr marL="228600" lvl="0" indent="-15240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12</a:t>
            </a:fld>
            <a:endParaRPr lang="sk-SK"/>
          </a:p>
        </p:txBody>
      </p:sp>
      <p:pic>
        <p:nvPicPr>
          <p:cNvPr id="3" name="Obrázok 2" descr="Obrázok, na ktorom je text, snímka obrazovky, dizajn&#10;&#10;Automaticky generovaný popis">
            <a:extLst>
              <a:ext uri="{FF2B5EF4-FFF2-40B4-BE49-F238E27FC236}">
                <a16:creationId xmlns:a16="http://schemas.microsoft.com/office/drawing/2014/main" id="{8EAFB1E6-17F1-DD3D-264C-059BAA16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07" y="2571750"/>
            <a:ext cx="4481565" cy="1536721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BD4B2828-CCFC-281B-C76A-14B1CC4189B5}"/>
              </a:ext>
            </a:extLst>
          </p:cNvPr>
          <p:cNvSpPr txBox="1"/>
          <p:nvPr/>
        </p:nvSpPr>
        <p:spPr>
          <a:xfrm>
            <a:off x="3848124" y="4627309"/>
            <a:ext cx="4807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900">
                <a:latin typeface="Cabin" panose="020B0604020202020204"/>
              </a:rPr>
              <a:t>Zdroj: </a:t>
            </a:r>
            <a:r>
              <a:rPr lang="sk-SK" sz="900">
                <a:latin typeface="Cabin" panose="020B0604020202020204"/>
                <a:hlinkClick r:id="rId4"/>
              </a:rPr>
              <a:t>https://www3.ntu.edu.sg/home/ehchua/programming/webprogramming/http_basics.html</a:t>
            </a:r>
            <a:r>
              <a:rPr lang="sk-SK" sz="900">
                <a:latin typeface="Cabin" panose="020B0604020202020204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Charakteristika webových aplikácií</a:t>
            </a: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98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Viacvrstvové klient/server aplikácie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Dátová vrstva (server)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Vrstva aplikačnej logiky (server a/alebo klient)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Prezentačná vrstva (klient)</a:t>
            </a:r>
          </a:p>
          <a:p>
            <a:pPr>
              <a:spcBef>
                <a:spcPts val="0"/>
              </a:spcBef>
            </a:pPr>
            <a:r>
              <a:rPr lang="sk-SK"/>
              <a:t>Čo je klient a čo je server</a:t>
            </a:r>
          </a:p>
          <a:p>
            <a:pPr>
              <a:spcBef>
                <a:spcPts val="0"/>
              </a:spcBef>
            </a:pPr>
            <a:r>
              <a:rPr lang="en-US"/>
              <a:t>Frontend</a:t>
            </a:r>
            <a:r>
              <a:rPr lang="sk-SK"/>
              <a:t>/</a:t>
            </a:r>
            <a:r>
              <a:rPr lang="en-US"/>
              <a:t>backend</a:t>
            </a: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13</a:t>
            </a:fld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Výhody webových aplikácií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Nie je potrebná inštalácia pre online aplikácie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Jednoduché nasadenie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Nezaberajú žiadne (alebo len minimálne miesto) na disku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Sú multiplatformové (pri dobrom návrhu)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Kód funguje na smartfónoch, tabletoch, rôznych OS, …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Podpora rôznych rozlíšení, prehliadačov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Veľa softvéru už existuje (a zadarmo)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Klientsky prehliadač, WWW server, zabezpečenie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Aj na vývoj 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14</a:t>
            </a:fld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Nevýhody webových aplikácií</a:t>
            </a: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Väčšina aplikácií musí byť online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Musí byť k dispozícii sieťové pripojenie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Nutnosť zvládnuť a prepájať veľa rôznych jazykov a technológií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Klientska časť nevyzerá vždy a všade rovnako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Rôzne typy zariadení, veľkosť obrazovky, operačný systém, prehliadače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Zdĺhavé testovanie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Vyššie nároky na bezpečnosť aplikácií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Aj (a hlavne) pre vývojárov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Klientska časť môže byť ľubovoľne modifikovaná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Tvorca aplikácie má prístup k užívateľovým dátam</a:t>
            </a: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Vrstvy webovej aplikácie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Klientska časť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Beží v prehliadači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Používateľské rozhranie aplikácie – jazyky HTML, CSS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/>
              <a:t>JavaScript/</a:t>
            </a:r>
            <a:r>
              <a:rPr lang="sk-SK" i="1" err="1"/>
              <a:t>TypeScript</a:t>
            </a:r>
            <a:r>
              <a:rPr lang="sk-SK"/>
              <a:t> (časť aplikačnej logiky), </a:t>
            </a:r>
            <a:r>
              <a:rPr lang="sk-SK" i="1"/>
              <a:t>Web </a:t>
            </a:r>
            <a:r>
              <a:rPr lang="sk-SK" i="1" err="1"/>
              <a:t>assembly</a:t>
            </a:r>
            <a:r>
              <a:rPr lang="sk-SK"/>
              <a:t> (</a:t>
            </a:r>
            <a:r>
              <a:rPr lang="sk-SK" i="1" err="1"/>
              <a:t>Blazor</a:t>
            </a:r>
            <a:r>
              <a:rPr lang="sk-SK"/>
              <a:t> +</a:t>
            </a:r>
            <a:r>
              <a:rPr lang="sk-SK" i="1"/>
              <a:t> .NET</a:t>
            </a:r>
            <a:r>
              <a:rPr lang="sk-SK"/>
              <a:t>), ...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Serverová časť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Aplikačná logika (najmä nad spoločnými dátami)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Rôzne technológie (PHP, ASP.NET, node.js, </a:t>
            </a:r>
            <a:r>
              <a:rPr lang="en-US"/>
              <a:t>Python</a:t>
            </a:r>
            <a:r>
              <a:rPr lang="sk-SK"/>
              <a:t>, Java, …)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Prístup k dátam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Dátové úložisko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Zvyčajne databázový systém (nemusí byť relačný)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16</a:t>
            </a:fld>
            <a:endParaRPr lang="sk-S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Klientska strana webovej aplikácie</a:t>
            </a:r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3035102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Technológie klientskej strany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Štruktúra – HTML5 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Dizajn – CSS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Správanie – JS / Web </a:t>
            </a:r>
            <a:r>
              <a:rPr lang="en-US"/>
              <a:t>assembly</a:t>
            </a:r>
            <a:r>
              <a:rPr lang="sk-SK"/>
              <a:t> </a:t>
            </a:r>
            <a:endParaRPr lang="sk-SK" strike="sngStrike"/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17</a:t>
            </a:fld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Jazyk HTML5</a:t>
            </a: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18</a:t>
            </a:fld>
            <a:endParaRPr lang="sk-SK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100" y="816138"/>
            <a:ext cx="1851900" cy="23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Jazyk HTML5</a:t>
            </a: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US" b="1" i="1"/>
              <a:t>H</a:t>
            </a:r>
            <a:r>
              <a:rPr lang="en-US" i="1"/>
              <a:t>yper </a:t>
            </a:r>
            <a:r>
              <a:rPr lang="en-US" b="1" i="1"/>
              <a:t>T</a:t>
            </a:r>
            <a:r>
              <a:rPr lang="en-US" i="1"/>
              <a:t>ext </a:t>
            </a:r>
            <a:r>
              <a:rPr lang="en-US" b="1" i="1"/>
              <a:t>M</a:t>
            </a:r>
            <a:r>
              <a:rPr lang="en-US" i="1"/>
              <a:t>arkup </a:t>
            </a:r>
            <a:r>
              <a:rPr lang="en-US" b="1" i="1"/>
              <a:t>L</a:t>
            </a:r>
            <a:r>
              <a:rPr lang="en-US" i="1"/>
              <a:t>anguage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Popisuje </a:t>
            </a:r>
            <a:r>
              <a:rPr lang="sk-SK">
                <a:solidFill>
                  <a:srgbClr val="FE8637"/>
                </a:solidFill>
              </a:rPr>
              <a:t>štruktúru </a:t>
            </a:r>
            <a:r>
              <a:rPr lang="sk-SK"/>
              <a:t>webovej stránky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 definovanie vzhľadu sa používa jazyk CSS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Na zápis štruktúry používa značky (</a:t>
            </a:r>
            <a:r>
              <a:rPr lang="sk-SK" i="1" err="1"/>
              <a:t>tags</a:t>
            </a:r>
            <a:r>
              <a:rPr lang="sk-SK"/>
              <a:t>)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sk-SK"/>
              <a:t>Prehliadače na základe značiek zostavia stránku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Je podporovaný všetkými súčasnými prehliadačmi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Štandardizácia</a:t>
            </a:r>
            <a:r>
              <a:rPr lang="en-US"/>
              <a:t>:</a:t>
            </a:r>
          </a:p>
          <a:p>
            <a:pPr lvl="1">
              <a:spcBef>
                <a:spcPts val="0"/>
              </a:spcBef>
            </a:pPr>
            <a:r>
              <a:rPr lang="en-US" i="1"/>
              <a:t>World Wide Web</a:t>
            </a:r>
            <a:r>
              <a:rPr lang="sk-SK" i="1"/>
              <a:t> </a:t>
            </a:r>
            <a:r>
              <a:rPr lang="en-US" i="1"/>
              <a:t>Consortium</a:t>
            </a:r>
            <a:r>
              <a:rPr lang="sk-SK"/>
              <a:t> (W3C)</a:t>
            </a:r>
            <a:endParaRPr lang="en-US"/>
          </a:p>
          <a:p>
            <a:pPr lvl="1">
              <a:spcBef>
                <a:spcPts val="0"/>
              </a:spcBef>
            </a:pPr>
            <a:r>
              <a:rPr lang="en-US" i="1"/>
              <a:t>Web Hypertext Application Technology Working Group</a:t>
            </a:r>
            <a:r>
              <a:rPr lang="en-US"/>
              <a:t> (WHATWG)</a:t>
            </a:r>
            <a:r>
              <a:rPr lang="sk-SK"/>
              <a:t> – </a:t>
            </a:r>
            <a:r>
              <a:rPr lang="en-US">
                <a:hlinkClick r:id="rId3"/>
              </a:rPr>
              <a:t>living</a:t>
            </a:r>
            <a:r>
              <a:rPr lang="sk-SK">
                <a:hlinkClick r:id="rId3"/>
              </a:rPr>
              <a:t> </a:t>
            </a:r>
            <a:r>
              <a:rPr lang="en-US">
                <a:hlinkClick r:id="rId3"/>
              </a:rPr>
              <a:t>standard</a:t>
            </a:r>
            <a:endParaRPr lang="en-US"/>
          </a:p>
          <a:p>
            <a:pPr>
              <a:spcBef>
                <a:spcPts val="0"/>
              </a:spcBef>
            </a:pPr>
            <a:r>
              <a:rPr lang="sk-SK"/>
              <a:t>Odporúčané materiály: </a:t>
            </a:r>
            <a:r>
              <a:rPr lang="sk-SK">
                <a:hlinkClick r:id="rId4"/>
              </a:rPr>
              <a:t>MDN</a:t>
            </a:r>
            <a:r>
              <a:rPr lang="sk-SK"/>
              <a:t>, </a:t>
            </a:r>
            <a:r>
              <a:rPr lang="sk-SK">
                <a:hlinkClick r:id="rId5"/>
              </a:rPr>
              <a:t>w3schools</a:t>
            </a:r>
            <a:endParaRPr lang="sk-SK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sk-SK"/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19</a:t>
            </a:fld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2508497-8852-0BBF-A18E-BB3DDF3CF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677" y="2346568"/>
            <a:ext cx="3554687" cy="13364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Všeobecné i</a:t>
            </a:r>
            <a:r>
              <a:rPr lang="sk-SK" sz="3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nformácie o predmete</a:t>
            </a:r>
            <a:endParaRPr lang="sk-SK" sz="3000">
              <a:solidFill>
                <a:srgbClr val="F3F3F3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sk-SK"/>
              <a:t>Cieľ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/>
              <a:t>Naučiť sa navrhovať a vytvárať a poznať špecifické vlastnosti webových aplikácií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sk-SK"/>
              <a:t>Stručný obsah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/>
              <a:t>Základné informácie o webových aplikáciách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/>
              <a:t>HTML5, CSS, responzívny dizajn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/>
              <a:t>JavaScript a DOM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/>
              <a:t>Serverová časť web aplikácie, jazyk PHP, spolupráca s databázami (MySQL)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/>
              <a:t>Architektúra webových aplikácií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/>
              <a:t>Tvorba REST API, AJAX volania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sk-SK"/>
              <a:t>Bezpečnosť  webových aplikácií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-SK" err="1"/>
              <a:t>Frameworky</a:t>
            </a:r>
            <a:r>
              <a:rPr lang="sk-SK"/>
              <a:t> na tvorbu web aplikácií</a:t>
            </a:r>
          </a:p>
          <a:p>
            <a:pPr marL="228600" lvl="0" indent="-152400" algn="l" rtl="0">
              <a:spcBef>
                <a:spcPts val="500"/>
              </a:spcBef>
              <a:spcAft>
                <a:spcPts val="0"/>
              </a:spcAft>
              <a:buNone/>
            </a:pPr>
            <a:endParaRPr lang="sk-SK"/>
          </a:p>
          <a:p>
            <a:pPr marL="228600" lvl="0" indent="-15240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Základná syntax jazyka HTML5</a:t>
            </a:r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Na definovanie obsahu sa používajú značky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Značky spolu s obsahom sa nazýva element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Párové a nepárové značky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Neznáme značky sa vynechávajú</a:t>
            </a:r>
          </a:p>
          <a:p>
            <a:pPr>
              <a:spcBef>
                <a:spcPts val="0"/>
              </a:spcBef>
            </a:pPr>
            <a:r>
              <a:rPr lang="sk-SK"/>
              <a:t>Ignorujú sa viacnásobné medzery a pevné zalomenia riadkov (cez ENTER)</a:t>
            </a:r>
          </a:p>
          <a:p>
            <a:pPr>
              <a:spcBef>
                <a:spcPts val="0"/>
              </a:spcBef>
            </a:pPr>
            <a:r>
              <a:rPr lang="sk-SK"/>
              <a:t>Prehliadače sa snažia zobraziť dokument za každú cenu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Aj s chybami (žiadne výpisy chýb ani varovania)</a:t>
            </a:r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20</a:t>
            </a:fld>
            <a:endParaRPr lang="sk-S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Značky jazyka HTML5</a:t>
            </a:r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Sú uzavreté v zátvorkách </a:t>
            </a:r>
            <a:r>
              <a:rPr lang="sk-SK">
                <a:latin typeface="Consolas" panose="020B0609020204030204" pitchFamily="49" charset="0"/>
                <a:sym typeface="Roboto Mono"/>
              </a:rPr>
              <a:t>&lt;</a:t>
            </a:r>
            <a:r>
              <a:rPr lang="sk-SK"/>
              <a:t> a </a:t>
            </a:r>
            <a:r>
              <a:rPr lang="sk-SK">
                <a:latin typeface="Consolas" panose="020B0609020204030204" pitchFamily="49" charset="0"/>
                <a:sym typeface="Roboto Mono"/>
              </a:rPr>
              <a:t>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Môžu byť párové a nepárové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strong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&gt;text&lt;/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strong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sk-SK"/>
              <a:t>Nepárové majú syntax 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&lt;br&gt;</a:t>
            </a:r>
            <a:endParaRPr lang="sk-SK" sz="140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Značky používajú na upresnenia vlastností atribúty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Štandard povoľuje použiť  malé a veľké písmená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Odporúča sa používať </a:t>
            </a:r>
            <a:r>
              <a:rPr lang="sk-SK">
                <a:solidFill>
                  <a:srgbClr val="FE8637"/>
                </a:solidFill>
              </a:rPr>
              <a:t>malé písmená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Značky by mali byť správne zanorené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Nemali by sa prekrývať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21</a:t>
            </a:fld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Použitie malých a veľkých písmen</a:t>
            </a:r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Nesprávne:</a:t>
            </a:r>
            <a:endParaRPr lang="sk-SK">
              <a:solidFill>
                <a:srgbClr val="FF0000"/>
              </a:solidFill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strike="sngStrike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strike="sngStrike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diV</a:t>
            </a:r>
            <a:r>
              <a:rPr lang="sk-SK" sz="1200" strike="sngStrike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strike="sngStrike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NAME=</a:t>
            </a:r>
            <a:r>
              <a:rPr lang="sk-SK" sz="1200" strike="sngStrike" err="1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oDseK</a:t>
            </a:r>
            <a:r>
              <a:rPr lang="sk-SK" sz="1200" strike="sngStrike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strike="sngStrike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cLaSs</a:t>
            </a:r>
            <a:r>
              <a:rPr lang="sk-SK" sz="1200" strike="sngStrike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 strike="sngStrike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"odsek text-</a:t>
            </a:r>
            <a:r>
              <a:rPr lang="sk-SK" sz="1200" strike="sngStrike" err="1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left</a:t>
            </a:r>
            <a:r>
              <a:rPr lang="sk-SK" sz="1200" strike="sngStrike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strike="sngStrike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lang="sk-SK" sz="1200" strike="sngStrike">
              <a:solidFill>
                <a:srgbClr val="333333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strike="sngStrike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Toto je nejaký odsek textu</a:t>
            </a: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strike="sngStrike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</a:t>
            </a:r>
            <a:r>
              <a:rPr lang="sk-SK" sz="1200" strike="sngStrike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dIv</a:t>
            </a:r>
            <a:r>
              <a:rPr lang="sk-SK" sz="1200" strike="sngStrike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20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ym typeface="Roboto Mono"/>
              </a:rPr>
              <a:t>Správne:</a:t>
            </a: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&lt;div</a:t>
            </a: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name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"odsek"</a:t>
            </a: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class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"odsek text-</a:t>
            </a:r>
            <a:r>
              <a:rPr lang="sk-SK" sz="1200" err="1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left</a:t>
            </a:r>
            <a:r>
              <a:rPr lang="sk-SK" sz="1200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lang="sk-SK" sz="1200">
              <a:solidFill>
                <a:srgbClr val="333333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Toto je nejaký odsek textu</a:t>
            </a: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&lt;/div&gt;</a:t>
            </a: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sk-SK"/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/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22</a:t>
            </a:fld>
            <a:endParaRPr lang="sk-SK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Vnáranie značiek</a:t>
            </a:r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391294" y="1598197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Nesprávne vnáranie značiek:</a:t>
            </a:r>
          </a:p>
          <a:p>
            <a:pPr marL="0" lvl="0" indent="0" algn="l" rtl="0">
              <a:lnSpc>
                <a:spcPct val="110795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strike="sngStrike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sk-SK" sz="1200" strike="sng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Nejaký text</a:t>
            </a:r>
            <a:r>
              <a:rPr lang="sk-SK" sz="1200" strike="sngStrike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&lt;div&gt;&lt;/p&gt;&lt;</a:t>
            </a:r>
            <a:r>
              <a:rPr lang="sk-SK" sz="1200" strike="sngStrike" err="1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sk-SK" sz="1200" strike="sng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sz="1200" strike="sngStrike" err="1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sk-SK" sz="1200" strike="sngStrike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k-SK" sz="1200" strike="sngStrike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"obrazok.jpg"</a:t>
            </a:r>
            <a:r>
              <a:rPr lang="sk-SK" sz="1200" strike="sngStrike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&gt;&lt;/div&gt;</a:t>
            </a: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100">
              <a:solidFill>
                <a:srgbClr val="0077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sk-SK"/>
              <a:t>Správne vnáranie značiek:</a:t>
            </a:r>
          </a:p>
          <a:p>
            <a:pPr marL="0" lvl="0" indent="0" algn="l" rtl="0">
              <a:lnSpc>
                <a:spcPct val="110795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</a:p>
          <a:p>
            <a:pPr marL="0" lvl="0" indent="0" algn="l" rtl="0">
              <a:lnSpc>
                <a:spcPct val="110795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</a:t>
            </a:r>
            <a:r>
              <a:rPr lang="sk-SK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Nejaký text</a:t>
            </a:r>
            <a:r>
              <a:rPr lang="sk-SK" sz="120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</a:p>
          <a:p>
            <a:pPr marL="0" lvl="0" indent="0" algn="l" rtl="0">
              <a:lnSpc>
                <a:spcPct val="110795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sk-SK" sz="1200" err="1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sk-SK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sk-SK" sz="12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"obrazok.jpg"</a:t>
            </a:r>
            <a:r>
              <a:rPr lang="sk-SK" sz="120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0" algn="l" rtl="0">
              <a:lnSpc>
                <a:spcPct val="110795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/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/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23</a:t>
            </a:fld>
            <a:endParaRPr lang="sk-S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Atribúty HTML5 značiek</a:t>
            </a:r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sk-SK"/>
              <a:t>Na upresnenie významu sa používajú atribúty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Hodnotové a logické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Hodnoty atribútov je</a:t>
            </a:r>
            <a:r>
              <a:rPr lang="sk-SK">
                <a:solidFill>
                  <a:schemeClr val="dk1"/>
                </a:solidFill>
              </a:rPr>
              <a:t> odp</a:t>
            </a:r>
            <a:r>
              <a:rPr lang="sk-SK"/>
              <a:t>orúčané</a:t>
            </a:r>
            <a:r>
              <a:rPr lang="sk-SK">
                <a:solidFill>
                  <a:schemeClr val="dk1"/>
                </a:solidFill>
              </a:rPr>
              <a:t> </a:t>
            </a:r>
            <a:r>
              <a:rPr lang="sk-SK">
                <a:solidFill>
                  <a:srgbClr val="FE8637"/>
                </a:solidFill>
              </a:rPr>
              <a:t>písať v úvodzovkách </a:t>
            </a:r>
            <a:r>
              <a:rPr lang="sk-SK">
                <a:solidFill>
                  <a:schemeClr val="dk1"/>
                </a:solidFill>
              </a:rPr>
              <a:t>(povinné, ak obsahuje hodnota medzeru alebo špeciálny znak)</a:t>
            </a: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input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type=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text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disabled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input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type=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"text"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disabled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input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type=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"text"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disabled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disabled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200">
              <a:solidFill>
                <a:srgbClr val="007700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4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24</a:t>
            </a:fld>
            <a:endParaRPr lang="sk-S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Základná štruktúra HTML5 dokumentu </a:t>
            </a:r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1"/>
          </p:nvPr>
        </p:nvSpPr>
        <p:spPr>
          <a:xfrm>
            <a:off x="435900" y="1467350"/>
            <a:ext cx="8272200" cy="321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557799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&lt;!DOCTYPE html&gt;</a:t>
            </a:r>
            <a:endParaRPr lang="sk-SK" sz="1200">
              <a:solidFill>
                <a:srgbClr val="333333"/>
              </a:solidFill>
              <a:latin typeface="Consolas" panose="020B0609020204030204" pitchFamily="49" charset="0"/>
              <a:ea typeface="Roboto Mono" panose="020B0604020202020204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&lt;html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sym typeface="Consolas"/>
              </a:rPr>
              <a:t>lang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=</a:t>
            </a:r>
            <a:r>
              <a:rPr lang="sk-SK" sz="1200">
                <a:solidFill>
                  <a:schemeClr val="tx1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"</a:t>
            </a:r>
            <a:r>
              <a:rPr lang="sk-SK" sz="1200" err="1">
                <a:solidFill>
                  <a:schemeClr val="tx1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sk</a:t>
            </a:r>
            <a:r>
              <a:rPr lang="sk-SK" sz="1200">
                <a:solidFill>
                  <a:schemeClr val="tx1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-SK"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&gt;</a:t>
            </a:r>
            <a:endParaRPr lang="sk-SK" sz="1200">
              <a:solidFill>
                <a:srgbClr val="333333"/>
              </a:solidFill>
              <a:latin typeface="Consolas" panose="020B0609020204030204" pitchFamily="49" charset="0"/>
              <a:ea typeface="Roboto Mono" panose="020B0604020202020204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head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Roboto Mono"/>
                <a:sym typeface="Consolas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meta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charset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"UTF-8"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Consolas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&lt;title&gt;</a:t>
            </a:r>
            <a:r>
              <a:rPr lang="sk-SK" sz="1200" err="1">
                <a:solidFill>
                  <a:srgbClr val="333333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Page</a:t>
            </a: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 title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&lt;/title&gt;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  &lt;/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head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  &lt;body&gt;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    &lt;p&gt;</a:t>
            </a:r>
            <a:r>
              <a:rPr lang="sk-SK" sz="1200" err="1">
                <a:solidFill>
                  <a:srgbClr val="333333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Hello</a:t>
            </a: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 </a:t>
            </a:r>
            <a:r>
              <a:rPr lang="sk-SK" sz="1200" err="1">
                <a:solidFill>
                  <a:srgbClr val="333333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world</a:t>
            </a: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!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&lt;/p&gt;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  &lt;/body&gt;</a:t>
            </a:r>
            <a:endParaRPr lang="sk-SK" sz="1200">
              <a:solidFill>
                <a:srgbClr val="333333"/>
              </a:solidFill>
              <a:latin typeface="Consolas" panose="020B0609020204030204" pitchFamily="49" charset="0"/>
              <a:ea typeface="Roboto Mono" panose="020B0604020202020204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 panose="020B0604020202020204" charset="0"/>
                <a:cs typeface="Consolas"/>
                <a:sym typeface="Consolas"/>
              </a:rPr>
              <a:t>&lt;/html&gt;</a:t>
            </a:r>
          </a:p>
          <a:p>
            <a:pPr marL="0" lvl="0" indent="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200">
              <a:solidFill>
                <a:srgbClr val="0077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25</a:t>
            </a:fld>
            <a:endParaRPr lang="sk-S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Deklarácia typu dokumentu</a:t>
            </a:r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 HTML 5 je len jeden typ</a:t>
            </a:r>
            <a:r>
              <a:rPr lang="en-US"/>
              <a:t>: </a:t>
            </a:r>
            <a:r>
              <a:rPr lang="sk-SK" sz="1400">
                <a:solidFill>
                  <a:srgbClr val="557799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&lt;!DOCTYPE html&gt;</a:t>
            </a:r>
          </a:p>
          <a:p>
            <a:pPr marL="914400" lvl="1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57799"/>
              </a:buClr>
              <a:buSzPts val="1100"/>
              <a:buFont typeface="Roboto Mono"/>
              <a:buChar char="○"/>
            </a:pPr>
            <a:r>
              <a:rPr lang="sk-SK"/>
              <a:t>Je dôležité ho uvádzať, aby prehliadač správne detegoval typ dokumentu</a:t>
            </a:r>
          </a:p>
          <a:p>
            <a:pPr marL="914400" lvl="1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Musí byť uvedený na prvom riadku v HTML5 dokumente</a:t>
            </a:r>
          </a:p>
          <a:p>
            <a:pPr marL="914400" lvl="1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Používa sa pri validácii (validátor </a:t>
            </a:r>
            <a:r>
              <a:rPr lang="sk-SK" u="sng">
                <a:solidFill>
                  <a:schemeClr val="hlink"/>
                </a:solidFill>
                <a:hlinkClick r:id="rId3"/>
              </a:rPr>
              <a:t>validator.w3.org</a:t>
            </a:r>
            <a:r>
              <a:rPr lang="en-US"/>
              <a:t>)</a:t>
            </a:r>
            <a:endParaRPr lang="sk-SK"/>
          </a:p>
        </p:txBody>
      </p:sp>
      <p:sp>
        <p:nvSpPr>
          <p:cNvPr id="250" name="Google Shape;250;p3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26</a:t>
            </a:fld>
            <a:endParaRPr lang="sk-SK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Značka </a:t>
            </a:r>
            <a:r>
              <a:rPr lang="sk-SK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sz="1400">
                <a:latin typeface="Consolas" panose="020B0609020204030204" pitchFamily="49" charset="0"/>
                <a:sym typeface="Roboto Mono"/>
              </a:rPr>
              <a:t>&lt;html&gt; </a:t>
            </a:r>
            <a:r>
              <a:rPr lang="sk-SK"/>
              <a:t>je párová značka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Vytvára koreňový (</a:t>
            </a:r>
            <a:r>
              <a:rPr lang="sk-SK" i="1" err="1"/>
              <a:t>root</a:t>
            </a:r>
            <a:r>
              <a:rPr lang="sk-SK"/>
              <a:t>) element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V </a:t>
            </a:r>
            <a:r>
              <a:rPr lang="sk-SK"/>
              <a:t>dokumente</a:t>
            </a:r>
            <a:r>
              <a:rPr lang="en-US"/>
              <a:t> </a:t>
            </a:r>
            <a:r>
              <a:rPr lang="sk-SK"/>
              <a:t>sa musí vyskytovať práve 1x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Môže obsahovať iba elementy: </a:t>
            </a:r>
            <a:r>
              <a:rPr lang="sk-SK" sz="1400" err="1">
                <a:latin typeface="Consolas" panose="020B0609020204030204" pitchFamily="49" charset="0"/>
                <a:sym typeface="Roboto Mono"/>
              </a:rPr>
              <a:t>head</a:t>
            </a:r>
            <a:r>
              <a:rPr lang="sk-SK"/>
              <a:t> a 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body</a:t>
            </a:r>
            <a:endParaRPr lang="sk-SK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257" name="Google Shape;257;p3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27</a:t>
            </a:fld>
            <a:endParaRPr lang="sk-S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Značka </a:t>
            </a:r>
            <a:r>
              <a:rPr lang="en-US">
                <a:latin typeface="Consolas" panose="020B0609020204030204" pitchFamily="49" charset="0"/>
              </a:rPr>
              <a:t>head</a:t>
            </a:r>
            <a:r>
              <a:rPr lang="sk-SK"/>
              <a:t> (1)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sz="1400">
                <a:latin typeface="Consolas" panose="020B0609020204030204" pitchFamily="49" charset="0"/>
                <a:sym typeface="Roboto Mono"/>
              </a:rPr>
              <a:t>&lt;</a:t>
            </a:r>
            <a:r>
              <a:rPr lang="en-US" sz="1400">
                <a:latin typeface="Consolas" panose="020B0609020204030204" pitchFamily="49" charset="0"/>
                <a:sym typeface="Roboto Mono"/>
              </a:rPr>
              <a:t>head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&gt; </a:t>
            </a:r>
            <a:r>
              <a:rPr lang="sk-SK"/>
              <a:t>je párová značka</a:t>
            </a:r>
          </a:p>
          <a:p>
            <a:pPr lvl="0">
              <a:spcBef>
                <a:spcPts val="0"/>
              </a:spcBef>
            </a:pPr>
            <a:r>
              <a:rPr lang="sk-SK"/>
              <a:t>Obsahuje povinný nadpis dokumentu 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&lt;title&gt;</a:t>
            </a:r>
            <a:endParaRPr lang="sk-SK" sz="1400">
              <a:latin typeface="Consolas" panose="020B0609020204030204" pitchFamily="49" charset="0"/>
            </a:endParaRPr>
          </a:p>
          <a:p>
            <a:pPr lvl="0">
              <a:spcBef>
                <a:spcPts val="0"/>
              </a:spcBef>
            </a:pPr>
            <a:r>
              <a:rPr lang="sk-SK"/>
              <a:t>Definícia ikony webu (</a:t>
            </a:r>
            <a:r>
              <a:rPr lang="sk-SK" i="1" err="1"/>
              <a:t>favicon</a:t>
            </a:r>
            <a:r>
              <a:rPr lang="sk-SK"/>
              <a:t>)</a:t>
            </a:r>
          </a:p>
          <a:p>
            <a:pPr lvl="0">
              <a:spcBef>
                <a:spcPts val="0"/>
              </a:spcBef>
            </a:pPr>
            <a:r>
              <a:rPr lang="sk-SK"/>
              <a:t>Značka 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&lt;</a:t>
            </a:r>
            <a:r>
              <a:rPr lang="sk-SK" sz="1400" err="1">
                <a:latin typeface="Consolas" panose="020B0609020204030204" pitchFamily="49" charset="0"/>
                <a:sym typeface="Roboto Mono"/>
              </a:rPr>
              <a:t>meta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&gt;</a:t>
            </a:r>
            <a:endParaRPr lang="sk-SK" sz="140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Metainformácie o dokumente, napr.  </a:t>
            </a:r>
            <a:r>
              <a:rPr lang="en-US" sz="1200" i="1">
                <a:latin typeface="Roboto Mono"/>
                <a:ea typeface="Roboto Mono"/>
                <a:cs typeface="Roboto Mono"/>
                <a:sym typeface="Roboto Mono"/>
              </a:rPr>
              <a:t>author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 i="1">
                <a:latin typeface="Roboto Mono"/>
                <a:ea typeface="Roboto Mono"/>
                <a:cs typeface="Roboto Mono"/>
                <a:sym typeface="Roboto Mono"/>
              </a:rPr>
              <a:t>keywords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 i="1"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Definícia znakovej sady</a:t>
            </a:r>
          </a:p>
          <a:p>
            <a:pPr marL="45720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meta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charset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"UTF-8"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meta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name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description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content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"Prednáška o HTML5 a CSS3"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meta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name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keywords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content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"HTML5,CSS3"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meta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name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author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content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"Patrik Hrkút"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264" name="Google Shape;264;p3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28</a:t>
            </a:fld>
            <a:endParaRPr lang="sk-SK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Značka </a:t>
            </a:r>
            <a:r>
              <a:rPr lang="en-US">
                <a:latin typeface="Consolas" panose="020B0609020204030204" pitchFamily="49" charset="0"/>
              </a:rPr>
              <a:t>head</a:t>
            </a:r>
            <a:r>
              <a:rPr lang="sk-SK"/>
              <a:t> (2)</a:t>
            </a:r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Prepojenie HTML dokumentu s kaskádovými štýlmi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Značka 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link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&gt; </a:t>
            </a:r>
          </a:p>
          <a:p>
            <a:pPr marL="4572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link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rel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stylesheet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href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"styl.css"</a:t>
            </a:r>
            <a:r>
              <a:rPr lang="sk-SK" sz="1200">
                <a:solidFill>
                  <a:srgbClr val="3333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type=</a:t>
            </a:r>
            <a:r>
              <a:rPr lang="sk-SK" sz="1200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"text/</a:t>
            </a:r>
            <a:r>
              <a:rPr lang="sk-SK" sz="1200" err="1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css</a:t>
            </a:r>
            <a:r>
              <a:rPr lang="sk-SK" sz="1200">
                <a:solidFill>
                  <a:srgbClr val="333333"/>
                </a:solidFill>
                <a:highlight>
                  <a:srgbClr val="FFF0F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Vkladanie skriptov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Značka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script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>
                <a:latin typeface="Consolas" panose="020B0609020204030204" pitchFamily="49" charset="0"/>
              </a:rPr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Umožňuje vkladanie skriptov (párová značka!)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Odporučené je vkladanie</a:t>
            </a:r>
            <a:r>
              <a:rPr lang="sk-SK">
                <a:solidFill>
                  <a:srgbClr val="FE8637"/>
                </a:solidFill>
              </a:rPr>
              <a:t> </a:t>
            </a:r>
            <a:r>
              <a:rPr lang="sk-SK"/>
              <a:t>skriptov </a:t>
            </a:r>
            <a:r>
              <a:rPr lang="sk-SK">
                <a:solidFill>
                  <a:srgbClr val="FE8637"/>
                </a:solidFill>
              </a:rPr>
              <a:t>externe</a:t>
            </a:r>
          </a:p>
          <a:p>
            <a:pPr marL="45720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script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src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"skript.js"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&gt;&lt;/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script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271" name="Google Shape;271;p3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29</a:t>
            </a:fld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Organizácia predmetu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0735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Prednášky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Cvičenia a kontrolné termíny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Semestrálne práce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sk-SK"/>
              <a:t>Bonusové body, vytvorenie úlohy do zbierky úloh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Skúška 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sk-SK"/>
              <a:t>Súčasť obhajoby semestrálnej práce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Bakalárske práce, projektová výučba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Študijné materiály: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sk-SK"/>
              <a:t>Účasť na prednáškach a cvičeniach </a:t>
            </a:r>
            <a:r>
              <a:rPr lang="en-US"/>
              <a:t>(</a:t>
            </a:r>
            <a:r>
              <a:rPr lang="sk-SK"/>
              <a:t>MS </a:t>
            </a:r>
            <a:r>
              <a:rPr lang="en-US"/>
              <a:t>Teams</a:t>
            </a:r>
            <a:r>
              <a:rPr lang="sk-SK"/>
              <a:t>)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sk-SK"/>
              <a:t>Zbierka úloh – USB a tlačená verzia (repozitár </a:t>
            </a:r>
            <a:r>
              <a:rPr lang="sk-SK">
                <a:hlinkClick r:id="rId3"/>
              </a:rPr>
              <a:t>https://github.com/thevajko/zbierka-uloh.git</a:t>
            </a:r>
            <a:r>
              <a:rPr lang="sk-SK"/>
              <a:t>)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</a:t>
            </a:fld>
            <a:endParaRPr lang="sk-SK"/>
          </a:p>
        </p:txBody>
      </p:sp>
      <p:pic>
        <p:nvPicPr>
          <p:cNvPr id="3" name="Obrázok 2" descr="Obrázok, na ktorom je text, písmo, snímka obrazovky, číslo&#10;&#10;Automaticky generovaný popis">
            <a:hlinkClick r:id="rId4"/>
            <a:extLst>
              <a:ext uri="{FF2B5EF4-FFF2-40B4-BE49-F238E27FC236}">
                <a16:creationId xmlns:a16="http://schemas.microsoft.com/office/drawing/2014/main" id="{D870F521-057F-318A-C35F-1CEC5D1FD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651" y="1732207"/>
            <a:ext cx="1577474" cy="22413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Značka </a:t>
            </a:r>
            <a:r>
              <a:rPr lang="sk-SK"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Povinná časť HTML dokumentu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Párová značka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&lt;body&gt;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Obsahuje všetko, čo sa má zobraziť v okne prehliadača</a:t>
            </a:r>
          </a:p>
        </p:txBody>
      </p:sp>
      <p:sp>
        <p:nvSpPr>
          <p:cNvPr id="278" name="Google Shape;278;p3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30</a:t>
            </a:fld>
            <a:endParaRPr lang="sk-S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900"/>
              <a:t>Rozdelenie značiek podľa zobrazenia elementov (1)</a:t>
            </a:r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Značky </a:t>
            </a:r>
            <a:r>
              <a:rPr lang="sk-SK">
                <a:solidFill>
                  <a:srgbClr val="FF9900"/>
                </a:solidFill>
              </a:rPr>
              <a:t>blokové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Vytvárajú okolo seba blok miesta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Zaberajú miesto od začiatku až do konca riadku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Nasledujúci element začína na novom riadku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Značky </a:t>
            </a:r>
            <a:r>
              <a:rPr lang="sk-SK">
                <a:solidFill>
                  <a:srgbClr val="FF9900"/>
                </a:solidFill>
              </a:rPr>
              <a:t>riadkové </a:t>
            </a:r>
            <a:r>
              <a:rPr lang="sk-SK"/>
              <a:t>(</a:t>
            </a:r>
            <a:r>
              <a:rPr lang="sk-SK" i="1"/>
              <a:t>inline</a:t>
            </a:r>
            <a:r>
              <a:rPr lang="sk-SK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Zaberajú len nutný priestor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Ďalší element pokračuje bezprostredne za predchádzajúcim</a:t>
            </a:r>
          </a:p>
        </p:txBody>
      </p:sp>
      <p:sp>
        <p:nvSpPr>
          <p:cNvPr id="285" name="Google Shape;285;p3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31</a:t>
            </a:fld>
            <a:endParaRPr lang="sk-S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900"/>
              <a:t>Rozdelenie značiek podľa zobrazenia elementov (2)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32</a:t>
            </a:fld>
            <a:endParaRPr lang="sk-SK"/>
          </a:p>
        </p:txBody>
      </p:sp>
      <p:sp>
        <p:nvSpPr>
          <p:cNvPr id="292" name="Google Shape;292;p40"/>
          <p:cNvSpPr/>
          <p:nvPr/>
        </p:nvSpPr>
        <p:spPr>
          <a:xfrm>
            <a:off x="5238475" y="1870350"/>
            <a:ext cx="30393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93" name="Google Shape;293;p40"/>
          <p:cNvSpPr/>
          <p:nvPr/>
        </p:nvSpPr>
        <p:spPr>
          <a:xfrm>
            <a:off x="5238475" y="2279500"/>
            <a:ext cx="6210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94" name="Google Shape;294;p40"/>
          <p:cNvSpPr/>
          <p:nvPr/>
        </p:nvSpPr>
        <p:spPr>
          <a:xfrm>
            <a:off x="5939875" y="2272613"/>
            <a:ext cx="2063637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95" name="Google Shape;295;p40"/>
          <p:cNvSpPr/>
          <p:nvPr/>
        </p:nvSpPr>
        <p:spPr>
          <a:xfrm>
            <a:off x="5238475" y="2688650"/>
            <a:ext cx="4164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96" name="Google Shape;296;p40"/>
          <p:cNvSpPr/>
          <p:nvPr/>
        </p:nvSpPr>
        <p:spPr>
          <a:xfrm>
            <a:off x="5749900" y="2688650"/>
            <a:ext cx="13881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97" name="Google Shape;297;p40"/>
          <p:cNvSpPr/>
          <p:nvPr/>
        </p:nvSpPr>
        <p:spPr>
          <a:xfrm>
            <a:off x="611250" y="1884975"/>
            <a:ext cx="30393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98" name="Google Shape;298;p40"/>
          <p:cNvSpPr/>
          <p:nvPr/>
        </p:nvSpPr>
        <p:spPr>
          <a:xfrm>
            <a:off x="611250" y="2294125"/>
            <a:ext cx="6210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99" name="Google Shape;299;p40"/>
          <p:cNvSpPr/>
          <p:nvPr/>
        </p:nvSpPr>
        <p:spPr>
          <a:xfrm>
            <a:off x="611250" y="2703275"/>
            <a:ext cx="23379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00" name="Google Shape;300;p40"/>
          <p:cNvSpPr/>
          <p:nvPr/>
        </p:nvSpPr>
        <p:spPr>
          <a:xfrm>
            <a:off x="611250" y="3112425"/>
            <a:ext cx="4164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01" name="Google Shape;301;p40"/>
          <p:cNvSpPr/>
          <p:nvPr/>
        </p:nvSpPr>
        <p:spPr>
          <a:xfrm>
            <a:off x="611250" y="3521575"/>
            <a:ext cx="1388100" cy="3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02" name="Google Shape;302;p40"/>
          <p:cNvSpPr txBox="1"/>
          <p:nvPr/>
        </p:nvSpPr>
        <p:spPr>
          <a:xfrm>
            <a:off x="1334550" y="1445000"/>
            <a:ext cx="1592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latin typeface="Cabin"/>
                <a:ea typeface="Cabin"/>
                <a:cs typeface="Cabin"/>
                <a:sym typeface="Cabin"/>
              </a:rPr>
              <a:t>Blokové značky</a:t>
            </a:r>
          </a:p>
        </p:txBody>
      </p:sp>
      <p:sp>
        <p:nvSpPr>
          <p:cNvPr id="303" name="Google Shape;303;p40"/>
          <p:cNvSpPr txBox="1"/>
          <p:nvPr/>
        </p:nvSpPr>
        <p:spPr>
          <a:xfrm>
            <a:off x="5900875" y="1445000"/>
            <a:ext cx="1592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latin typeface="Cabin"/>
                <a:ea typeface="Cabin"/>
                <a:cs typeface="Cabin"/>
                <a:sym typeface="Cabin"/>
              </a:rPr>
              <a:t>Riadkové značky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60FDA-4F81-7D1C-C16F-8993C570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Značky </a:t>
            </a:r>
            <a:r>
              <a:rPr lang="sk-SK" err="1"/>
              <a:t>span</a:t>
            </a:r>
            <a:r>
              <a:rPr lang="sk-SK"/>
              <a:t> a div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D14AC7-B173-D55D-A3E2-5FC38B4DD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Jedny z najpoužívanejších značiek v HTML</a:t>
            </a:r>
          </a:p>
          <a:p>
            <a:r>
              <a:rPr lang="sk-SK"/>
              <a:t>Nemajú žiadne formátovanie, spájajú s CSS štýlmi </a:t>
            </a:r>
          </a:p>
          <a:p>
            <a:r>
              <a:rPr lang="sk-SK"/>
              <a:t>Značka </a:t>
            </a:r>
            <a:r>
              <a:rPr lang="sk-SK" sz="1400">
                <a:latin typeface="Consolas" panose="020B0609020204030204" pitchFamily="49" charset="0"/>
              </a:rPr>
              <a:t>&lt;div&gt;</a:t>
            </a:r>
          </a:p>
          <a:p>
            <a:pPr lvl="1"/>
            <a:r>
              <a:rPr lang="sk-SK"/>
              <a:t>Definuje blok, často nazývaný kontajner</a:t>
            </a:r>
          </a:p>
          <a:p>
            <a:pPr lvl="1"/>
            <a:r>
              <a:rPr lang="sk-SK"/>
              <a:t>Veľmi často je vnorená do inej </a:t>
            </a:r>
            <a:r>
              <a:rPr lang="sk-SK" sz="1200">
                <a:latin typeface="Consolas" panose="020B0609020204030204" pitchFamily="49" charset="0"/>
              </a:rPr>
              <a:t>&lt;div&gt;</a:t>
            </a:r>
            <a:r>
              <a:rPr lang="sk-SK"/>
              <a:t> značky</a:t>
            </a:r>
          </a:p>
          <a:p>
            <a:r>
              <a:rPr lang="sk-SK"/>
              <a:t>Značka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span</a:t>
            </a:r>
            <a:r>
              <a:rPr lang="sk-SK" sz="140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sk-SK"/>
              <a:t>Definuje riadkový obsah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66E0C7C-6861-F1D3-9727-783EE16C0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81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5CBE56-75F3-AB74-6E9C-AB8DDF20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Definovanie štruktúry dokumentu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1B0ADC-CD43-6010-299A-8FEB04B8B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Značky musia vyjadrovať štruktúru informácií v dokumente</a:t>
            </a:r>
          </a:p>
          <a:p>
            <a:r>
              <a:rPr lang="sk-SK"/>
              <a:t>Štruktúrované HTML dokumenty dokážu spracovať počítače lepšie</a:t>
            </a:r>
          </a:p>
          <a:p>
            <a:pPr lvl="1"/>
            <a:r>
              <a:rPr lang="sk-SK"/>
              <a:t>Na základy štruktúry je počítač schopný lepšie pochopiť obsah informácie</a:t>
            </a:r>
          </a:p>
          <a:p>
            <a:pPr lvl="1"/>
            <a:r>
              <a:rPr lang="sk-SK"/>
              <a:t>Napr. pre účely vyhľadávania </a:t>
            </a:r>
          </a:p>
          <a:p>
            <a:pPr lvl="1"/>
            <a:r>
              <a:rPr lang="sk-SK"/>
              <a:t>Ale aj napr. pre zrakovo postihnutých ľudí (</a:t>
            </a:r>
            <a:r>
              <a:rPr lang="sk-SK" i="1" err="1"/>
              <a:t>accessibility</a:t>
            </a:r>
            <a:r>
              <a:rPr lang="sk-SK"/>
              <a:t>)</a:t>
            </a:r>
          </a:p>
          <a:p>
            <a:r>
              <a:rPr lang="sk-SK"/>
              <a:t>Štruktúrovaný sa ľahšie udržuje a číta aj pre web vývojára</a:t>
            </a:r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ACBE96B-CC72-506E-3C86-A40896FF6A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68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Blokové značky na tvorbu štruktúry obsahu </a:t>
            </a:r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Značka odstavca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&lt;p&gt;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Nadpisy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Značky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&lt;h1&gt;</a:t>
            </a:r>
            <a:r>
              <a:rPr lang="sk-SK">
                <a:sym typeface="Roboto Mono"/>
              </a:rPr>
              <a:t> </a:t>
            </a:r>
            <a:r>
              <a:rPr lang="sk-SK"/>
              <a:t>až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&lt;h6&gt;</a:t>
            </a:r>
            <a:endParaRPr lang="sk-SK" sz="120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Zásady používania nadpisov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err="1"/>
              <a:t>Predformátovaný</a:t>
            </a:r>
            <a:r>
              <a:rPr lang="sk-SK"/>
              <a:t> text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&lt;pre&gt;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Definujúce význam textu napr.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address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&lt;q&gt;</a:t>
            </a:r>
            <a:r>
              <a:rPr lang="sk-SK" sz="1200"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blockquote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324" name="Google Shape;324;p4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35</a:t>
            </a:fld>
            <a:endParaRPr lang="sk-SK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7D15E2-B1C5-F57A-96E8-0D98BD8C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Riadkové značky na tvorbu štruktúry obsahu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451383-6071-8226-764C-AFCC0A4C1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Zvýraznenie (</a:t>
            </a:r>
            <a:r>
              <a:rPr lang="en-US" i="1"/>
              <a:t>emphasis</a:t>
            </a:r>
            <a:r>
              <a:rPr lang="sk-SK"/>
              <a:t>) – značka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em</a:t>
            </a:r>
            <a:r>
              <a:rPr lang="sk-SK" sz="1400">
                <a:latin typeface="Consolas" panose="020B0609020204030204" pitchFamily="49" charset="0"/>
              </a:rPr>
              <a:t>&gt;</a:t>
            </a:r>
          </a:p>
          <a:p>
            <a:r>
              <a:rPr lang="sk-SK"/>
              <a:t>Veľká dôležitosť (</a:t>
            </a:r>
            <a:r>
              <a:rPr lang="en-US" i="1"/>
              <a:t>strong importance</a:t>
            </a:r>
            <a:r>
              <a:rPr lang="sk-SK"/>
              <a:t>) – značka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strong</a:t>
            </a:r>
            <a:r>
              <a:rPr lang="sk-SK" sz="1400">
                <a:latin typeface="Consolas" panose="020B0609020204030204" pitchFamily="49" charset="0"/>
              </a:rPr>
              <a:t>&gt;</a:t>
            </a:r>
          </a:p>
          <a:p>
            <a:r>
              <a:rPr lang="sk-SK">
                <a:solidFill>
                  <a:srgbClr val="FF0000"/>
                </a:solidFill>
              </a:rPr>
              <a:t>Nepoužívať</a:t>
            </a:r>
            <a:r>
              <a:rPr lang="sk-SK"/>
              <a:t> značky na definovanie tučného, šikmého a podčiarknutého písma</a:t>
            </a:r>
          </a:p>
          <a:p>
            <a:r>
              <a:rPr lang="sk-SK"/>
              <a:t>Značky na definovanie horného a dolného indexu – značka </a:t>
            </a:r>
            <a:r>
              <a:rPr lang="sk-SK" sz="1400">
                <a:latin typeface="Consolas" panose="020B0609020204030204" pitchFamily="49" charset="0"/>
              </a:rPr>
              <a:t>&lt;sup&gt;</a:t>
            </a:r>
            <a:r>
              <a:rPr lang="sk-SK"/>
              <a:t> a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sub</a:t>
            </a:r>
            <a:r>
              <a:rPr lang="sk-SK" sz="1400">
                <a:latin typeface="Consolas" panose="020B0609020204030204" pitchFamily="49" charset="0"/>
              </a:rPr>
              <a:t>&gt;</a:t>
            </a:r>
          </a:p>
          <a:p>
            <a:r>
              <a:rPr lang="sk-SK"/>
              <a:t>Skratky – značka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abbr</a:t>
            </a:r>
            <a:r>
              <a:rPr lang="sk-SK" sz="1400">
                <a:latin typeface="Consolas" panose="020B0609020204030204" pitchFamily="49" charset="0"/>
              </a:rPr>
              <a:t>&gt;</a:t>
            </a:r>
          </a:p>
          <a:p>
            <a:r>
              <a:rPr lang="sk-SK"/>
              <a:t>Definovanie časov a dátumov – značky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date</a:t>
            </a:r>
            <a:r>
              <a:rPr lang="sk-SK" sz="1400">
                <a:latin typeface="Consolas" panose="020B0609020204030204" pitchFamily="49" charset="0"/>
              </a:rPr>
              <a:t>&gt;</a:t>
            </a:r>
            <a:r>
              <a:rPr lang="sk-SK"/>
              <a:t> a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time</a:t>
            </a:r>
            <a:r>
              <a:rPr lang="sk-SK" sz="1400">
                <a:latin typeface="Consolas" panose="020B0609020204030204" pitchFamily="49" charset="0"/>
              </a:rPr>
              <a:t>&gt;</a:t>
            </a:r>
          </a:p>
          <a:p>
            <a:r>
              <a:rPr lang="sk-SK"/>
              <a:t>A množstvo iných: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code</a:t>
            </a:r>
            <a:r>
              <a:rPr lang="sk-SK" sz="1400">
                <a:latin typeface="Consolas" panose="020B0609020204030204" pitchFamily="49" charset="0"/>
              </a:rPr>
              <a:t>&gt;</a:t>
            </a:r>
            <a:r>
              <a:rPr lang="sk-SK"/>
              <a:t>,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kbd</a:t>
            </a:r>
            <a:r>
              <a:rPr lang="sk-SK" sz="1400">
                <a:latin typeface="Consolas" panose="020B0609020204030204" pitchFamily="49" charset="0"/>
              </a:rPr>
              <a:t>&gt;</a:t>
            </a:r>
            <a:r>
              <a:rPr lang="sk-SK"/>
              <a:t>, </a:t>
            </a:r>
            <a:r>
              <a:rPr lang="sk-SK" sz="1400">
                <a:latin typeface="Consolas" panose="020B0609020204030204" pitchFamily="49" charset="0"/>
              </a:rPr>
              <a:t>&lt;</a:t>
            </a:r>
            <a:r>
              <a:rPr lang="sk-SK" sz="1400" err="1">
                <a:latin typeface="Consolas" panose="020B0609020204030204" pitchFamily="49" charset="0"/>
              </a:rPr>
              <a:t>samp</a:t>
            </a:r>
            <a:r>
              <a:rPr lang="sk-SK" sz="1400">
                <a:latin typeface="Consolas" panose="020B0609020204030204" pitchFamily="49" charset="0"/>
              </a:rPr>
              <a:t>&gt;</a:t>
            </a:r>
            <a:r>
              <a:rPr lang="sk-SK"/>
              <a:t>, </a:t>
            </a:r>
            <a:r>
              <a:rPr lang="sk-SK" sz="1400">
                <a:latin typeface="Consolas" panose="020B0609020204030204" pitchFamily="49" charset="0"/>
              </a:rPr>
              <a:t>&lt;var&gt;</a:t>
            </a:r>
            <a:r>
              <a:rPr lang="sk-SK"/>
              <a:t>, ...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EB7EF57-B164-6157-3A42-7DD2D396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49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Hypertextové odkazy (1)</a:t>
            </a:r>
          </a:p>
        </p:txBody>
      </p:sp>
      <p:sp>
        <p:nvSpPr>
          <p:cNvPr id="397" name="Google Shape;397;p52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6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Párová značka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&lt;a&gt;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Odkaz môže byť aj na obrázku, alebo blokovej značke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Atribút </a:t>
            </a:r>
            <a:r>
              <a:rPr lang="sk-SK" sz="1400">
                <a:latin typeface="Consolas" panose="020B0609020204030204" pitchFamily="49" charset="0"/>
              </a:rPr>
              <a:t>title</a:t>
            </a:r>
            <a:r>
              <a:rPr lang="sk-SK"/>
              <a:t> obsahuje doplňujúce informácie o odkaze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Typy odkazov: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Správne použitie typu odkazu je veľmi dôležité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Relatívne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href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img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/logo.gif"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Logo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&lt;/a&gt;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Absolútne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href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"http://www.server1.sk/"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Server 1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&lt;/a&gt;</a:t>
            </a:r>
            <a:endParaRPr lang="sk-SK" sz="120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398" name="Google Shape;398;p5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37</a:t>
            </a:fld>
            <a:endParaRPr lang="sk-SK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49CB11-9007-DEA1-9457-2916E98C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Hypertextové odkazy (2)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2BB663D-58A8-59E2-7496-00FA36BD9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Odkazy do vnútra stránky (na fragmenty)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ID nemusí byť len pri značke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&lt;a&gt;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&lt;h1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id=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zaciatok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&gt;&lt;/h1&gt;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...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href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"#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zaciatok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Skok na začiatok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&lt;/a&gt;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Otváranie odkazov v inom okne/záložke prehliadača</a:t>
            </a:r>
          </a:p>
          <a:p>
            <a:pPr marL="45720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&lt;a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href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"kontakt.html"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target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"_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blank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Kontakty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&lt;/a&gt;</a:t>
            </a:r>
          </a:p>
          <a:p>
            <a:pPr marL="127000" indent="0">
              <a:buNone/>
            </a:pPr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6BCEEF4-1248-5732-CE76-1255EAD7D5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464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Hypertextové odkazy – príklady  </a:t>
            </a:r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6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URL stránky:  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http://www.mojastranka.sk/obsah/index.html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sk-SK"/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/>
              <a:t> </a:t>
            </a:r>
            <a:endParaRPr lang="sk-SK" sz="12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Relatívna cesta </a:t>
            </a:r>
            <a:r>
              <a:rPr lang="sk-SK" sz="1400">
                <a:latin typeface="Consolas" panose="020B0609020204030204" pitchFamily="49" charset="0"/>
                <a:ea typeface="Roboto Mono"/>
                <a:sym typeface="Roboto Mono"/>
              </a:rPr>
              <a:t>"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</a:t>
            </a:r>
            <a:r>
              <a:rPr lang="sk-SK" sz="1400" err="1">
                <a:latin typeface="Consolas" panose="020B0609020204030204" pitchFamily="49" charset="0"/>
                <a:sym typeface="Roboto Mono"/>
              </a:rPr>
              <a:t>obrazok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/obr.jpg</a:t>
            </a:r>
            <a:r>
              <a:rPr lang="sk-SK" sz="1400">
                <a:latin typeface="Consolas" panose="020B0609020204030204" pitchFamily="49" charset="0"/>
                <a:ea typeface="Roboto Mono"/>
                <a:sym typeface="Roboto Mono"/>
              </a:rPr>
              <a:t>"</a:t>
            </a:r>
            <a:endParaRPr lang="sk-SK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Výsledok: 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http://www.mojastranka.sk/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obrazok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/obr.jpg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sk-SK"/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200"/>
          </a:p>
          <a:p>
            <a:pPr indent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k-SK"/>
              <a:t>Relatívna cesta 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"</a:t>
            </a:r>
            <a:r>
              <a:rPr lang="sk-SK" sz="1400" err="1">
                <a:latin typeface="Consolas" panose="020B0609020204030204" pitchFamily="49" charset="0"/>
                <a:sym typeface="Roboto Mono"/>
              </a:rPr>
              <a:t>obrazok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/obr.jpg"</a:t>
            </a:r>
            <a:endParaRPr lang="sk-SK" sz="140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Výsledok: 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http://www.mojastranka.sk/obsah/obrazok/obr.jpg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sk-SK"/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200"/>
          </a:p>
          <a:p>
            <a:pPr indent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sk-SK"/>
              <a:t>Relatívna cesta 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"../</a:t>
            </a:r>
            <a:r>
              <a:rPr lang="sk-SK" sz="1400" err="1">
                <a:latin typeface="Consolas" panose="020B0609020204030204" pitchFamily="49" charset="0"/>
                <a:sym typeface="Roboto Mono"/>
              </a:rPr>
              <a:t>obrazok</a:t>
            </a:r>
            <a:r>
              <a:rPr lang="sk-SK" sz="1400">
                <a:latin typeface="Consolas" panose="020B0609020204030204" pitchFamily="49" charset="0"/>
                <a:sym typeface="Roboto Mono"/>
              </a:rPr>
              <a:t>/obr.jpg"</a:t>
            </a:r>
            <a:endParaRPr lang="sk-SK" sz="1400">
              <a:latin typeface="Consolas" panose="020B0609020204030204" pitchFamily="49" charset="0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Výsledok: 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http://www.mojastranka.sk/obrazok/obr.jpg</a:t>
            </a:r>
            <a:r>
              <a:rPr lang="sk-SK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sk-SK"/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405" name="Google Shape;405;p5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39</a:t>
            </a:fld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1A20E-1612-8779-DA85-B8826BE1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Potrebný SW (vlastné počítače)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14882B-54A8-8C25-1981-7607747A7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Pred prvým cvičením je potrebné mať nainštalované:</a:t>
            </a:r>
          </a:p>
          <a:p>
            <a:pPr lvl="1"/>
            <a:r>
              <a:rPr lang="sk-SK">
                <a:hlinkClick r:id="rId2"/>
              </a:rPr>
              <a:t>PHPStorm</a:t>
            </a:r>
            <a:r>
              <a:rPr lang="sk-SK"/>
              <a:t> (aktivovaný)</a:t>
            </a:r>
          </a:p>
          <a:p>
            <a:pPr lvl="1"/>
            <a:r>
              <a:rPr lang="sk-SK">
                <a:hlinkClick r:id="rId3"/>
              </a:rPr>
              <a:t>GIT</a:t>
            </a:r>
            <a:r>
              <a:rPr lang="sk-SK"/>
              <a:t> (</a:t>
            </a:r>
            <a:r>
              <a:rPr lang="sk-SK" i="1" err="1"/>
              <a:t>command</a:t>
            </a:r>
            <a:r>
              <a:rPr lang="sk-SK" i="1"/>
              <a:t> </a:t>
            </a:r>
            <a:r>
              <a:rPr lang="sk-SK" i="1" err="1"/>
              <a:t>line</a:t>
            </a:r>
            <a:r>
              <a:rPr lang="sk-SK" i="1"/>
              <a:t> </a:t>
            </a:r>
            <a:r>
              <a:rPr lang="sk-SK"/>
              <a:t>verzia)</a:t>
            </a:r>
          </a:p>
          <a:p>
            <a:pPr lvl="1"/>
            <a:r>
              <a:rPr lang="sk-SK">
                <a:hlinkClick r:id="rId4"/>
              </a:rPr>
              <a:t>Docker desktop</a:t>
            </a:r>
            <a:r>
              <a:rPr lang="sk-SK"/>
              <a:t> (</a:t>
            </a:r>
            <a:r>
              <a:rPr lang="sk-SK">
                <a:hlinkClick r:id="rId5"/>
              </a:rPr>
              <a:t>WSL2</a:t>
            </a:r>
            <a:r>
              <a:rPr lang="sk-SK"/>
              <a:t>)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D8F6803-5BCA-010D-335C-64D62383A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04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Zoznamy</a:t>
            </a:r>
          </a:p>
        </p:txBody>
      </p:sp>
      <p:sp>
        <p:nvSpPr>
          <p:cNvPr id="380" name="Google Shape;380;p50"/>
          <p:cNvSpPr txBox="1">
            <a:spLocks noGrp="1"/>
          </p:cNvSpPr>
          <p:nvPr>
            <p:ph type="body" idx="1"/>
          </p:nvPr>
        </p:nvSpPr>
        <p:spPr>
          <a:xfrm>
            <a:off x="435897" y="1635375"/>
            <a:ext cx="40209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Číslované zoznamy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Značky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ol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&gt;,&lt;li&gt;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Nečíslované zoznamy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Značky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ul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&gt;,&lt;li&gt;</a:t>
            </a:r>
            <a:endParaRPr lang="sk-SK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Spôsob číslovania, resp. typ odrážky sa definuje v CSS</a:t>
            </a:r>
            <a:endParaRPr lang="sk-SK"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Zoznamy môžu byť viacnásobné a vnorené do seba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Odporúča sa uzatvárať značky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&lt;li&gt;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sk-SK" sz="120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381" name="Google Shape;381;p5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40</a:t>
            </a:fld>
            <a:endParaRPr lang="sk-SK"/>
          </a:p>
        </p:txBody>
      </p:sp>
      <p:sp>
        <p:nvSpPr>
          <p:cNvPr id="382" name="Google Shape;382;p50"/>
          <p:cNvSpPr txBox="1"/>
          <p:nvPr/>
        </p:nvSpPr>
        <p:spPr>
          <a:xfrm>
            <a:off x="4694050" y="1666725"/>
            <a:ext cx="2375700" cy="26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&lt;ul&gt;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    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&lt;li&gt;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Slovensky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&lt;/li&gt;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&lt;li&gt;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Nemecky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&lt;/li&gt;</a:t>
            </a:r>
            <a:endParaRPr lang="sk-SK" sz="120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&lt;li&gt;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Anglicky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&lt;/li&gt;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&lt;/ul&gt;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-SK" sz="1200">
              <a:solidFill>
                <a:srgbClr val="007700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&lt;ol&gt;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	    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&lt;li&gt;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Slovensky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&lt;/li&gt;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&lt;li&gt;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Nemecky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&lt;/li&gt;</a:t>
            </a:r>
            <a:endParaRPr lang="sk-SK" sz="120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&lt;li&gt;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Anglicky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&lt;/li&gt;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&lt;/ol&gt;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ECA4BFD-99B1-4681-90D1-1316552FE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78" y="1934505"/>
            <a:ext cx="1398424" cy="76054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242FEB13-AC27-4879-845A-6AF3B476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78" y="3330424"/>
            <a:ext cx="1351228" cy="73487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Vnorené zoznamy</a:t>
            </a:r>
          </a:p>
        </p:txBody>
      </p:sp>
      <p:sp>
        <p:nvSpPr>
          <p:cNvPr id="389" name="Google Shape;389;p5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41</a:t>
            </a:fld>
            <a:endParaRPr lang="sk-SK"/>
          </a:p>
        </p:txBody>
      </p:sp>
      <p:sp>
        <p:nvSpPr>
          <p:cNvPr id="390" name="Google Shape;390;p51"/>
          <p:cNvSpPr txBox="1"/>
          <p:nvPr/>
        </p:nvSpPr>
        <p:spPr>
          <a:xfrm>
            <a:off x="370523" y="1382656"/>
            <a:ext cx="4614000" cy="31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100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  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100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5000"/>
              </a:lnSpc>
              <a:buClr>
                <a:schemeClr val="dk1"/>
              </a:buClr>
              <a:buSzPts val="1100"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k-SK" sz="100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Slovensky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Nemecky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Anglicky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00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sk-SK" sz="100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  &lt;/li&gt;</a:t>
            </a:r>
            <a:endParaRPr lang="sk-SK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k-SK" sz="1000" err="1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sk-SK" sz="10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900">
              <a:solidFill>
                <a:srgbClr val="0077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638" y="1746390"/>
            <a:ext cx="2226573" cy="211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Tabuľky (1)</a:t>
            </a:r>
          </a:p>
        </p:txBody>
      </p:sp>
      <p:sp>
        <p:nvSpPr>
          <p:cNvPr id="337" name="Google Shape;337;p4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Definuje sa v párovej značke </a:t>
            </a:r>
            <a:r>
              <a:rPr lang="sk-SK">
                <a:latin typeface="Consolas"/>
                <a:ea typeface="Consolas"/>
                <a:cs typeface="Consolas"/>
                <a:sym typeface="Consolas"/>
              </a:rPr>
              <a:t>&lt;table&gt;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Používa sa na formátovanie tabuľkových dát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Základné členenie na riadky a stĺpce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Je možné spájať a rozdeľovať bunky</a:t>
            </a:r>
          </a:p>
          <a:p>
            <a:pPr>
              <a:spcBef>
                <a:spcPts val="0"/>
              </a:spcBef>
            </a:pPr>
            <a:r>
              <a:rPr lang="sk-SK"/>
              <a:t>Tabuľky môžu obsahovať vnorené tabuľky</a:t>
            </a:r>
          </a:p>
          <a:p>
            <a:pPr>
              <a:spcBef>
                <a:spcPts val="0"/>
              </a:spcBef>
            </a:pPr>
            <a:r>
              <a:rPr lang="sk-SK"/>
              <a:t>Úplná špecifikácia je v RFC 1942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sk-SK"/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42</a:t>
            </a:fld>
            <a:endParaRPr lang="sk-SK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Tabuľky (2)</a:t>
            </a:r>
          </a:p>
        </p:txBody>
      </p:sp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Značka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&lt;table&gt;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Nadpis tabuľky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caption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lang="sk-SK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Riadok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tr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lang="sk-SK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Zoskupovanie pomocou značiek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thead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tbody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tfoot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Bunky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td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 sz="1200"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th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Spájanie stĺpcov a riadkov v tabuľke (atribúty 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rowspan</a:t>
            </a:r>
            <a:r>
              <a:rPr lang="sk-SK">
                <a:sym typeface="Roboto Mono"/>
              </a:rPr>
              <a:t> </a:t>
            </a:r>
            <a:r>
              <a:rPr lang="sk-SK"/>
              <a:t>a</a:t>
            </a:r>
            <a:r>
              <a:rPr lang="sk-SK">
                <a:sym typeface="Roboto Mono"/>
              </a:rPr>
              <a:t> 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colspan</a:t>
            </a:r>
            <a:r>
              <a:rPr lang="sk-SK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Združovanie stĺpcov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colgroup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r>
              <a:rPr lang="sk-SK"/>
              <a:t> a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col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endParaRPr lang="sk-SK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Užitočné pre spoločné definovanie štýlov na viac stĺpcov tabuľky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Vzhľad tabuľky sa definuje v CSS</a:t>
            </a:r>
          </a:p>
        </p:txBody>
      </p:sp>
      <p:sp>
        <p:nvSpPr>
          <p:cNvPr id="345" name="Google Shape;345;p4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43</a:t>
            </a:fld>
            <a:endParaRPr lang="sk-SK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Jednoduchá tabuľka – príklad </a:t>
            </a:r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&lt;table&gt;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&lt;tr&gt;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&lt;th&gt;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Rok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&lt;/th&gt;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&lt;th&gt;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Počet študentov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&lt;/th&gt;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&lt;/tr&gt;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&lt;tr&gt;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&lt;td&gt;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2015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&lt;/td&gt;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&lt;td&gt;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201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&lt;/td&gt;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&lt;/tr&gt;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&lt;tr&gt;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&lt;td&gt;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2016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&lt;/td&gt;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&lt;td&gt;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143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&lt;/td&gt;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&lt;/tr&gt;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&lt;/table&gt;</a:t>
            </a:r>
          </a:p>
          <a:p>
            <a:pPr marL="228600" lvl="0" indent="-15240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352" name="Google Shape;352;p4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44</a:t>
            </a:fld>
            <a:endParaRPr lang="sk-SK"/>
          </a:p>
        </p:txBody>
      </p:sp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89" y="1635372"/>
            <a:ext cx="27241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/>
          <p:nvPr/>
        </p:nvSpPr>
        <p:spPr>
          <a:xfrm>
            <a:off x="3426564" y="1658472"/>
            <a:ext cx="2301300" cy="111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55" name="Google Shape;355;p47"/>
          <p:cNvSpPr/>
          <p:nvPr/>
        </p:nvSpPr>
        <p:spPr>
          <a:xfrm>
            <a:off x="3470364" y="1760772"/>
            <a:ext cx="540600" cy="27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56" name="Google Shape;356;p47"/>
          <p:cNvSpPr/>
          <p:nvPr/>
        </p:nvSpPr>
        <p:spPr>
          <a:xfrm>
            <a:off x="3470364" y="2089547"/>
            <a:ext cx="540600" cy="27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57" name="Google Shape;357;p47"/>
          <p:cNvSpPr/>
          <p:nvPr/>
        </p:nvSpPr>
        <p:spPr>
          <a:xfrm>
            <a:off x="3470364" y="2434797"/>
            <a:ext cx="540600" cy="27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58" name="Google Shape;358;p47"/>
          <p:cNvSpPr/>
          <p:nvPr/>
        </p:nvSpPr>
        <p:spPr>
          <a:xfrm>
            <a:off x="4047514" y="1760772"/>
            <a:ext cx="1600200" cy="27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59" name="Google Shape;359;p47"/>
          <p:cNvSpPr/>
          <p:nvPr/>
        </p:nvSpPr>
        <p:spPr>
          <a:xfrm>
            <a:off x="4047514" y="2089547"/>
            <a:ext cx="1600200" cy="27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60" name="Google Shape;360;p47"/>
          <p:cNvSpPr/>
          <p:nvPr/>
        </p:nvSpPr>
        <p:spPr>
          <a:xfrm>
            <a:off x="4047514" y="2434797"/>
            <a:ext cx="1600200" cy="27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Zložitejšia tabuľka – príklad </a:t>
            </a:r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45</a:t>
            </a:fld>
            <a:endParaRPr lang="sk-SK"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862" y="1664974"/>
            <a:ext cx="4888275" cy="26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Tabuľka s vnorenými tabuľkami – príklad </a:t>
            </a:r>
          </a:p>
        </p:txBody>
      </p:sp>
      <p:sp>
        <p:nvSpPr>
          <p:cNvPr id="373" name="Google Shape;373;p4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46</a:t>
            </a:fld>
            <a:endParaRPr lang="sk-SK"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00" y="1760692"/>
            <a:ext cx="56102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Obrázky</a:t>
            </a:r>
          </a:p>
        </p:txBody>
      </p:sp>
      <p:sp>
        <p:nvSpPr>
          <p:cNvPr id="418" name="Google Shape;418;p55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07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Podporované formáty: GIF, JPG, PNG, SVG, </a:t>
            </a:r>
            <a:r>
              <a:rPr lang="sk-SK" err="1"/>
              <a:t>WebP</a:t>
            </a:r>
            <a:endParaRPr lang="sk-SK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Animované GIF obrázky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Obrázky s priehľadným pozadím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Nepárová značka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4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img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Dôležité atribúty: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src</a:t>
            </a:r>
            <a:r>
              <a:rPr lang="sk-SK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/>
              <a:t>– URL adresa obrázku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sym typeface="Roboto Mono"/>
              </a:rPr>
              <a:t>alt</a:t>
            </a:r>
            <a:r>
              <a:rPr lang="sk-SK"/>
              <a:t> – textový popis obrázku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Definovanie šírky a výšky obrázku (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style</a:t>
            </a:r>
            <a:r>
              <a:rPr lang="sk-SK"/>
              <a:t> alebo 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width</a:t>
            </a:r>
            <a:r>
              <a:rPr lang="sk-SK"/>
              <a:t> a 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height</a:t>
            </a:r>
            <a:r>
              <a:rPr lang="sk-SK"/>
              <a:t> alebo vynechať?)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Príklad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img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src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img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/logo.png"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alt=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"Logo firmy"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45720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419" name="Google Shape;419;p5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47</a:t>
            </a:fld>
            <a:endParaRPr lang="sk-SK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Ďalšie sémantické značky HTML5</a:t>
            </a:r>
          </a:p>
        </p:txBody>
      </p:sp>
      <p:sp>
        <p:nvSpPr>
          <p:cNvPr id="473" name="Google Shape;473;p6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Elementy definujúce význam jednotlivých informácií na stránke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Sémantický element = element s významom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Napr.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header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r>
              <a:rPr lang="sk-SK" sz="1200">
                <a:latin typeface="Cabin" panose="020B0604020202020204" charset="-18"/>
                <a:ea typeface="Roboto Mono"/>
                <a:cs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footer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r>
              <a:rPr lang="sk-SK" sz="1200">
                <a:latin typeface="Cabin" panose="020B0604020202020204" charset="-18"/>
                <a:ea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article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r>
              <a:rPr lang="sk-SK" sz="1200">
                <a:latin typeface="Cabin" panose="020B0604020202020204" charset="-18"/>
                <a:ea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section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r>
              <a:rPr lang="sk-SK" sz="1200">
                <a:latin typeface="Cabin" panose="020B0604020202020204" charset="-18"/>
                <a:ea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nav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Rozdiel medzi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header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r>
              <a:rPr lang="sk-SK" sz="1200">
                <a:latin typeface="Consolas" panose="020B0609020204030204" pitchFamily="49" charset="0"/>
                <a:ea typeface="Roboto Mono"/>
              </a:rPr>
              <a:t> </a:t>
            </a:r>
            <a:r>
              <a:rPr lang="sk-SK"/>
              <a:t>a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&lt;div id="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header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"&gt;</a:t>
            </a:r>
            <a:endParaRPr lang="sk-SK" sz="120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Obrázky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figure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r>
              <a:rPr lang="sk-SK" sz="1200">
                <a:latin typeface="Cabin" panose="020B0604020202020204" charset="-18"/>
                <a:ea typeface="Roboto Mono"/>
                <a:sym typeface="Roboto Mono"/>
              </a:rPr>
              <a:t>, 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200" err="1">
                <a:latin typeface="Consolas" panose="020B0609020204030204" pitchFamily="49" charset="0"/>
                <a:ea typeface="Roboto Mono"/>
                <a:sym typeface="Roboto Mono"/>
              </a:rPr>
              <a:t>figcaption</a:t>
            </a:r>
            <a:r>
              <a:rPr lang="sk-SK" sz="120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Môžu byť do seba rôzne zanorené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Článok môže mať sekcie alebo sekcia niekoľko článkov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Nemajú žiadne prednastavené formátovanie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Potrebné pridať CSS štýl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Zoznam všetkých elementov  </a:t>
            </a:r>
            <a:r>
              <a:rPr lang="sk-SK" u="sng">
                <a:solidFill>
                  <a:schemeClr val="hlink"/>
                </a:solidFill>
                <a:hlinkClick r:id="rId3"/>
              </a:rPr>
              <a:t>www.w3schools.com/html/html5_new_elements.asp</a:t>
            </a:r>
            <a:r>
              <a:rPr lang="sk-SK"/>
              <a:t> </a:t>
            </a: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474" name="Google Shape;474;p6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48</a:t>
            </a:fld>
            <a:endParaRPr lang="sk-SK"/>
          </a:p>
        </p:txBody>
      </p:sp>
      <p:pic>
        <p:nvPicPr>
          <p:cNvPr id="475" name="Google Shape;475;p62" descr="HTML5 Semantic Elemen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250" y="1809750"/>
            <a:ext cx="165735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Vkladanie multimédií do HTML</a:t>
            </a:r>
          </a:p>
        </p:txBody>
      </p:sp>
      <p:sp>
        <p:nvSpPr>
          <p:cNvPr id="488" name="Google Shape;488;p6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Vkladanie multimediálnych súborov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Audio a video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>
                <a:solidFill>
                  <a:schemeClr val="tx1"/>
                </a:solidFill>
              </a:rPr>
              <a:t>Z</a:t>
            </a:r>
            <a:r>
              <a:rPr lang="sk-SK"/>
              <a:t>načky </a:t>
            </a:r>
            <a:r>
              <a:rPr lang="sk-SK" sz="1400">
                <a:latin typeface="Consolas" panose="020B0609020204030204" pitchFamily="49" charset="0"/>
              </a:rPr>
              <a:t>&lt;audio&gt;</a:t>
            </a:r>
            <a:r>
              <a:rPr lang="sk-SK">
                <a:latin typeface="Cabin" panose="020B0604020202020204" charset="-18"/>
              </a:rPr>
              <a:t> a </a:t>
            </a:r>
            <a:r>
              <a:rPr lang="sk-SK" sz="1400">
                <a:latin typeface="Consolas" panose="020B0609020204030204" pitchFamily="49" charset="0"/>
              </a:rPr>
              <a:t>&lt;video&gt;</a:t>
            </a:r>
          </a:p>
          <a:p>
            <a:r>
              <a:rPr lang="sk-SK"/>
              <a:t>Vloženie videa s ovládacími prvkami</a:t>
            </a:r>
          </a:p>
          <a:p>
            <a:pPr marL="0" indent="0">
              <a:spcBef>
                <a:spcPts val="500"/>
              </a:spcBef>
              <a:buFont typeface="Noto Sans Symbols"/>
              <a:buNone/>
            </a:pPr>
            <a:r>
              <a:rPr lang="sk-SK" sz="16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&lt;video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width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"320"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height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"240"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controls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source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src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"movie.mp4"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type=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"video/mp4"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b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&lt;</a:t>
            </a:r>
            <a:r>
              <a:rPr lang="sk-SK" sz="1200" err="1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source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err="1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src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"movie.ogg"</a:t>
            </a: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>
                <a:solidFill>
                  <a:srgbClr val="0000C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type=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"video/</a:t>
            </a:r>
            <a:r>
              <a:rPr lang="sk-SK" sz="120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ogg</a:t>
            </a:r>
            <a:r>
              <a:rPr lang="sk-SK" sz="120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&gt;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 Váš prehliadač nepodporuje značku video!</a:t>
            </a:r>
            <a:b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20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</a:t>
            </a:r>
            <a:r>
              <a:rPr lang="sk-SK" sz="1200">
                <a:solidFill>
                  <a:srgbClr val="0077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&lt;/video&gt;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sk-SK">
              <a:latin typeface="Consolas" panose="020B0609020204030204" pitchFamily="49" charset="0"/>
            </a:endParaRPr>
          </a:p>
        </p:txBody>
      </p:sp>
      <p:sp>
        <p:nvSpPr>
          <p:cNvPr id="489" name="Google Shape;489;p6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49</a:t>
            </a:fld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Systémy na správu verzií (</a:t>
            </a:r>
            <a:r>
              <a:rPr lang="sk-SK" i="1" err="1"/>
              <a:t>Version</a:t>
            </a:r>
            <a:r>
              <a:rPr lang="sk-SK" i="1"/>
              <a:t> </a:t>
            </a:r>
            <a:r>
              <a:rPr lang="sk-SK" i="1" err="1"/>
              <a:t>Control</a:t>
            </a:r>
            <a:r>
              <a:rPr lang="sk-SK" i="1"/>
              <a:t> Systems</a:t>
            </a:r>
            <a:r>
              <a:rPr lang="sk-SK"/>
              <a:t>)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</a:t>
            </a:fld>
            <a:endParaRPr lang="sk-SK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A0150577-B303-0B9B-C730-AFAA46B7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96" y="741259"/>
            <a:ext cx="2611420" cy="104819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Rôzne iné HTML značky</a:t>
            </a:r>
          </a:p>
        </p:txBody>
      </p:sp>
      <p:sp>
        <p:nvSpPr>
          <p:cNvPr id="411" name="Google Shape;411;p5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Zalomenie riadku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&lt;br&gt;</a:t>
            </a:r>
            <a:endParaRPr lang="sk-SK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80000"/>
              <a:buFont typeface="Cabin"/>
              <a:buChar char="○"/>
            </a:pPr>
            <a:r>
              <a:rPr lang="sk-SK"/>
              <a:t>Kedy používať zalamovanie riadkov?</a:t>
            </a:r>
          </a:p>
          <a:p>
            <a:pPr lvl="1" indent="-317500">
              <a:spcBef>
                <a:spcPts val="0"/>
              </a:spcBef>
              <a:buSzPct val="80000"/>
              <a:buFont typeface="Cabin"/>
              <a:buChar char="○"/>
            </a:pPr>
            <a:r>
              <a:rPr lang="sk-SK"/>
              <a:t>Príklad: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riadok 1&lt;br&gt;riadok 2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Oddeľovač textu </a:t>
            </a:r>
            <a:r>
              <a:rPr lang="sk-SK" sz="14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&lt;hr&gt;</a:t>
            </a:r>
            <a:endParaRPr lang="sk-SK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HTML komentár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ct val="80000"/>
              <a:buChar char="○"/>
            </a:pPr>
            <a:r>
              <a:rPr lang="sk-SK"/>
              <a:t>Syntax: </a:t>
            </a:r>
            <a:r>
              <a:rPr lang="sk-SK" sz="1200">
                <a:solidFill>
                  <a:schemeClr val="tx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&lt;!-- toto je komentár --&gt;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>
                <a:solidFill>
                  <a:srgbClr val="FE8637"/>
                </a:solidFill>
              </a:rPr>
              <a:t>Pozor!</a:t>
            </a:r>
            <a:r>
              <a:rPr lang="sk-SK"/>
              <a:t> Je  viditeľný v zdrojovom texte HTML</a:t>
            </a:r>
          </a:p>
        </p:txBody>
      </p:sp>
      <p:sp>
        <p:nvSpPr>
          <p:cNvPr id="412" name="Google Shape;412;p5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50</a:t>
            </a:fld>
            <a:endParaRPr lang="sk-SK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HTML entity, symboly</a:t>
            </a:r>
            <a:r>
              <a:rPr lang="en-US"/>
              <a:t> a emoji</a:t>
            </a:r>
            <a:endParaRPr lang="sk-SK"/>
          </a:p>
        </p:txBody>
      </p:sp>
      <p:sp>
        <p:nvSpPr>
          <p:cNvPr id="425" name="Google Shape;425;p56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35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Základné</a:t>
            </a:r>
            <a:r>
              <a:rPr lang="en-US"/>
              <a:t> </a:t>
            </a:r>
            <a:r>
              <a:rPr lang="en-US">
                <a:hlinkClick r:id="rId3"/>
              </a:rPr>
              <a:t>https://www.w3schools.com/html/html_symbols.asp</a:t>
            </a:r>
            <a:r>
              <a:rPr lang="en-US"/>
              <a:t> </a:t>
            </a:r>
            <a:endParaRPr lang="sk-SK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lt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</a:t>
            </a:r>
            <a:r>
              <a:rPr lang="sk-SK"/>
              <a:t>&lt;   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sym typeface="Roboto Mono"/>
              </a:rPr>
              <a:t>&amp;</a:t>
            </a:r>
            <a:r>
              <a:rPr lang="sk-SK" sz="1200" err="1">
                <a:latin typeface="Consolas" panose="020B0609020204030204" pitchFamily="49" charset="0"/>
                <a:sym typeface="Roboto Mono"/>
              </a:rPr>
              <a:t>gt</a:t>
            </a:r>
            <a:r>
              <a:rPr lang="sk-SK" sz="1200">
                <a:latin typeface="Consolas" panose="020B0609020204030204" pitchFamily="49" charset="0"/>
                <a:sym typeface="Roboto Mono"/>
              </a:rPr>
              <a:t>; </a:t>
            </a:r>
            <a:r>
              <a:rPr lang="sk-SK"/>
              <a:t>&gt;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amp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/>
              <a:t>  &amp;   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nbsp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/>
              <a:t> nedeliteľná medzera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Špeciálne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Napr. 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copy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/>
              <a:t> ©,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reg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>
                <a:latin typeface="Consolas" panose="020B0609020204030204" pitchFamily="49" charset="0"/>
              </a:rPr>
              <a:t> </a:t>
            </a:r>
            <a:r>
              <a:rPr lang="sk-SK" sz="1600"/>
              <a:t>®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Iné znaky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Znaky gréckej abecedy, napr.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&amp;Omega;</a:t>
            </a:r>
            <a:r>
              <a:rPr lang="sk-SK"/>
              <a:t> Ω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Matematické symboly, napr.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</a:t>
            </a:r>
            <a:r>
              <a:rPr lang="sk-SK" sz="120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sum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</a:t>
            </a:r>
            <a:r>
              <a:rPr lang="sk-SK"/>
              <a:t> ∑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Ostatné, napr. </a:t>
            </a:r>
            <a:r>
              <a:rPr lang="sk-SK" sz="12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&amp;euro;</a:t>
            </a:r>
            <a:r>
              <a:rPr lang="sk-SK"/>
              <a:t> €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51</a:t>
            </a:fld>
            <a:endParaRPr lang="sk-SK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Prístupné webové stránky</a:t>
            </a:r>
          </a:p>
        </p:txBody>
      </p:sp>
      <p:sp>
        <p:nvSpPr>
          <p:cNvPr id="526" name="Google Shape;526;p6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Stránky umožňujúce, aby ich mohli používať aj ľudia s postihnutím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Súhrn doporučení, ako má web vyzerať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Úloha webového dizajnéra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W3C štandard Web </a:t>
            </a:r>
            <a:r>
              <a:rPr lang="sk-SK" err="1"/>
              <a:t>Content</a:t>
            </a:r>
            <a:r>
              <a:rPr lang="sk-SK"/>
              <a:t> </a:t>
            </a:r>
            <a:r>
              <a:rPr lang="sk-SK" err="1"/>
              <a:t>Accessibility</a:t>
            </a:r>
            <a:r>
              <a:rPr lang="sk-SK"/>
              <a:t> </a:t>
            </a:r>
            <a:r>
              <a:rPr lang="sk-SK" err="1"/>
              <a:t>Guidelines</a:t>
            </a:r>
            <a:r>
              <a:rPr lang="en-US"/>
              <a:t> (WCAG)</a:t>
            </a:r>
            <a:r>
              <a:rPr lang="sk-SK"/>
              <a:t> – </a:t>
            </a:r>
            <a:r>
              <a:rPr lang="sk-SK" u="sng">
                <a:solidFill>
                  <a:schemeClr val="hlink"/>
                </a:solidFill>
                <a:hlinkClick r:id="rId3"/>
              </a:rPr>
              <a:t>www.w3.org/TR/WCAG20/</a:t>
            </a:r>
            <a:r>
              <a:rPr lang="sk-SK"/>
              <a:t> </a:t>
            </a:r>
          </a:p>
          <a:p>
            <a:pPr>
              <a:spcBef>
                <a:spcPts val="0"/>
              </a:spcBef>
            </a:pPr>
            <a:r>
              <a:rPr lang="sk-SK"/>
              <a:t>Zoznam doporučení v oblastiach </a:t>
            </a:r>
            <a:r>
              <a:rPr lang="sk-SK" i="1" err="1"/>
              <a:t>perceivable</a:t>
            </a:r>
            <a:r>
              <a:rPr lang="sk-SK"/>
              <a:t>, </a:t>
            </a:r>
            <a:r>
              <a:rPr lang="sk-SK" i="1" err="1"/>
              <a:t>operable</a:t>
            </a:r>
            <a:r>
              <a:rPr lang="sk-SK"/>
              <a:t>, </a:t>
            </a:r>
            <a:r>
              <a:rPr lang="sk-SK" i="1" err="1"/>
              <a:t>understandable</a:t>
            </a:r>
            <a:r>
              <a:rPr lang="sk-SK"/>
              <a:t>, </a:t>
            </a:r>
            <a:r>
              <a:rPr lang="sk-SK" i="1" err="1"/>
              <a:t>robust</a:t>
            </a:r>
            <a:r>
              <a:rPr lang="sk-SK"/>
              <a:t>, napr.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Poskytovať textovú alternatívu k netextovým informáciám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Funkcie dostupné aj myšou aj klávesnicou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Dostatok času na prečítanie obsahu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Zrozumiteľný a pochopiteľný text</a:t>
            </a:r>
          </a:p>
        </p:txBody>
      </p:sp>
      <p:sp>
        <p:nvSpPr>
          <p:cNvPr id="527" name="Google Shape;527;p6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52</a:t>
            </a:fld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7C2000-CFA2-333E-47C6-42C84005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Čo</a:t>
            </a:r>
            <a:r>
              <a:rPr lang="en-GB"/>
              <a:t> je </a:t>
            </a:r>
            <a:r>
              <a:rPr lang="sk-SK"/>
              <a:t>VCS a na čo slúži</a:t>
            </a:r>
            <a:r>
              <a:rPr lang="en-GB"/>
              <a:t>?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227D261-9BC5-8F09-79E7-4983A5BFA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Ukladanie zmien zdrojových kódov (a nielen ich)</a:t>
            </a:r>
          </a:p>
          <a:p>
            <a:pPr lvl="1">
              <a:spcBef>
                <a:spcPts val="0"/>
              </a:spcBef>
              <a:buClr>
                <a:srgbClr val="4590B8"/>
              </a:buClr>
              <a:defRPr/>
            </a:pPr>
            <a:r>
              <a:rPr lang="sk-SK">
                <a:solidFill>
                  <a:srgbClr val="3D3D3D"/>
                </a:solidFill>
              </a:rPr>
              <a:t>Na inom ako lokálnom počítači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Spolupráca viacerých vývojárov na tom istom kóde</a:t>
            </a:r>
          </a:p>
          <a:p>
            <a:pPr lvl="1">
              <a:spcBef>
                <a:spcPts val="0"/>
              </a:spcBef>
              <a:buClr>
                <a:srgbClr val="4590B8"/>
              </a:buClr>
              <a:defRPr/>
            </a:pPr>
            <a:r>
              <a:rPr lang="sk-SK">
                <a:solidFill>
                  <a:srgbClr val="3D3D3D"/>
                </a:solidFill>
              </a:rPr>
              <a:t>Možnosť paralelného vývoja SW projektu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Zálohovanie verzií zdrojových kódov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Hľadanie chýb, návrat k predchádzajúcej verzii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FAE026B-8C2A-1351-BDAE-191B865CD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Typy CVS</a:t>
            </a: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98150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Lokálna správa verzií</a:t>
            </a:r>
          </a:p>
          <a:p>
            <a:pPr lvl="1">
              <a:spcBef>
                <a:spcPts val="0"/>
              </a:spcBef>
              <a:buClr>
                <a:srgbClr val="4590B8"/>
              </a:buClr>
              <a:defRPr/>
            </a:pPr>
            <a:r>
              <a:rPr lang="sk-SK">
                <a:solidFill>
                  <a:srgbClr val="3D3D3D"/>
                </a:solidFill>
              </a:rPr>
              <a:t>Kopírovanie verzií do vlastných adresárov (napr. história zmien v </a:t>
            </a:r>
            <a:r>
              <a:rPr lang="sk-SK" err="1">
                <a:solidFill>
                  <a:srgbClr val="3D3D3D"/>
                </a:solidFill>
              </a:rPr>
              <a:t>PHPStorm</a:t>
            </a:r>
            <a:r>
              <a:rPr lang="sk-SK">
                <a:solidFill>
                  <a:srgbClr val="3D3D3D"/>
                </a:solidFill>
              </a:rPr>
              <a:t>)</a:t>
            </a:r>
            <a:endParaRPr lang="en-US">
              <a:solidFill>
                <a:srgbClr val="3D3D3D"/>
              </a:solidFill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Centralizovaná správa verzií</a:t>
            </a:r>
          </a:p>
          <a:p>
            <a:pPr lvl="1">
              <a:spcBef>
                <a:spcPts val="0"/>
              </a:spcBef>
              <a:buClr>
                <a:srgbClr val="4590B8"/>
              </a:buClr>
              <a:defRPr/>
            </a:pPr>
            <a:r>
              <a:rPr lang="sk-SK">
                <a:solidFill>
                  <a:srgbClr val="3D3D3D"/>
                </a:solidFill>
              </a:rPr>
              <a:t>Uloženie všetkých zdrojových kódov na spoločnom serveri – </a:t>
            </a:r>
            <a:r>
              <a:rPr lang="sk-SK" i="1" err="1">
                <a:solidFill>
                  <a:srgbClr val="3D3D3D"/>
                </a:solidFill>
              </a:rPr>
              <a:t>subversion</a:t>
            </a:r>
            <a:r>
              <a:rPr lang="sk-SK">
                <a:solidFill>
                  <a:srgbClr val="3D3D3D"/>
                </a:solidFill>
              </a:rPr>
              <a:t> (</a:t>
            </a:r>
            <a:r>
              <a:rPr lang="sk-SK" i="1" err="1">
                <a:solidFill>
                  <a:srgbClr val="3D3D3D"/>
                </a:solidFill>
              </a:rPr>
              <a:t>svn</a:t>
            </a:r>
            <a:r>
              <a:rPr lang="sk-SK">
                <a:solidFill>
                  <a:srgbClr val="3D3D3D"/>
                </a:solidFill>
              </a:rPr>
              <a:t>) 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Distribuovaný systém správy verzií</a:t>
            </a:r>
          </a:p>
          <a:p>
            <a:pPr lvl="1">
              <a:spcBef>
                <a:spcPts val="0"/>
              </a:spcBef>
              <a:buClr>
                <a:srgbClr val="4590B8"/>
              </a:buClr>
              <a:defRPr/>
            </a:pPr>
            <a:r>
              <a:rPr lang="sk-SK">
                <a:solidFill>
                  <a:srgbClr val="3D3D3D"/>
                </a:solidFill>
              </a:rPr>
              <a:t>Kópia zdrojových kódov je na viacerých počítačoch – </a:t>
            </a:r>
            <a:r>
              <a:rPr lang="sk-SK" i="1">
                <a:solidFill>
                  <a:srgbClr val="3D3D3D"/>
                </a:solidFill>
              </a:rPr>
              <a:t>git</a:t>
            </a:r>
            <a:r>
              <a:rPr lang="sk-SK">
                <a:solidFill>
                  <a:srgbClr val="3D3D3D"/>
                </a:solidFill>
              </a:rPr>
              <a:t>, </a:t>
            </a:r>
            <a:r>
              <a:rPr lang="sk-SK" i="1" err="1">
                <a:solidFill>
                  <a:srgbClr val="3D3D3D"/>
                </a:solidFill>
              </a:rPr>
              <a:t>mercurial</a:t>
            </a:r>
            <a:r>
              <a:rPr lang="sk-SK">
                <a:solidFill>
                  <a:srgbClr val="3D3D3D"/>
                </a:solidFill>
              </a:rPr>
              <a:t>, ...</a:t>
            </a:r>
          </a:p>
        </p:txBody>
      </p:sp>
      <p:sp>
        <p:nvSpPr>
          <p:cNvPr id="343" name="Google Shape;343;p4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4B7F215A-608E-FC32-7C70-55C4B916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19" y="3549576"/>
            <a:ext cx="1814416" cy="1261019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8B8CC82C-728D-5E92-097E-E4B3B5762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37" y="3069564"/>
            <a:ext cx="1519311" cy="1819533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4E2141E2-E354-DB7D-D2DB-2B16FB9DA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682" y="3549576"/>
            <a:ext cx="1477036" cy="12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8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5A7F3-1C97-4F45-B3CA-060B2E65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Verzionovací systém git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11913F-0640-49BA-875D-5604EF04A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Distribuovaný systém riadenia verzií</a:t>
            </a:r>
          </a:p>
          <a:p>
            <a:r>
              <a:rPr lang="sk-SK"/>
              <a:t>Dá sa nainštalovať aj lokálne</a:t>
            </a:r>
          </a:p>
          <a:p>
            <a:r>
              <a:rPr lang="sk-SK"/>
              <a:t>Web systémy na prácu s git repozitármi </a:t>
            </a:r>
          </a:p>
          <a:p>
            <a:pPr lvl="1"/>
            <a:r>
              <a:rPr lang="sk-SK"/>
              <a:t>Napr. </a:t>
            </a:r>
            <a:r>
              <a:rPr lang="sk-SK">
                <a:hlinkClick r:id="rId2"/>
              </a:rPr>
              <a:t>gitlab.com</a:t>
            </a:r>
            <a:r>
              <a:rPr lang="sk-SK"/>
              <a:t>, </a:t>
            </a:r>
            <a:r>
              <a:rPr lang="sk-SK">
                <a:hlinkClick r:id="rId3"/>
              </a:rPr>
              <a:t>github.com</a:t>
            </a:r>
            <a:r>
              <a:rPr lang="sk-SK"/>
              <a:t>, </a:t>
            </a:r>
            <a:r>
              <a:rPr lang="sk-SK">
                <a:hlinkClick r:id="rId4"/>
              </a:rPr>
              <a:t>bitbucket.org</a:t>
            </a:r>
            <a:endParaRPr lang="sk-SK"/>
          </a:p>
          <a:p>
            <a:r>
              <a:rPr lang="sk-SK"/>
              <a:t>Prístup z lokálneho počítača</a:t>
            </a:r>
          </a:p>
          <a:p>
            <a:pPr lvl="1"/>
            <a:r>
              <a:rPr lang="sk-SK"/>
              <a:t>Cez CLI, GUI nástroje (</a:t>
            </a:r>
            <a:r>
              <a:rPr lang="sk-SK" i="1"/>
              <a:t>git </a:t>
            </a:r>
            <a:r>
              <a:rPr lang="sk-SK" i="1" err="1"/>
              <a:t>extensions</a:t>
            </a:r>
            <a:r>
              <a:rPr lang="sk-SK" i="1"/>
              <a:t>, </a:t>
            </a:r>
            <a:r>
              <a:rPr lang="sk-SK" i="1" err="1"/>
              <a:t>Tortoise</a:t>
            </a:r>
            <a:r>
              <a:rPr lang="sk-SK" i="1"/>
              <a:t> git</a:t>
            </a:r>
            <a:r>
              <a:rPr lang="sk-SK"/>
              <a:t>), integrácia s vývojovými nástrojmi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8128B6-CE5A-433A-8BB6-F43442C78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3113BA6-90C2-4DE7-9DC4-80DC10B39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583" y="1635372"/>
            <a:ext cx="1143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4192A-5495-4A0C-9CB0-BF32F6F9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Základy práce s git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463441-B93C-46F0-A560-9691FC36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801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/>
              <a:t>Repozitár (</a:t>
            </a:r>
            <a:r>
              <a:rPr lang="sk-SK" i="1" err="1"/>
              <a:t>repository</a:t>
            </a:r>
            <a:r>
              <a:rPr lang="sk-SK"/>
              <a:t>)</a:t>
            </a:r>
          </a:p>
          <a:p>
            <a:pPr lvl="1">
              <a:lnSpc>
                <a:spcPct val="100000"/>
              </a:lnSpc>
            </a:pPr>
            <a:r>
              <a:rPr lang="sk-SK"/>
              <a:t>Privátny a verejný</a:t>
            </a:r>
          </a:p>
          <a:p>
            <a:pPr>
              <a:lnSpc>
                <a:spcPct val="100000"/>
              </a:lnSpc>
            </a:pPr>
            <a:r>
              <a:rPr lang="sk-SK"/>
              <a:t>Vetva (</a:t>
            </a:r>
            <a:r>
              <a:rPr lang="sk-SK" i="1" err="1"/>
              <a:t>branch</a:t>
            </a:r>
            <a:r>
              <a:rPr lang="sk-SK"/>
              <a:t>)</a:t>
            </a:r>
          </a:p>
          <a:p>
            <a:pPr lvl="1">
              <a:lnSpc>
                <a:spcPct val="100000"/>
              </a:lnSpc>
            </a:pPr>
            <a:r>
              <a:rPr lang="sk-SK"/>
              <a:t>Vetva </a:t>
            </a:r>
            <a:r>
              <a:rPr lang="sk-SK" i="1" strike="sngStrike" err="1"/>
              <a:t>master</a:t>
            </a:r>
            <a:r>
              <a:rPr lang="en-US" i="1" strike="sngStrike"/>
              <a:t> </a:t>
            </a:r>
            <a:r>
              <a:rPr lang="en-US" i="1"/>
              <a:t>main</a:t>
            </a:r>
            <a:r>
              <a:rPr lang="sk-SK"/>
              <a:t> a ostatné </a:t>
            </a:r>
          </a:p>
          <a:p>
            <a:pPr lvl="1">
              <a:lnSpc>
                <a:spcPct val="100000"/>
              </a:lnSpc>
            </a:pPr>
            <a:r>
              <a:rPr lang="sk-SK"/>
              <a:t>Spájanie vetiev (</a:t>
            </a:r>
            <a:r>
              <a:rPr lang="sk-SK" i="1" err="1"/>
              <a:t>merging</a:t>
            </a:r>
            <a:r>
              <a:rPr lang="sk-SK"/>
              <a:t>)</a:t>
            </a:r>
          </a:p>
          <a:p>
            <a:pPr>
              <a:lnSpc>
                <a:spcPct val="100000"/>
              </a:lnSpc>
            </a:pPr>
            <a:r>
              <a:rPr lang="sk-SK"/>
              <a:t>Rozvetvenie repozitára (</a:t>
            </a:r>
            <a:r>
              <a:rPr lang="sk-SK" i="1" err="1"/>
              <a:t>fork</a:t>
            </a:r>
            <a:r>
              <a:rPr lang="sk-SK"/>
              <a:t>)</a:t>
            </a:r>
          </a:p>
          <a:p>
            <a:pPr>
              <a:lnSpc>
                <a:spcPct val="100000"/>
              </a:lnSpc>
            </a:pPr>
            <a:r>
              <a:rPr lang="sk-SK"/>
              <a:t>Riešenie problémov (</a:t>
            </a:r>
            <a:r>
              <a:rPr lang="sk-SK" i="1" err="1"/>
              <a:t>issues</a:t>
            </a:r>
            <a:r>
              <a:rPr lang="sk-SK"/>
              <a:t>)</a:t>
            </a:r>
          </a:p>
          <a:p>
            <a:pPr>
              <a:lnSpc>
                <a:spcPct val="100000"/>
              </a:lnSpc>
            </a:pPr>
            <a:r>
              <a:rPr lang="sk-SK"/>
              <a:t>Prístup k repozitáru</a:t>
            </a:r>
          </a:p>
          <a:p>
            <a:pPr lvl="1">
              <a:lnSpc>
                <a:spcPct val="100000"/>
              </a:lnSpc>
            </a:pPr>
            <a:r>
              <a:rPr lang="sk-SK"/>
              <a:t>Rôzne úrovne oprávnení (</a:t>
            </a:r>
            <a:r>
              <a:rPr lang="sk-SK" i="1" err="1"/>
              <a:t>guest</a:t>
            </a:r>
            <a:r>
              <a:rPr lang="sk-SK"/>
              <a:t>, </a:t>
            </a:r>
            <a:r>
              <a:rPr lang="sk-SK" i="1" err="1"/>
              <a:t>reporter</a:t>
            </a:r>
            <a:r>
              <a:rPr lang="sk-SK"/>
              <a:t>, </a:t>
            </a:r>
            <a:r>
              <a:rPr lang="sk-SK" i="1"/>
              <a:t>developer</a:t>
            </a:r>
            <a:r>
              <a:rPr lang="sk-SK"/>
              <a:t>, </a:t>
            </a:r>
            <a:r>
              <a:rPr lang="sk-SK" i="1" err="1"/>
              <a:t>maintainer</a:t>
            </a:r>
            <a:r>
              <a:rPr lang="sk-SK"/>
              <a:t>, </a:t>
            </a:r>
            <a:r>
              <a:rPr lang="sk-SK" i="1" err="1"/>
              <a:t>owner</a:t>
            </a:r>
            <a:r>
              <a:rPr lang="sk-SK"/>
              <a:t>)</a:t>
            </a:r>
          </a:p>
          <a:p>
            <a:pPr lvl="1">
              <a:lnSpc>
                <a:spcPct val="100000"/>
              </a:lnSpc>
            </a:pPr>
            <a:r>
              <a:rPr lang="sk-SK"/>
              <a:t>Dvojfaktorová autentifikácia (</a:t>
            </a:r>
            <a:r>
              <a:rPr lang="sk-SK" i="1" err="1"/>
              <a:t>access</a:t>
            </a:r>
            <a:r>
              <a:rPr lang="sk-SK" i="1"/>
              <a:t> </a:t>
            </a:r>
            <a:r>
              <a:rPr lang="sk-SK" i="1" err="1"/>
              <a:t>tokens</a:t>
            </a:r>
            <a:r>
              <a:rPr lang="sk-SK"/>
              <a:t>)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374FB3A-0EA9-45B2-BCD9-BAA70DE0C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489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Props1.xml><?xml version="1.0" encoding="utf-8"?>
<ds:datastoreItem xmlns:ds="http://schemas.openxmlformats.org/officeDocument/2006/customXml" ds:itemID="{F3E35AEA-9E01-4FC8-B3F5-031A96BAD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DDCCF-7B7A-4E92-920E-253CB3047653}"/>
</file>

<file path=customXml/itemProps3.xml><?xml version="1.0" encoding="utf-8"?>
<ds:datastoreItem xmlns:ds="http://schemas.openxmlformats.org/officeDocument/2006/customXml" ds:itemID="{C0B8204E-98EA-4C45-9788-8CEC50C8027B}">
  <ds:schemaRefs>
    <ds:schemaRef ds:uri="17997581-6305-4412-b1ec-da9a29fddf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52</Slides>
  <Notes>43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Dividenda</vt:lpstr>
      <vt:lpstr>Úvod do web aplikácií a jazyk HTML5 </vt:lpstr>
      <vt:lpstr>Všeobecné informácie o predmete</vt:lpstr>
      <vt:lpstr>Organizácia predmetu</vt:lpstr>
      <vt:lpstr>Potrebný SW (vlastné počítače)</vt:lpstr>
      <vt:lpstr>Systémy na správu verzií (Version Control Systems)</vt:lpstr>
      <vt:lpstr>Čo je VCS a na čo slúži?</vt:lpstr>
      <vt:lpstr>Typy CVS</vt:lpstr>
      <vt:lpstr>Verzionovací systém git</vt:lpstr>
      <vt:lpstr>Základy práce s git</vt:lpstr>
      <vt:lpstr>Základné operácie </vt:lpstr>
      <vt:lpstr>Úvod do webových aplikácií</vt:lpstr>
      <vt:lpstr>World wide web </vt:lpstr>
      <vt:lpstr>  Charakteristika webových aplikácií</vt:lpstr>
      <vt:lpstr>Výhody webových aplikácií</vt:lpstr>
      <vt:lpstr>Nevýhody webových aplikácií</vt:lpstr>
      <vt:lpstr>Vrstvy webovej aplikácie</vt:lpstr>
      <vt:lpstr>Klientska strana webovej aplikácie</vt:lpstr>
      <vt:lpstr>Jazyk HTML5</vt:lpstr>
      <vt:lpstr>Jazyk HTML5</vt:lpstr>
      <vt:lpstr>Základná syntax jazyka HTML5</vt:lpstr>
      <vt:lpstr>Značky jazyka HTML5</vt:lpstr>
      <vt:lpstr>Použitie malých a veľkých písmen</vt:lpstr>
      <vt:lpstr>Vnáranie značiek</vt:lpstr>
      <vt:lpstr>Atribúty HTML5 značiek</vt:lpstr>
      <vt:lpstr>Základná štruktúra HTML5 dokumentu </vt:lpstr>
      <vt:lpstr>Deklarácia typu dokumentu</vt:lpstr>
      <vt:lpstr>Značka html</vt:lpstr>
      <vt:lpstr>Značka head (1)</vt:lpstr>
      <vt:lpstr>Značka head (2)</vt:lpstr>
      <vt:lpstr>Značka body</vt:lpstr>
      <vt:lpstr>Rozdelenie značiek podľa zobrazenia elementov (1)</vt:lpstr>
      <vt:lpstr>Rozdelenie značiek podľa zobrazenia elementov (2)</vt:lpstr>
      <vt:lpstr>Značky span a div</vt:lpstr>
      <vt:lpstr>Definovanie štruktúry dokumentu</vt:lpstr>
      <vt:lpstr>Blokové značky na tvorbu štruktúry obsahu </vt:lpstr>
      <vt:lpstr>Riadkové značky na tvorbu štruktúry obsahu </vt:lpstr>
      <vt:lpstr>Hypertextové odkazy (1)</vt:lpstr>
      <vt:lpstr>Hypertextové odkazy (2)</vt:lpstr>
      <vt:lpstr>Hypertextové odkazy – príklady  </vt:lpstr>
      <vt:lpstr>Zoznamy</vt:lpstr>
      <vt:lpstr>Vnorené zoznamy</vt:lpstr>
      <vt:lpstr>Tabuľky (1)</vt:lpstr>
      <vt:lpstr>Tabuľky (2)</vt:lpstr>
      <vt:lpstr>Jednoduchá tabuľka – príklad </vt:lpstr>
      <vt:lpstr>Zložitejšia tabuľka – príklad </vt:lpstr>
      <vt:lpstr>Tabuľka s vnorenými tabuľkami – príklad </vt:lpstr>
      <vt:lpstr>Obrázky</vt:lpstr>
      <vt:lpstr>Ďalšie sémantické značky HTML5</vt:lpstr>
      <vt:lpstr>Vkladanie multimédií do HTML</vt:lpstr>
      <vt:lpstr>Rôzne iné HTML značky</vt:lpstr>
      <vt:lpstr>HTML entity, symboly a emoji</vt:lpstr>
      <vt:lpstr>Prístupné webové stránky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web aplikácií, HTML5 a CSS</dc:title>
  <dc:creator>Patrik Hrkút</dc:creator>
  <cp:revision>1</cp:revision>
  <dcterms:modified xsi:type="dcterms:W3CDTF">2023-09-28T06:19:44Z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2900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