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60"/>
  </p:notesMasterIdLst>
  <p:sldIdLst>
    <p:sldId id="256" r:id="rId5"/>
    <p:sldId id="301" r:id="rId6"/>
    <p:sldId id="302" r:id="rId7"/>
    <p:sldId id="303" r:id="rId8"/>
    <p:sldId id="304" r:id="rId9"/>
    <p:sldId id="305" r:id="rId10"/>
    <p:sldId id="308" r:id="rId11"/>
    <p:sldId id="306" r:id="rId12"/>
    <p:sldId id="309" r:id="rId13"/>
    <p:sldId id="310" r:id="rId14"/>
    <p:sldId id="281" r:id="rId15"/>
    <p:sldId id="282" r:id="rId16"/>
    <p:sldId id="287" r:id="rId17"/>
    <p:sldId id="345" r:id="rId18"/>
    <p:sldId id="286" r:id="rId19"/>
    <p:sldId id="298" r:id="rId20"/>
    <p:sldId id="313" r:id="rId21"/>
    <p:sldId id="311" r:id="rId22"/>
    <p:sldId id="312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3" r:id="rId36"/>
    <p:sldId id="344" r:id="rId37"/>
    <p:sldId id="265" r:id="rId38"/>
    <p:sldId id="266" r:id="rId39"/>
    <p:sldId id="268" r:id="rId40"/>
    <p:sldId id="269" r:id="rId41"/>
    <p:sldId id="270" r:id="rId42"/>
    <p:sldId id="271" r:id="rId43"/>
    <p:sldId id="274" r:id="rId44"/>
    <p:sldId id="275" r:id="rId45"/>
    <p:sldId id="278" r:id="rId46"/>
    <p:sldId id="280" r:id="rId47"/>
    <p:sldId id="316" r:id="rId48"/>
    <p:sldId id="317" r:id="rId49"/>
    <p:sldId id="318" r:id="rId50"/>
    <p:sldId id="319" r:id="rId51"/>
    <p:sldId id="321" r:id="rId52"/>
    <p:sldId id="322" r:id="rId53"/>
    <p:sldId id="323" r:id="rId54"/>
    <p:sldId id="324" r:id="rId55"/>
    <p:sldId id="326" r:id="rId56"/>
    <p:sldId id="289" r:id="rId57"/>
    <p:sldId id="290" r:id="rId58"/>
    <p:sldId id="291" r:id="rId5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5DA"/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03C7-FBFC-49A0-865B-DBFC5BF3BF2E}" v="10" dt="2023-10-05T13:33:40.791"/>
    <p1510:client id="{858FBBFA-1008-45DA-B5CF-12F639EC7053}" v="27" dt="2023-10-04T07:19:31.365"/>
  </p1510:revLst>
</p1510:revInfo>
</file>

<file path=ppt/tableStyles.xml><?xml version="1.0" encoding="utf-8"?>
<a:tblStyleLst xmlns:a="http://schemas.openxmlformats.org/drawingml/2006/main" def="{9730F44A-74F1-4C90-8B3E-47BE1D4025D6}">
  <a:tblStyle styleId="{9730F44A-74F1-4C90-8B3E-47BE1D402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62" autoAdjust="0"/>
  </p:normalViewPr>
  <p:slideViewPr>
    <p:cSldViewPr snapToGrid="0">
      <p:cViewPr varScale="1">
        <p:scale>
          <a:sx n="140" d="100"/>
          <a:sy n="140" d="100"/>
        </p:scale>
        <p:origin x="10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Hrkút" userId="69b41f3f-cce6-4833-b1b6-94a378442888" providerId="ADAL" clId="{0C4FF32E-39D7-401C-AF72-8945445D8670}"/>
    <pc:docChg chg="custSel addSld delSld modSld">
      <pc:chgData name="Patrik Hrkút" userId="69b41f3f-cce6-4833-b1b6-94a378442888" providerId="ADAL" clId="{0C4FF32E-39D7-401C-AF72-8945445D8670}" dt="2022-09-28T11:11:38.744" v="349" actId="790"/>
      <pc:docMkLst>
        <pc:docMk/>
      </pc:docMkLst>
      <pc:sldChg chg="modSp mod">
        <pc:chgData name="Patrik Hrkút" userId="69b41f3f-cce6-4833-b1b6-94a378442888" providerId="ADAL" clId="{0C4FF32E-39D7-401C-AF72-8945445D8670}" dt="2022-09-27T07:48:08.277" v="22" actId="6549"/>
        <pc:sldMkLst>
          <pc:docMk/>
          <pc:sldMk cId="0" sldId="265"/>
        </pc:sldMkLst>
        <pc:spChg chg="mod">
          <ac:chgData name="Patrik Hrkút" userId="69b41f3f-cce6-4833-b1b6-94a378442888" providerId="ADAL" clId="{0C4FF32E-39D7-401C-AF72-8945445D8670}" dt="2022-09-27T07:48:08.277" v="22" actId="6549"/>
          <ac:spMkLst>
            <pc:docMk/>
            <pc:sldMk cId="0" sldId="265"/>
            <ac:spMk id="168" creationId="{00000000-0000-0000-0000-000000000000}"/>
          </ac:spMkLst>
        </pc:spChg>
      </pc:sldChg>
      <pc:sldChg chg="modSp mod">
        <pc:chgData name="Patrik Hrkút" userId="69b41f3f-cce6-4833-b1b6-94a378442888" providerId="ADAL" clId="{0C4FF32E-39D7-401C-AF72-8945445D8670}" dt="2022-09-27T07:48:43.262" v="24" actId="5793"/>
        <pc:sldMkLst>
          <pc:docMk/>
          <pc:sldMk cId="0" sldId="266"/>
        </pc:sldMkLst>
        <pc:spChg chg="mod">
          <ac:chgData name="Patrik Hrkút" userId="69b41f3f-cce6-4833-b1b6-94a378442888" providerId="ADAL" clId="{0C4FF32E-39D7-401C-AF72-8945445D8670}" dt="2022-09-27T07:48:43.262" v="24" actId="5793"/>
          <ac:spMkLst>
            <pc:docMk/>
            <pc:sldMk cId="0" sldId="266"/>
            <ac:spMk id="175" creationId="{00000000-0000-0000-0000-000000000000}"/>
          </ac:spMkLst>
        </pc:spChg>
      </pc:sldChg>
      <pc:sldChg chg="modSp mod">
        <pc:chgData name="Patrik Hrkút" userId="69b41f3f-cce6-4833-b1b6-94a378442888" providerId="ADAL" clId="{0C4FF32E-39D7-401C-AF72-8945445D8670}" dt="2022-09-27T07:50:14.001" v="25" actId="108"/>
        <pc:sldMkLst>
          <pc:docMk/>
          <pc:sldMk cId="0" sldId="268"/>
        </pc:sldMkLst>
        <pc:spChg chg="mod">
          <ac:chgData name="Patrik Hrkút" userId="69b41f3f-cce6-4833-b1b6-94a378442888" providerId="ADAL" clId="{0C4FF32E-39D7-401C-AF72-8945445D8670}" dt="2022-09-27T07:50:14.001" v="25" actId="108"/>
          <ac:spMkLst>
            <pc:docMk/>
            <pc:sldMk cId="0" sldId="268"/>
            <ac:spMk id="191" creationId="{00000000-0000-0000-0000-000000000000}"/>
          </ac:spMkLst>
        </pc:spChg>
      </pc:sldChg>
      <pc:sldChg chg="modSp mod">
        <pc:chgData name="Patrik Hrkút" userId="69b41f3f-cce6-4833-b1b6-94a378442888" providerId="ADAL" clId="{0C4FF32E-39D7-401C-AF72-8945445D8670}" dt="2022-09-27T07:52:54.400" v="42" actId="6549"/>
        <pc:sldMkLst>
          <pc:docMk/>
          <pc:sldMk cId="0" sldId="274"/>
        </pc:sldMkLst>
        <pc:spChg chg="mod">
          <ac:chgData name="Patrik Hrkút" userId="69b41f3f-cce6-4833-b1b6-94a378442888" providerId="ADAL" clId="{0C4FF32E-39D7-401C-AF72-8945445D8670}" dt="2022-09-27T07:52:54.400" v="42" actId="6549"/>
          <ac:spMkLst>
            <pc:docMk/>
            <pc:sldMk cId="0" sldId="274"/>
            <ac:spMk id="235" creationId="{00000000-0000-0000-0000-000000000000}"/>
          </ac:spMkLst>
        </pc:spChg>
      </pc:sldChg>
      <pc:sldChg chg="modSp mod">
        <pc:chgData name="Patrik Hrkút" userId="69b41f3f-cce6-4833-b1b6-94a378442888" providerId="ADAL" clId="{0C4FF32E-39D7-401C-AF72-8945445D8670}" dt="2022-09-27T08:31:13.205" v="43" actId="948"/>
        <pc:sldMkLst>
          <pc:docMk/>
          <pc:sldMk cId="0" sldId="275"/>
        </pc:sldMkLst>
        <pc:spChg chg="mod">
          <ac:chgData name="Patrik Hrkút" userId="69b41f3f-cce6-4833-b1b6-94a378442888" providerId="ADAL" clId="{0C4FF32E-39D7-401C-AF72-8945445D8670}" dt="2022-09-27T08:31:13.205" v="43" actId="948"/>
          <ac:spMkLst>
            <pc:docMk/>
            <pc:sldMk cId="0" sldId="275"/>
            <ac:spMk id="242" creationId="{00000000-0000-0000-0000-000000000000}"/>
          </ac:spMkLst>
        </pc:spChg>
      </pc:sldChg>
      <pc:sldChg chg="add">
        <pc:chgData name="Patrik Hrkút" userId="69b41f3f-cce6-4833-b1b6-94a378442888" providerId="ADAL" clId="{0C4FF32E-39D7-401C-AF72-8945445D8670}" dt="2022-09-28T10:49:50.496" v="261"/>
        <pc:sldMkLst>
          <pc:docMk/>
          <pc:sldMk cId="3977852849" sldId="282"/>
        </pc:sldMkLst>
        <pc:spChg chg="mod">
          <ac:chgData name="Patrik Hrkút" userId="69b41f3f-cce6-4833-b1b6-94a378442888" providerId="ADAL" clId="{0C4FF32E-39D7-401C-AF72-8945445D8670}" dt="2022-09-27T08:41:50.343" v="134" actId="6549"/>
          <ac:spMkLst>
            <pc:docMk/>
            <pc:sldMk cId="3977852849" sldId="282"/>
            <ac:spMk id="15" creationId="{FF8E46C5-CB35-459F-80EF-EB4349400850}"/>
          </ac:spMkLst>
        </pc:spChg>
      </pc:sldChg>
      <pc:sldChg chg="modSp mod">
        <pc:chgData name="Patrik Hrkút" userId="69b41f3f-cce6-4833-b1b6-94a378442888" providerId="ADAL" clId="{0C4FF32E-39D7-401C-AF72-8945445D8670}" dt="2022-09-27T08:43:06.987" v="218" actId="6549"/>
        <pc:sldMkLst>
          <pc:docMk/>
          <pc:sldMk cId="1124630151" sldId="286"/>
        </pc:sldMkLst>
        <pc:spChg chg="mod">
          <ac:chgData name="Patrik Hrkút" userId="69b41f3f-cce6-4833-b1b6-94a378442888" providerId="ADAL" clId="{0C4FF32E-39D7-401C-AF72-8945445D8670}" dt="2022-09-27T08:43:06.987" v="218" actId="6549"/>
          <ac:spMkLst>
            <pc:docMk/>
            <pc:sldMk cId="1124630151" sldId="286"/>
            <ac:spMk id="329" creationId="{00000000-0000-0000-0000-000000000000}"/>
          </ac:spMkLst>
        </pc:spChg>
      </pc:sldChg>
      <pc:sldChg chg="modSp mod">
        <pc:chgData name="Patrik Hrkút" userId="69b41f3f-cce6-4833-b1b6-94a378442888" providerId="ADAL" clId="{0C4FF32E-39D7-401C-AF72-8945445D8670}" dt="2022-09-27T08:39:36.977" v="48" actId="948"/>
        <pc:sldMkLst>
          <pc:docMk/>
          <pc:sldMk cId="0" sldId="289"/>
        </pc:sldMkLst>
        <pc:spChg chg="mod">
          <ac:chgData name="Patrik Hrkút" userId="69b41f3f-cce6-4833-b1b6-94a378442888" providerId="ADAL" clId="{0C4FF32E-39D7-401C-AF72-8945445D8670}" dt="2022-09-27T08:39:36.977" v="48" actId="948"/>
          <ac:spMkLst>
            <pc:docMk/>
            <pc:sldMk cId="0" sldId="289"/>
            <ac:spMk id="351" creationId="{00000000-0000-0000-0000-000000000000}"/>
          </ac:spMkLst>
        </pc:spChg>
      </pc:sldChg>
      <pc:sldChg chg="modSp mod">
        <pc:chgData name="Patrik Hrkút" userId="69b41f3f-cce6-4833-b1b6-94a378442888" providerId="ADAL" clId="{0C4FF32E-39D7-401C-AF72-8945445D8670}" dt="2022-09-27T08:40:13.593" v="50" actId="5793"/>
        <pc:sldMkLst>
          <pc:docMk/>
          <pc:sldMk cId="0" sldId="291"/>
        </pc:sldMkLst>
        <pc:spChg chg="mod">
          <ac:chgData name="Patrik Hrkút" userId="69b41f3f-cce6-4833-b1b6-94a378442888" providerId="ADAL" clId="{0C4FF32E-39D7-401C-AF72-8945445D8670}" dt="2022-09-27T08:40:13.593" v="50" actId="5793"/>
          <ac:spMkLst>
            <pc:docMk/>
            <pc:sldMk cId="0" sldId="291"/>
            <ac:spMk id="364" creationId="{00000000-0000-0000-0000-000000000000}"/>
          </ac:spMkLst>
        </pc:spChg>
      </pc:sldChg>
      <pc:sldChg chg="modSp mod">
        <pc:chgData name="Patrik Hrkút" userId="69b41f3f-cce6-4833-b1b6-94a378442888" providerId="ADAL" clId="{0C4FF32E-39D7-401C-AF72-8945445D8670}" dt="2022-09-28T10:56:15.030" v="348" actId="20577"/>
        <pc:sldMkLst>
          <pc:docMk/>
          <pc:sldMk cId="0" sldId="295"/>
        </pc:sldMkLst>
        <pc:spChg chg="mod">
          <ac:chgData name="Patrik Hrkút" userId="69b41f3f-cce6-4833-b1b6-94a378442888" providerId="ADAL" clId="{0C4FF32E-39D7-401C-AF72-8945445D8670}" dt="2022-09-28T10:56:15.030" v="348" actId="20577"/>
          <ac:spMkLst>
            <pc:docMk/>
            <pc:sldMk cId="0" sldId="295"/>
            <ac:spMk id="393" creationId="{00000000-0000-0000-0000-000000000000}"/>
          </ac:spMkLst>
        </pc:spChg>
      </pc:sldChg>
      <pc:sldChg chg="modSp mod">
        <pc:chgData name="Patrik Hrkút" userId="69b41f3f-cce6-4833-b1b6-94a378442888" providerId="ADAL" clId="{0C4FF32E-39D7-401C-AF72-8945445D8670}" dt="2022-09-27T08:43:36.545" v="221" actId="1076"/>
        <pc:sldMkLst>
          <pc:docMk/>
          <pc:sldMk cId="1938647773" sldId="298"/>
        </pc:sldMkLst>
        <pc:spChg chg="mod">
          <ac:chgData name="Patrik Hrkút" userId="69b41f3f-cce6-4833-b1b6-94a378442888" providerId="ADAL" clId="{0C4FF32E-39D7-401C-AF72-8945445D8670}" dt="2022-09-27T08:43:27.787" v="219" actId="1076"/>
          <ac:spMkLst>
            <pc:docMk/>
            <pc:sldMk cId="1938647773" sldId="298"/>
            <ac:spMk id="419" creationId="{00000000-0000-0000-0000-000000000000}"/>
          </ac:spMkLst>
        </pc:spChg>
        <pc:cxnChg chg="mod">
          <ac:chgData name="Patrik Hrkút" userId="69b41f3f-cce6-4833-b1b6-94a378442888" providerId="ADAL" clId="{0C4FF32E-39D7-401C-AF72-8945445D8670}" dt="2022-09-27T08:43:33.306" v="220" actId="1076"/>
          <ac:cxnSpMkLst>
            <pc:docMk/>
            <pc:sldMk cId="1938647773" sldId="298"/>
            <ac:cxnSpMk id="11" creationId="{7D7EDC25-32DA-4C27-A15B-31B8AC388C65}"/>
          </ac:cxnSpMkLst>
        </pc:cxnChg>
        <pc:cxnChg chg="mod">
          <ac:chgData name="Patrik Hrkút" userId="69b41f3f-cce6-4833-b1b6-94a378442888" providerId="ADAL" clId="{0C4FF32E-39D7-401C-AF72-8945445D8670}" dt="2022-09-27T08:43:36.545" v="221" actId="1076"/>
          <ac:cxnSpMkLst>
            <pc:docMk/>
            <pc:sldMk cId="1938647773" sldId="298"/>
            <ac:cxnSpMk id="418" creationId="{00000000-0000-0000-0000-000000000000}"/>
          </ac:cxnSpMkLst>
        </pc:cxnChg>
      </pc:sldChg>
      <pc:sldChg chg="modSp mod">
        <pc:chgData name="Patrik Hrkút" userId="69b41f3f-cce6-4833-b1b6-94a378442888" providerId="ADAL" clId="{0C4FF32E-39D7-401C-AF72-8945445D8670}" dt="2022-09-28T11:11:38.744" v="349" actId="790"/>
        <pc:sldMkLst>
          <pc:docMk/>
          <pc:sldMk cId="0" sldId="307"/>
        </pc:sldMkLst>
        <pc:spChg chg="mod">
          <ac:chgData name="Patrik Hrkút" userId="69b41f3f-cce6-4833-b1b6-94a378442888" providerId="ADAL" clId="{0C4FF32E-39D7-401C-AF72-8945445D8670}" dt="2022-09-28T11:11:38.744" v="349" actId="790"/>
          <ac:spMkLst>
            <pc:docMk/>
            <pc:sldMk cId="0" sldId="307"/>
            <ac:spMk id="488" creationId="{00000000-0000-0000-0000-000000000000}"/>
          </ac:spMkLst>
        </pc:spChg>
      </pc:sldChg>
      <pc:sldChg chg="modSp mod">
        <pc:chgData name="Patrik Hrkút" userId="69b41f3f-cce6-4833-b1b6-94a378442888" providerId="ADAL" clId="{0C4FF32E-39D7-401C-AF72-8945445D8670}" dt="2022-09-27T08:45:34.223" v="259" actId="20577"/>
        <pc:sldMkLst>
          <pc:docMk/>
          <pc:sldMk cId="0" sldId="308"/>
        </pc:sldMkLst>
        <pc:spChg chg="mod">
          <ac:chgData name="Patrik Hrkút" userId="69b41f3f-cce6-4833-b1b6-94a378442888" providerId="ADAL" clId="{0C4FF32E-39D7-401C-AF72-8945445D8670}" dt="2022-09-27T08:45:34.223" v="259" actId="20577"/>
          <ac:spMkLst>
            <pc:docMk/>
            <pc:sldMk cId="0" sldId="308"/>
            <ac:spMk id="495" creationId="{00000000-0000-0000-0000-000000000000}"/>
          </ac:spMkLst>
        </pc:spChg>
      </pc:sldChg>
      <pc:sldChg chg="modSp mod">
        <pc:chgData name="Patrik Hrkút" userId="69b41f3f-cce6-4833-b1b6-94a378442888" providerId="ADAL" clId="{0C4FF32E-39D7-401C-AF72-8945445D8670}" dt="2022-09-27T07:47:31.289" v="1" actId="1076"/>
        <pc:sldMkLst>
          <pc:docMk/>
          <pc:sldMk cId="2958028074" sldId="320"/>
        </pc:sldMkLst>
        <pc:spChg chg="mod">
          <ac:chgData name="Patrik Hrkút" userId="69b41f3f-cce6-4833-b1b6-94a378442888" providerId="ADAL" clId="{0C4FF32E-39D7-401C-AF72-8945445D8670}" dt="2022-09-27T07:47:24.195" v="0" actId="108"/>
          <ac:spMkLst>
            <pc:docMk/>
            <pc:sldMk cId="2958028074" sldId="320"/>
            <ac:spMk id="3" creationId="{541F0EB4-243C-498F-BEFE-0EF9287448B8}"/>
          </ac:spMkLst>
        </pc:spChg>
        <pc:spChg chg="mod">
          <ac:chgData name="Patrik Hrkút" userId="69b41f3f-cce6-4833-b1b6-94a378442888" providerId="ADAL" clId="{0C4FF32E-39D7-401C-AF72-8945445D8670}" dt="2022-09-27T07:47:31.289" v="1" actId="1076"/>
          <ac:spMkLst>
            <pc:docMk/>
            <pc:sldMk cId="2958028074" sldId="320"/>
            <ac:spMk id="12" creationId="{6C87D994-A9BB-4CD8-A4F7-B45E6E47B006}"/>
          </ac:spMkLst>
        </pc:spChg>
      </pc:sldChg>
      <pc:sldChg chg="modSp mod">
        <pc:chgData name="Patrik Hrkút" userId="69b41f3f-cce6-4833-b1b6-94a378442888" providerId="ADAL" clId="{0C4FF32E-39D7-401C-AF72-8945445D8670}" dt="2022-09-27T08:38:20.161" v="46" actId="1076"/>
        <pc:sldMkLst>
          <pc:docMk/>
          <pc:sldMk cId="646979382" sldId="324"/>
        </pc:sldMkLst>
        <pc:spChg chg="mod">
          <ac:chgData name="Patrik Hrkút" userId="69b41f3f-cce6-4833-b1b6-94a378442888" providerId="ADAL" clId="{0C4FF32E-39D7-401C-AF72-8945445D8670}" dt="2022-09-27T08:38:16.015" v="45" actId="948"/>
          <ac:spMkLst>
            <pc:docMk/>
            <pc:sldMk cId="646979382" sldId="324"/>
            <ac:spMk id="3" creationId="{4CDA35D9-FABB-4B25-B106-C12102F5E852}"/>
          </ac:spMkLst>
        </pc:spChg>
        <pc:spChg chg="mod">
          <ac:chgData name="Patrik Hrkút" userId="69b41f3f-cce6-4833-b1b6-94a378442888" providerId="ADAL" clId="{0C4FF32E-39D7-401C-AF72-8945445D8670}" dt="2022-09-27T08:38:20.161" v="46" actId="1076"/>
          <ac:spMkLst>
            <pc:docMk/>
            <pc:sldMk cId="646979382" sldId="324"/>
            <ac:spMk id="6" creationId="{36859FD1-D48D-4893-AD3B-B2C0D323263F}"/>
          </ac:spMkLst>
        </pc:spChg>
      </pc:sldChg>
    </pc:docChg>
  </pc:docChgLst>
  <pc:docChgLst>
    <pc:chgData name="Matej Meško" userId="062c2383-de57-4e48-ad9d-f32974fd8a05" providerId="ADAL" clId="{D42C9B31-08A7-44ED-AE8F-17ADDC9E0227}"/>
    <pc:docChg chg="modSld">
      <pc:chgData name="Matej Meško" userId="062c2383-de57-4e48-ad9d-f32974fd8a05" providerId="ADAL" clId="{D42C9B31-08A7-44ED-AE8F-17ADDC9E0227}" dt="2021-10-05T09:24:19.217" v="1" actId="1076"/>
      <pc:docMkLst>
        <pc:docMk/>
      </pc:docMkLst>
      <pc:sldChg chg="modSp">
        <pc:chgData name="Matej Meško" userId="062c2383-de57-4e48-ad9d-f32974fd8a05" providerId="ADAL" clId="{D42C9B31-08A7-44ED-AE8F-17ADDC9E0227}" dt="2021-10-05T09:24:19.217" v="1" actId="1076"/>
        <pc:sldMkLst>
          <pc:docMk/>
          <pc:sldMk cId="1009277890" sldId="319"/>
        </pc:sldMkLst>
        <pc:spChg chg="mod">
          <ac:chgData name="Matej Meško" userId="062c2383-de57-4e48-ad9d-f32974fd8a05" providerId="ADAL" clId="{D42C9B31-08A7-44ED-AE8F-17ADDC9E0227}" dt="2021-10-05T09:24:19.217" v="1" actId="1076"/>
          <ac:spMkLst>
            <pc:docMk/>
            <pc:sldMk cId="1009277890" sldId="319"/>
            <ac:spMk id="5" creationId="{0EF508BA-99C5-4A09-9D93-B45965AEE042}"/>
          </ac:spMkLst>
        </pc:spChg>
      </pc:sldChg>
    </pc:docChg>
  </pc:docChgLst>
  <pc:docChgLst>
    <pc:chgData name="Matej Meško" userId="S::mesko12@uniza.sk::062c2383-de57-4e48-ad9d-f32974fd8a05" providerId="AD" clId="Web-{61529DB7-0864-4464-A3F9-80DA34492ECC}"/>
    <pc:docChg chg="modSld">
      <pc:chgData name="Matej Meško" userId="S::mesko12@uniza.sk::062c2383-de57-4e48-ad9d-f32974fd8a05" providerId="AD" clId="Web-{61529DB7-0864-4464-A3F9-80DA34492ECC}" dt="2021-10-05T06:29:37.086" v="6" actId="20577"/>
      <pc:docMkLst>
        <pc:docMk/>
      </pc:docMkLst>
      <pc:sldChg chg="modSp">
        <pc:chgData name="Matej Meško" userId="S::mesko12@uniza.sk::062c2383-de57-4e48-ad9d-f32974fd8a05" providerId="AD" clId="Web-{61529DB7-0864-4464-A3F9-80DA34492ECC}" dt="2021-10-05T06:29:37.086" v="6" actId="20577"/>
        <pc:sldMkLst>
          <pc:docMk/>
          <pc:sldMk cId="0" sldId="270"/>
        </pc:sldMkLst>
        <pc:spChg chg="mod">
          <ac:chgData name="Matej Meško" userId="S::mesko12@uniza.sk::062c2383-de57-4e48-ad9d-f32974fd8a05" providerId="AD" clId="Web-{61529DB7-0864-4464-A3F9-80DA34492ECC}" dt="2021-10-05T06:29:37.086" v="6" actId="20577"/>
          <ac:spMkLst>
            <pc:docMk/>
            <pc:sldMk cId="0" sldId="270"/>
            <ac:spMk id="205" creationId="{00000000-0000-0000-0000-000000000000}"/>
          </ac:spMkLst>
        </pc:spChg>
      </pc:sldChg>
    </pc:docChg>
  </pc:docChgLst>
  <pc:docChgLst>
    <pc:chgData name="Patrik Hrkút" userId="69b41f3f-cce6-4833-b1b6-94a378442888" providerId="ADAL" clId="{458FA970-6E09-4368-9068-F2B66E75B2BD}"/>
    <pc:docChg chg="undo custSel addSld delSld modSld sldOrd">
      <pc:chgData name="Patrik Hrkút" userId="69b41f3f-cce6-4833-b1b6-94a378442888" providerId="ADAL" clId="{458FA970-6E09-4368-9068-F2B66E75B2BD}" dt="2021-10-04T21:15:05.636" v="3818" actId="20577"/>
      <pc:docMkLst>
        <pc:docMk/>
      </pc:docMkLst>
      <pc:sldChg chg="modSp mod">
        <pc:chgData name="Patrik Hrkút" userId="69b41f3f-cce6-4833-b1b6-94a378442888" providerId="ADAL" clId="{458FA970-6E09-4368-9068-F2B66E75B2BD}" dt="2021-10-03T08:29:06.807" v="15" actId="790"/>
        <pc:sldMkLst>
          <pc:docMk/>
          <pc:sldMk cId="0" sldId="256"/>
        </pc:sldMkLst>
        <pc:spChg chg="mod">
          <ac:chgData name="Patrik Hrkút" userId="69b41f3f-cce6-4833-b1b6-94a378442888" providerId="ADAL" clId="{458FA970-6E09-4368-9068-F2B66E75B2BD}" dt="2021-10-03T08:29:06.748" v="12" actId="790"/>
          <ac:spMkLst>
            <pc:docMk/>
            <pc:sldMk cId="0" sldId="256"/>
            <ac:spMk id="9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6.787" v="13" actId="790"/>
          <ac:spMkLst>
            <pc:docMk/>
            <pc:sldMk cId="0" sldId="256"/>
            <ac:spMk id="96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6.805" v="14" actId="790"/>
          <ac:spMkLst>
            <pc:docMk/>
            <pc:sldMk cId="0" sldId="256"/>
            <ac:spMk id="98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6.807" v="15" actId="790"/>
          <ac:spMkLst>
            <pc:docMk/>
            <pc:sldMk cId="0" sldId="256"/>
            <ac:spMk id="99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4T21:04:29.997" v="3727" actId="6549"/>
        <pc:sldMkLst>
          <pc:docMk/>
          <pc:sldMk cId="0" sldId="257"/>
        </pc:sldMkLst>
        <pc:spChg chg="mod">
          <ac:chgData name="Patrik Hrkút" userId="69b41f3f-cce6-4833-b1b6-94a378442888" providerId="ADAL" clId="{458FA970-6E09-4368-9068-F2B66E75B2BD}" dt="2021-10-04T21:04:29.997" v="3727" actId="6549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6.860" v="17" actId="790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6.862" v="18" actId="790"/>
          <ac:spMkLst>
            <pc:docMk/>
            <pc:sldMk cId="0" sldId="257"/>
            <ac:spMk id="106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8:29:06.878" v="21" actId="790"/>
        <pc:sldMkLst>
          <pc:docMk/>
          <pc:sldMk cId="0" sldId="258"/>
        </pc:sldMkLst>
        <pc:spChg chg="mod">
          <ac:chgData name="Patrik Hrkút" userId="69b41f3f-cce6-4833-b1b6-94a378442888" providerId="ADAL" clId="{458FA970-6E09-4368-9068-F2B66E75B2BD}" dt="2021-10-03T08:29:06.875" v="19" actId="790"/>
          <ac:spMkLst>
            <pc:docMk/>
            <pc:sldMk cId="0" sldId="258"/>
            <ac:spMk id="111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6.876" v="20" actId="790"/>
          <ac:spMkLst>
            <pc:docMk/>
            <pc:sldMk cId="0" sldId="258"/>
            <ac:spMk id="112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6.878" v="21" actId="790"/>
          <ac:spMkLst>
            <pc:docMk/>
            <pc:sldMk cId="0" sldId="258"/>
            <ac:spMk id="113" creationId="{00000000-0000-0000-0000-000000000000}"/>
          </ac:spMkLst>
        </pc:spChg>
      </pc:sldChg>
      <pc:sldChg chg="modSp del mod">
        <pc:chgData name="Patrik Hrkút" userId="69b41f3f-cce6-4833-b1b6-94a378442888" providerId="ADAL" clId="{458FA970-6E09-4368-9068-F2B66E75B2BD}" dt="2021-10-03T08:31:50.226" v="238" actId="2696"/>
        <pc:sldMkLst>
          <pc:docMk/>
          <pc:sldMk cId="0" sldId="259"/>
        </pc:sldMkLst>
        <pc:spChg chg="mod">
          <ac:chgData name="Patrik Hrkút" userId="69b41f3f-cce6-4833-b1b6-94a378442888" providerId="ADAL" clId="{458FA970-6E09-4368-9068-F2B66E75B2BD}" dt="2021-10-03T08:29:06.890" v="22" actId="790"/>
          <ac:spMkLst>
            <pc:docMk/>
            <pc:sldMk cId="0" sldId="259"/>
            <ac:spMk id="119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6.897" v="23" actId="790"/>
          <ac:spMkLst>
            <pc:docMk/>
            <pc:sldMk cId="0" sldId="259"/>
            <ac:spMk id="120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6.899" v="24" actId="790"/>
          <ac:spMkLst>
            <pc:docMk/>
            <pc:sldMk cId="0" sldId="259"/>
            <ac:spMk id="121" creationId="{00000000-0000-0000-0000-000000000000}"/>
          </ac:spMkLst>
        </pc:spChg>
      </pc:sldChg>
      <pc:sldChg chg="modSp del mod">
        <pc:chgData name="Patrik Hrkút" userId="69b41f3f-cce6-4833-b1b6-94a378442888" providerId="ADAL" clId="{458FA970-6E09-4368-9068-F2B66E75B2BD}" dt="2021-10-03T08:31:50.226" v="238" actId="2696"/>
        <pc:sldMkLst>
          <pc:docMk/>
          <pc:sldMk cId="0" sldId="260"/>
        </pc:sldMkLst>
        <pc:spChg chg="mod">
          <ac:chgData name="Patrik Hrkút" userId="69b41f3f-cce6-4833-b1b6-94a378442888" providerId="ADAL" clId="{458FA970-6E09-4368-9068-F2B66E75B2BD}" dt="2021-10-03T08:29:06.913" v="25" actId="790"/>
          <ac:spMkLst>
            <pc:docMk/>
            <pc:sldMk cId="0" sldId="260"/>
            <ac:spMk id="126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6.938" v="26" actId="790"/>
          <ac:spMkLst>
            <pc:docMk/>
            <pc:sldMk cId="0" sldId="260"/>
            <ac:spMk id="127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6.939" v="27" actId="790"/>
          <ac:spMkLst>
            <pc:docMk/>
            <pc:sldMk cId="0" sldId="260"/>
            <ac:spMk id="128" creationId="{00000000-0000-0000-0000-000000000000}"/>
          </ac:spMkLst>
        </pc:spChg>
      </pc:sldChg>
      <pc:sldChg chg="modSp del mod">
        <pc:chgData name="Patrik Hrkút" userId="69b41f3f-cce6-4833-b1b6-94a378442888" providerId="ADAL" clId="{458FA970-6E09-4368-9068-F2B66E75B2BD}" dt="2021-10-03T08:31:50.226" v="238" actId="2696"/>
        <pc:sldMkLst>
          <pc:docMk/>
          <pc:sldMk cId="0" sldId="261"/>
        </pc:sldMkLst>
        <pc:spChg chg="mod">
          <ac:chgData name="Patrik Hrkút" userId="69b41f3f-cce6-4833-b1b6-94a378442888" providerId="ADAL" clId="{458FA970-6E09-4368-9068-F2B66E75B2BD}" dt="2021-10-03T08:29:06.952" v="28" actId="790"/>
          <ac:spMkLst>
            <pc:docMk/>
            <pc:sldMk cId="0" sldId="261"/>
            <ac:spMk id="134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6.982" v="29" actId="790"/>
          <ac:spMkLst>
            <pc:docMk/>
            <pc:sldMk cId="0" sldId="261"/>
            <ac:spMk id="13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6.984" v="30" actId="790"/>
          <ac:spMkLst>
            <pc:docMk/>
            <pc:sldMk cId="0" sldId="261"/>
            <ac:spMk id="136" creationId="{00000000-0000-0000-0000-000000000000}"/>
          </ac:spMkLst>
        </pc:spChg>
      </pc:sldChg>
      <pc:sldChg chg="modSp del mod">
        <pc:chgData name="Patrik Hrkút" userId="69b41f3f-cce6-4833-b1b6-94a378442888" providerId="ADAL" clId="{458FA970-6E09-4368-9068-F2B66E75B2BD}" dt="2021-10-03T08:31:50.226" v="238" actId="2696"/>
        <pc:sldMkLst>
          <pc:docMk/>
          <pc:sldMk cId="0" sldId="262"/>
        </pc:sldMkLst>
        <pc:spChg chg="mod">
          <ac:chgData name="Patrik Hrkút" userId="69b41f3f-cce6-4833-b1b6-94a378442888" providerId="ADAL" clId="{458FA970-6E09-4368-9068-F2B66E75B2BD}" dt="2021-10-03T08:29:06.996" v="31" actId="790"/>
          <ac:spMkLst>
            <pc:docMk/>
            <pc:sldMk cId="0" sldId="262"/>
            <ac:spMk id="142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6.998" v="32" actId="790"/>
          <ac:spMkLst>
            <pc:docMk/>
            <pc:sldMk cId="0" sldId="262"/>
            <ac:spMk id="143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" v="33" actId="790"/>
          <ac:spMkLst>
            <pc:docMk/>
            <pc:sldMk cId="0" sldId="262"/>
            <ac:spMk id="144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002" v="34" actId="790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008" v="35" actId="790"/>
          <ac:spMkLst>
            <pc:docMk/>
            <pc:sldMk cId="0" sldId="262"/>
            <ac:spMk id="148" creationId="{00000000-0000-0000-0000-000000000000}"/>
          </ac:spMkLst>
        </pc:spChg>
      </pc:sldChg>
      <pc:sldChg chg="modSp del mod">
        <pc:chgData name="Patrik Hrkút" userId="69b41f3f-cce6-4833-b1b6-94a378442888" providerId="ADAL" clId="{458FA970-6E09-4368-9068-F2B66E75B2BD}" dt="2021-10-03T08:31:50.226" v="238" actId="2696"/>
        <pc:sldMkLst>
          <pc:docMk/>
          <pc:sldMk cId="0" sldId="263"/>
        </pc:sldMkLst>
        <pc:spChg chg="mod">
          <ac:chgData name="Patrik Hrkút" userId="69b41f3f-cce6-4833-b1b6-94a378442888" providerId="ADAL" clId="{458FA970-6E09-4368-9068-F2B66E75B2BD}" dt="2021-10-03T08:29:07.020" v="36" actId="790"/>
          <ac:spMkLst>
            <pc:docMk/>
            <pc:sldMk cId="0" sldId="263"/>
            <ac:spMk id="153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042" v="37" actId="790"/>
          <ac:spMkLst>
            <pc:docMk/>
            <pc:sldMk cId="0" sldId="263"/>
            <ac:spMk id="154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044" v="38" actId="790"/>
          <ac:spMkLst>
            <pc:docMk/>
            <pc:sldMk cId="0" sldId="263"/>
            <ac:spMk id="155" creationId="{00000000-0000-0000-0000-000000000000}"/>
          </ac:spMkLst>
        </pc:spChg>
      </pc:sldChg>
      <pc:sldChg chg="modSp del mod">
        <pc:chgData name="Patrik Hrkút" userId="69b41f3f-cce6-4833-b1b6-94a378442888" providerId="ADAL" clId="{458FA970-6E09-4368-9068-F2B66E75B2BD}" dt="2021-10-03T08:31:50.226" v="238" actId="2696"/>
        <pc:sldMkLst>
          <pc:docMk/>
          <pc:sldMk cId="0" sldId="264"/>
        </pc:sldMkLst>
        <pc:spChg chg="mod">
          <ac:chgData name="Patrik Hrkút" userId="69b41f3f-cce6-4833-b1b6-94a378442888" providerId="ADAL" clId="{458FA970-6E09-4368-9068-F2B66E75B2BD}" dt="2021-10-03T08:29:07.057" v="39" actId="790"/>
          <ac:spMkLst>
            <pc:docMk/>
            <pc:sldMk cId="0" sldId="264"/>
            <ac:spMk id="160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071" v="40" actId="790"/>
          <ac:spMkLst>
            <pc:docMk/>
            <pc:sldMk cId="0" sldId="264"/>
            <ac:spMk id="161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073" v="41" actId="790"/>
          <ac:spMkLst>
            <pc:docMk/>
            <pc:sldMk cId="0" sldId="264"/>
            <ac:spMk id="162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8:39:07.986" v="353" actId="114"/>
        <pc:sldMkLst>
          <pc:docMk/>
          <pc:sldMk cId="0" sldId="265"/>
        </pc:sldMkLst>
        <pc:spChg chg="mod">
          <ac:chgData name="Patrik Hrkút" userId="69b41f3f-cce6-4833-b1b6-94a378442888" providerId="ADAL" clId="{458FA970-6E09-4368-9068-F2B66E75B2BD}" dt="2021-10-03T08:29:07.086" v="42" actId="790"/>
          <ac:spMkLst>
            <pc:docMk/>
            <pc:sldMk cId="0" sldId="265"/>
            <ac:spMk id="167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39:07.986" v="353" actId="114"/>
          <ac:spMkLst>
            <pc:docMk/>
            <pc:sldMk cId="0" sldId="265"/>
            <ac:spMk id="168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193" v="44" actId="790"/>
          <ac:spMkLst>
            <pc:docMk/>
            <pc:sldMk cId="0" sldId="265"/>
            <ac:spMk id="169" creationId="{00000000-0000-0000-0000-000000000000}"/>
          </ac:spMkLst>
        </pc:spChg>
      </pc:sldChg>
      <pc:sldChg chg="addSp delSp modSp mod">
        <pc:chgData name="Patrik Hrkút" userId="69b41f3f-cce6-4833-b1b6-94a378442888" providerId="ADAL" clId="{458FA970-6E09-4368-9068-F2B66E75B2BD}" dt="2021-10-04T21:08:13.889" v="3752" actId="1076"/>
        <pc:sldMkLst>
          <pc:docMk/>
          <pc:sldMk cId="0" sldId="266"/>
        </pc:sldMkLst>
        <pc:spChg chg="add mod">
          <ac:chgData name="Patrik Hrkút" userId="69b41f3f-cce6-4833-b1b6-94a378442888" providerId="ADAL" clId="{458FA970-6E09-4368-9068-F2B66E75B2BD}" dt="2021-10-04T21:07:58.822" v="3750" actId="20577"/>
          <ac:spMkLst>
            <pc:docMk/>
            <pc:sldMk cId="0" sldId="266"/>
            <ac:spMk id="2" creationId="{C85427C6-C0D1-47EB-8C82-2CAFA1CB803D}"/>
          </ac:spMkLst>
        </pc:spChg>
        <pc:spChg chg="mod">
          <ac:chgData name="Patrik Hrkút" userId="69b41f3f-cce6-4833-b1b6-94a378442888" providerId="ADAL" clId="{458FA970-6E09-4368-9068-F2B66E75B2BD}" dt="2021-10-04T21:07:33.859" v="3746" actId="20577"/>
          <ac:spMkLst>
            <pc:docMk/>
            <pc:sldMk cId="0" sldId="266"/>
            <ac:spMk id="174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240" v="46" actId="790"/>
          <ac:spMkLst>
            <pc:docMk/>
            <pc:sldMk cId="0" sldId="266"/>
            <ac:spMk id="17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242" v="47" actId="790"/>
          <ac:spMkLst>
            <pc:docMk/>
            <pc:sldMk cId="0" sldId="266"/>
            <ac:spMk id="176" creationId="{00000000-0000-0000-0000-000000000000}"/>
          </ac:spMkLst>
        </pc:spChg>
        <pc:spChg chg="del mod">
          <ac:chgData name="Patrik Hrkút" userId="69b41f3f-cce6-4833-b1b6-94a378442888" providerId="ADAL" clId="{458FA970-6E09-4368-9068-F2B66E75B2BD}" dt="2021-10-03T08:39:26.263" v="355" actId="478"/>
          <ac:spMkLst>
            <pc:docMk/>
            <pc:sldMk cId="0" sldId="266"/>
            <ac:spMk id="178" creationId="{00000000-0000-0000-0000-000000000000}"/>
          </ac:spMkLst>
        </pc:spChg>
        <pc:picChg chg="mod ord">
          <ac:chgData name="Patrik Hrkút" userId="69b41f3f-cce6-4833-b1b6-94a378442888" providerId="ADAL" clId="{458FA970-6E09-4368-9068-F2B66E75B2BD}" dt="2021-10-04T21:08:13.889" v="3752" actId="1076"/>
          <ac:picMkLst>
            <pc:docMk/>
            <pc:sldMk cId="0" sldId="266"/>
            <ac:picMk id="177" creationId="{00000000-0000-0000-0000-000000000000}"/>
          </ac:picMkLst>
        </pc:picChg>
      </pc:sldChg>
      <pc:sldChg chg="addSp modSp mod">
        <pc:chgData name="Patrik Hrkút" userId="69b41f3f-cce6-4833-b1b6-94a378442888" providerId="ADAL" clId="{458FA970-6E09-4368-9068-F2B66E75B2BD}" dt="2021-10-04T21:08:43.128" v="3757" actId="1076"/>
        <pc:sldMkLst>
          <pc:docMk/>
          <pc:sldMk cId="0" sldId="267"/>
        </pc:sldMkLst>
        <pc:spChg chg="add mod">
          <ac:chgData name="Patrik Hrkút" userId="69b41f3f-cce6-4833-b1b6-94a378442888" providerId="ADAL" clId="{458FA970-6E09-4368-9068-F2B66E75B2BD}" dt="2021-10-04T21:08:43.128" v="3757" actId="1076"/>
          <ac:spMkLst>
            <pc:docMk/>
            <pc:sldMk cId="0" sldId="267"/>
            <ac:spMk id="2" creationId="{D3FCAE88-2400-4A7A-8D33-1B1C1712D75F}"/>
          </ac:spMkLst>
        </pc:spChg>
        <pc:spChg chg="mod">
          <ac:chgData name="Patrik Hrkút" userId="69b41f3f-cce6-4833-b1b6-94a378442888" providerId="ADAL" clId="{458FA970-6E09-4368-9068-F2B66E75B2BD}" dt="2021-10-03T08:29:07.255" v="49" actId="790"/>
          <ac:spMkLst>
            <pc:docMk/>
            <pc:sldMk cId="0" sldId="267"/>
            <ac:spMk id="183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4T21:08:23.208" v="3753" actId="21"/>
          <ac:spMkLst>
            <pc:docMk/>
            <pc:sldMk cId="0" sldId="267"/>
            <ac:spMk id="184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275" v="51" actId="790"/>
          <ac:spMkLst>
            <pc:docMk/>
            <pc:sldMk cId="0" sldId="267"/>
            <ac:spMk id="185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4T21:09:18.249" v="3765" actId="20577"/>
        <pc:sldMkLst>
          <pc:docMk/>
          <pc:sldMk cId="0" sldId="268"/>
        </pc:sldMkLst>
        <pc:spChg chg="mod">
          <ac:chgData name="Patrik Hrkút" userId="69b41f3f-cce6-4833-b1b6-94a378442888" providerId="ADAL" clId="{458FA970-6E09-4368-9068-F2B66E75B2BD}" dt="2021-10-03T08:29:07.287" v="52" actId="790"/>
          <ac:spMkLst>
            <pc:docMk/>
            <pc:sldMk cId="0" sldId="268"/>
            <ac:spMk id="190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4T21:09:18.249" v="3765" actId="20577"/>
          <ac:spMkLst>
            <pc:docMk/>
            <pc:sldMk cId="0" sldId="268"/>
            <ac:spMk id="191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307" v="54" actId="790"/>
          <ac:spMkLst>
            <pc:docMk/>
            <pc:sldMk cId="0" sldId="268"/>
            <ac:spMk id="192" creationId="{00000000-0000-0000-0000-000000000000}"/>
          </ac:spMkLst>
        </pc:spChg>
      </pc:sldChg>
      <pc:sldChg chg="addSp modSp mod">
        <pc:chgData name="Patrik Hrkút" userId="69b41f3f-cce6-4833-b1b6-94a378442888" providerId="ADAL" clId="{458FA970-6E09-4368-9068-F2B66E75B2BD}" dt="2021-10-04T21:09:58.726" v="3772" actId="1076"/>
        <pc:sldMkLst>
          <pc:docMk/>
          <pc:sldMk cId="0" sldId="269"/>
        </pc:sldMkLst>
        <pc:spChg chg="add mod">
          <ac:chgData name="Patrik Hrkút" userId="69b41f3f-cce6-4833-b1b6-94a378442888" providerId="ADAL" clId="{458FA970-6E09-4368-9068-F2B66E75B2BD}" dt="2021-10-04T21:09:55.314" v="3770" actId="1076"/>
          <ac:spMkLst>
            <pc:docMk/>
            <pc:sldMk cId="0" sldId="269"/>
            <ac:spMk id="2" creationId="{09CB139A-9F9C-430D-9DD5-F62F9DFCF1F1}"/>
          </ac:spMkLst>
        </pc:spChg>
        <pc:spChg chg="mod">
          <ac:chgData name="Patrik Hrkút" userId="69b41f3f-cce6-4833-b1b6-94a378442888" providerId="ADAL" clId="{458FA970-6E09-4368-9068-F2B66E75B2BD}" dt="2021-10-03T08:44:46.614" v="378" actId="6549"/>
          <ac:spMkLst>
            <pc:docMk/>
            <pc:sldMk cId="0" sldId="269"/>
            <ac:spMk id="197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4T21:09:55.987" v="3771" actId="1076"/>
          <ac:spMkLst>
            <pc:docMk/>
            <pc:sldMk cId="0" sldId="269"/>
            <ac:spMk id="198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337" v="57" actId="790"/>
          <ac:spMkLst>
            <pc:docMk/>
            <pc:sldMk cId="0" sldId="269"/>
            <ac:spMk id="199" creationId="{00000000-0000-0000-0000-000000000000}"/>
          </ac:spMkLst>
        </pc:spChg>
        <pc:picChg chg="add mod">
          <ac:chgData name="Patrik Hrkút" userId="69b41f3f-cce6-4833-b1b6-94a378442888" providerId="ADAL" clId="{458FA970-6E09-4368-9068-F2B66E75B2BD}" dt="2021-10-04T21:09:58.726" v="3772" actId="1076"/>
          <ac:picMkLst>
            <pc:docMk/>
            <pc:sldMk cId="0" sldId="269"/>
            <ac:picMk id="3" creationId="{58398779-F7B5-41EC-9ED6-5A596F7AF729}"/>
          </ac:picMkLst>
        </pc:picChg>
      </pc:sldChg>
      <pc:sldChg chg="modSp mod">
        <pc:chgData name="Patrik Hrkút" userId="69b41f3f-cce6-4833-b1b6-94a378442888" providerId="ADAL" clId="{458FA970-6E09-4368-9068-F2B66E75B2BD}" dt="2021-10-03T08:46:34.165" v="412" actId="20577"/>
        <pc:sldMkLst>
          <pc:docMk/>
          <pc:sldMk cId="0" sldId="270"/>
        </pc:sldMkLst>
        <pc:spChg chg="mod">
          <ac:chgData name="Patrik Hrkút" userId="69b41f3f-cce6-4833-b1b6-94a378442888" providerId="ADAL" clId="{458FA970-6E09-4368-9068-F2B66E75B2BD}" dt="2021-10-03T08:29:07.349" v="58" actId="790"/>
          <ac:spMkLst>
            <pc:docMk/>
            <pc:sldMk cId="0" sldId="270"/>
            <ac:spMk id="204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46:34.165" v="412" actId="20577"/>
          <ac:spMkLst>
            <pc:docMk/>
            <pc:sldMk cId="0" sldId="270"/>
            <ac:spMk id="20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371" v="60" actId="790"/>
          <ac:spMkLst>
            <pc:docMk/>
            <pc:sldMk cId="0" sldId="270"/>
            <ac:spMk id="206" creationId="{00000000-0000-0000-0000-000000000000}"/>
          </ac:spMkLst>
        </pc:spChg>
      </pc:sldChg>
      <pc:sldChg chg="addSp modSp mod">
        <pc:chgData name="Patrik Hrkút" userId="69b41f3f-cce6-4833-b1b6-94a378442888" providerId="ADAL" clId="{458FA970-6E09-4368-9068-F2B66E75B2BD}" dt="2021-10-04T21:10:54.932" v="3783" actId="1076"/>
        <pc:sldMkLst>
          <pc:docMk/>
          <pc:sldMk cId="0" sldId="271"/>
        </pc:sldMkLst>
        <pc:spChg chg="add mod">
          <ac:chgData name="Patrik Hrkút" userId="69b41f3f-cce6-4833-b1b6-94a378442888" providerId="ADAL" clId="{458FA970-6E09-4368-9068-F2B66E75B2BD}" dt="2021-10-04T21:10:29.672" v="3777" actId="1076"/>
          <ac:spMkLst>
            <pc:docMk/>
            <pc:sldMk cId="0" sldId="271"/>
            <ac:spMk id="2" creationId="{F78E5C3E-32D0-462A-910E-FC9B20917BDD}"/>
          </ac:spMkLst>
        </pc:spChg>
        <pc:spChg chg="add mod">
          <ac:chgData name="Patrik Hrkút" userId="69b41f3f-cce6-4833-b1b6-94a378442888" providerId="ADAL" clId="{458FA970-6E09-4368-9068-F2B66E75B2BD}" dt="2021-10-04T21:10:54.932" v="3783" actId="1076"/>
          <ac:spMkLst>
            <pc:docMk/>
            <pc:sldMk cId="0" sldId="271"/>
            <ac:spMk id="3" creationId="{C580AEB0-28D8-45FA-A157-ACB6CCC541DB}"/>
          </ac:spMkLst>
        </pc:spChg>
        <pc:spChg chg="mod">
          <ac:chgData name="Patrik Hrkút" userId="69b41f3f-cce6-4833-b1b6-94a378442888" providerId="ADAL" clId="{458FA970-6E09-4368-9068-F2B66E75B2BD}" dt="2021-10-03T08:29:07.384" v="61" actId="790"/>
          <ac:spMkLst>
            <pc:docMk/>
            <pc:sldMk cId="0" sldId="271"/>
            <ac:spMk id="211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4T21:10:36.061" v="3779" actId="21"/>
          <ac:spMkLst>
            <pc:docMk/>
            <pc:sldMk cId="0" sldId="271"/>
            <ac:spMk id="212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400" v="63" actId="790"/>
          <ac:spMkLst>
            <pc:docMk/>
            <pc:sldMk cId="0" sldId="271"/>
            <ac:spMk id="213" creationId="{00000000-0000-0000-0000-000000000000}"/>
          </ac:spMkLst>
        </pc:spChg>
      </pc:sldChg>
      <pc:sldChg chg="modSp del mod">
        <pc:chgData name="Patrik Hrkút" userId="69b41f3f-cce6-4833-b1b6-94a378442888" providerId="ADAL" clId="{458FA970-6E09-4368-9068-F2B66E75B2BD}" dt="2021-10-03T08:49:46.687" v="413" actId="2696"/>
        <pc:sldMkLst>
          <pc:docMk/>
          <pc:sldMk cId="0" sldId="272"/>
        </pc:sldMkLst>
        <pc:spChg chg="mod">
          <ac:chgData name="Patrik Hrkút" userId="69b41f3f-cce6-4833-b1b6-94a378442888" providerId="ADAL" clId="{458FA970-6E09-4368-9068-F2B66E75B2BD}" dt="2021-10-03T08:29:07.412" v="64" actId="790"/>
          <ac:spMkLst>
            <pc:docMk/>
            <pc:sldMk cId="0" sldId="272"/>
            <ac:spMk id="218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414" v="65" actId="790"/>
          <ac:spMkLst>
            <pc:docMk/>
            <pc:sldMk cId="0" sldId="272"/>
            <ac:spMk id="219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425" v="66" actId="790"/>
          <ac:spMkLst>
            <pc:docMk/>
            <pc:sldMk cId="0" sldId="272"/>
            <ac:spMk id="221" creationId="{00000000-0000-0000-0000-000000000000}"/>
          </ac:spMkLst>
        </pc:spChg>
      </pc:sldChg>
      <pc:sldChg chg="modSp del mod">
        <pc:chgData name="Patrik Hrkút" userId="69b41f3f-cce6-4833-b1b6-94a378442888" providerId="ADAL" clId="{458FA970-6E09-4368-9068-F2B66E75B2BD}" dt="2021-10-03T08:49:46.687" v="413" actId="2696"/>
        <pc:sldMkLst>
          <pc:docMk/>
          <pc:sldMk cId="0" sldId="273"/>
        </pc:sldMkLst>
        <pc:spChg chg="mod">
          <ac:chgData name="Patrik Hrkút" userId="69b41f3f-cce6-4833-b1b6-94a378442888" providerId="ADAL" clId="{458FA970-6E09-4368-9068-F2B66E75B2BD}" dt="2021-10-03T08:29:07.436" v="67" actId="790"/>
          <ac:spMkLst>
            <pc:docMk/>
            <pc:sldMk cId="0" sldId="273"/>
            <ac:spMk id="226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439" v="68" actId="790"/>
          <ac:spMkLst>
            <pc:docMk/>
            <pc:sldMk cId="0" sldId="273"/>
            <ac:spMk id="227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449" v="69" actId="790"/>
          <ac:spMkLst>
            <pc:docMk/>
            <pc:sldMk cId="0" sldId="273"/>
            <ac:spMk id="228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4T21:11:17.077" v="3787" actId="2711"/>
        <pc:sldMkLst>
          <pc:docMk/>
          <pc:sldMk cId="0" sldId="274"/>
        </pc:sldMkLst>
        <pc:spChg chg="mod">
          <ac:chgData name="Patrik Hrkút" userId="69b41f3f-cce6-4833-b1b6-94a378442888" providerId="ADAL" clId="{458FA970-6E09-4368-9068-F2B66E75B2BD}" dt="2021-10-03T08:29:07.462" v="70" actId="790"/>
          <ac:spMkLst>
            <pc:docMk/>
            <pc:sldMk cId="0" sldId="274"/>
            <ac:spMk id="234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4T21:11:17.077" v="3787" actId="2711"/>
          <ac:spMkLst>
            <pc:docMk/>
            <pc:sldMk cId="0" sldId="274"/>
            <ac:spMk id="23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496" v="72" actId="790"/>
          <ac:spMkLst>
            <pc:docMk/>
            <pc:sldMk cId="0" sldId="274"/>
            <ac:spMk id="236" creationId="{00000000-0000-0000-0000-000000000000}"/>
          </ac:spMkLst>
        </pc:spChg>
      </pc:sldChg>
      <pc:sldChg chg="addSp modSp mod">
        <pc:chgData name="Patrik Hrkút" userId="69b41f3f-cce6-4833-b1b6-94a378442888" providerId="ADAL" clId="{458FA970-6E09-4368-9068-F2B66E75B2BD}" dt="2021-10-04T21:12:30.818" v="3806" actId="20577"/>
        <pc:sldMkLst>
          <pc:docMk/>
          <pc:sldMk cId="0" sldId="275"/>
        </pc:sldMkLst>
        <pc:spChg chg="add mod">
          <ac:chgData name="Patrik Hrkút" userId="69b41f3f-cce6-4833-b1b6-94a378442888" providerId="ADAL" clId="{458FA970-6E09-4368-9068-F2B66E75B2BD}" dt="2021-10-04T21:12:03.983" v="3797" actId="1076"/>
          <ac:spMkLst>
            <pc:docMk/>
            <pc:sldMk cId="0" sldId="275"/>
            <ac:spMk id="2" creationId="{3DE9450B-2D4B-4214-BDD6-068C0FE56E4B}"/>
          </ac:spMkLst>
        </pc:spChg>
        <pc:spChg chg="mod">
          <ac:chgData name="Patrik Hrkút" userId="69b41f3f-cce6-4833-b1b6-94a378442888" providerId="ADAL" clId="{458FA970-6E09-4368-9068-F2B66E75B2BD}" dt="2021-10-03T08:29:07.509" v="73" actId="790"/>
          <ac:spMkLst>
            <pc:docMk/>
            <pc:sldMk cId="0" sldId="275"/>
            <ac:spMk id="241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4T21:12:30.818" v="3806" actId="20577"/>
          <ac:spMkLst>
            <pc:docMk/>
            <pc:sldMk cId="0" sldId="275"/>
            <ac:spMk id="242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528" v="75" actId="790"/>
          <ac:spMkLst>
            <pc:docMk/>
            <pc:sldMk cId="0" sldId="275"/>
            <ac:spMk id="243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8:58:10.084" v="563" actId="20577"/>
        <pc:sldMkLst>
          <pc:docMk/>
          <pc:sldMk cId="0" sldId="276"/>
        </pc:sldMkLst>
        <pc:spChg chg="mod">
          <ac:chgData name="Patrik Hrkút" userId="69b41f3f-cce6-4833-b1b6-94a378442888" providerId="ADAL" clId="{458FA970-6E09-4368-9068-F2B66E75B2BD}" dt="2021-10-03T08:29:07.542" v="76" actId="790"/>
          <ac:spMkLst>
            <pc:docMk/>
            <pc:sldMk cId="0" sldId="276"/>
            <ac:spMk id="248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58:10.084" v="563" actId="20577"/>
          <ac:spMkLst>
            <pc:docMk/>
            <pc:sldMk cId="0" sldId="276"/>
            <ac:spMk id="249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554" v="78" actId="790"/>
          <ac:spMkLst>
            <pc:docMk/>
            <pc:sldMk cId="0" sldId="276"/>
            <ac:spMk id="250" creationId="{00000000-0000-0000-0000-000000000000}"/>
          </ac:spMkLst>
        </pc:spChg>
      </pc:sldChg>
      <pc:sldChg chg="modSp mod ord">
        <pc:chgData name="Patrik Hrkút" userId="69b41f3f-cce6-4833-b1b6-94a378442888" providerId="ADAL" clId="{458FA970-6E09-4368-9068-F2B66E75B2BD}" dt="2021-10-03T08:56:48.276" v="491" actId="6549"/>
        <pc:sldMkLst>
          <pc:docMk/>
          <pc:sldMk cId="0" sldId="277"/>
        </pc:sldMkLst>
        <pc:spChg chg="mod">
          <ac:chgData name="Patrik Hrkút" userId="69b41f3f-cce6-4833-b1b6-94a378442888" providerId="ADAL" clId="{458FA970-6E09-4368-9068-F2B66E75B2BD}" dt="2021-10-03T08:29:07.567" v="79" actId="790"/>
          <ac:spMkLst>
            <pc:docMk/>
            <pc:sldMk cId="0" sldId="277"/>
            <ac:spMk id="25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56:48.276" v="491" actId="6549"/>
          <ac:spMkLst>
            <pc:docMk/>
            <pc:sldMk cId="0" sldId="277"/>
            <ac:spMk id="256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589" v="81" actId="790"/>
          <ac:spMkLst>
            <pc:docMk/>
            <pc:sldMk cId="0" sldId="277"/>
            <ac:spMk id="257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8:29:07.618" v="85" actId="790"/>
        <pc:sldMkLst>
          <pc:docMk/>
          <pc:sldMk cId="0" sldId="278"/>
        </pc:sldMkLst>
        <pc:spChg chg="mod">
          <ac:chgData name="Patrik Hrkút" userId="69b41f3f-cce6-4833-b1b6-94a378442888" providerId="ADAL" clId="{458FA970-6E09-4368-9068-F2B66E75B2BD}" dt="2021-10-03T08:29:07.601" v="82" actId="790"/>
          <ac:spMkLst>
            <pc:docMk/>
            <pc:sldMk cId="0" sldId="278"/>
            <ac:spMk id="262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615" v="83" actId="790"/>
          <ac:spMkLst>
            <pc:docMk/>
            <pc:sldMk cId="0" sldId="278"/>
            <ac:spMk id="263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617" v="84" actId="790"/>
          <ac:spMkLst>
            <pc:docMk/>
            <pc:sldMk cId="0" sldId="278"/>
            <ac:spMk id="264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618" v="85" actId="790"/>
          <ac:spMkLst>
            <pc:docMk/>
            <pc:sldMk cId="0" sldId="278"/>
            <ac:spMk id="266" creationId="{00000000-0000-0000-0000-000000000000}"/>
          </ac:spMkLst>
        </pc:spChg>
      </pc:sldChg>
      <pc:sldChg chg="addSp modSp mod">
        <pc:chgData name="Patrik Hrkút" userId="69b41f3f-cce6-4833-b1b6-94a378442888" providerId="ADAL" clId="{458FA970-6E09-4368-9068-F2B66E75B2BD}" dt="2021-10-04T21:13:25.824" v="3812" actId="1076"/>
        <pc:sldMkLst>
          <pc:docMk/>
          <pc:sldMk cId="0" sldId="279"/>
        </pc:sldMkLst>
        <pc:spChg chg="add mod">
          <ac:chgData name="Patrik Hrkút" userId="69b41f3f-cce6-4833-b1b6-94a378442888" providerId="ADAL" clId="{458FA970-6E09-4368-9068-F2B66E75B2BD}" dt="2021-10-04T21:13:25.824" v="3812" actId="1076"/>
          <ac:spMkLst>
            <pc:docMk/>
            <pc:sldMk cId="0" sldId="279"/>
            <ac:spMk id="2" creationId="{DECD9611-3462-405D-9394-49C1425F4277}"/>
          </ac:spMkLst>
        </pc:spChg>
        <pc:spChg chg="mod">
          <ac:chgData name="Patrik Hrkút" userId="69b41f3f-cce6-4833-b1b6-94a378442888" providerId="ADAL" clId="{458FA970-6E09-4368-9068-F2B66E75B2BD}" dt="2021-10-03T08:29:07.631" v="86" actId="790"/>
          <ac:spMkLst>
            <pc:docMk/>
            <pc:sldMk cId="0" sldId="279"/>
            <ac:spMk id="271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4T21:13:18.922" v="3810" actId="6549"/>
          <ac:spMkLst>
            <pc:docMk/>
            <pc:sldMk cId="0" sldId="279"/>
            <ac:spMk id="272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644" v="88" actId="790"/>
          <ac:spMkLst>
            <pc:docMk/>
            <pc:sldMk cId="0" sldId="279"/>
            <ac:spMk id="273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8:29:07.679" v="91" actId="790"/>
        <pc:sldMkLst>
          <pc:docMk/>
          <pc:sldMk cId="0" sldId="280"/>
        </pc:sldMkLst>
        <pc:spChg chg="mod">
          <ac:chgData name="Patrik Hrkút" userId="69b41f3f-cce6-4833-b1b6-94a378442888" providerId="ADAL" clId="{458FA970-6E09-4368-9068-F2B66E75B2BD}" dt="2021-10-03T08:29:07.656" v="89" actId="790"/>
          <ac:spMkLst>
            <pc:docMk/>
            <pc:sldMk cId="0" sldId="280"/>
            <ac:spMk id="278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678" v="90" actId="790"/>
          <ac:spMkLst>
            <pc:docMk/>
            <pc:sldMk cId="0" sldId="280"/>
            <ac:spMk id="279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679" v="91" actId="790"/>
          <ac:spMkLst>
            <pc:docMk/>
            <pc:sldMk cId="0" sldId="280"/>
            <ac:spMk id="280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8:29:07.709" v="94" actId="790"/>
        <pc:sldMkLst>
          <pc:docMk/>
          <pc:sldMk cId="3894246854" sldId="281"/>
        </pc:sldMkLst>
        <pc:spChg chg="mod">
          <ac:chgData name="Patrik Hrkút" userId="69b41f3f-cce6-4833-b1b6-94a378442888" providerId="ADAL" clId="{458FA970-6E09-4368-9068-F2B66E75B2BD}" dt="2021-10-03T08:29:07.692" v="92" actId="790"/>
          <ac:spMkLst>
            <pc:docMk/>
            <pc:sldMk cId="3894246854" sldId="281"/>
            <ac:spMk id="28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707" v="93" actId="790"/>
          <ac:spMkLst>
            <pc:docMk/>
            <pc:sldMk cId="3894246854" sldId="281"/>
            <ac:spMk id="286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709" v="94" actId="790"/>
          <ac:spMkLst>
            <pc:docMk/>
            <pc:sldMk cId="3894246854" sldId="281"/>
            <ac:spMk id="287" creationId="{00000000-0000-0000-0000-000000000000}"/>
          </ac:spMkLst>
        </pc:spChg>
      </pc:sldChg>
      <pc:sldChg chg="addSp delSp modSp mod ord addAnim delAnim modAnim">
        <pc:chgData name="Patrik Hrkút" userId="69b41f3f-cce6-4833-b1b6-94a378442888" providerId="ADAL" clId="{458FA970-6E09-4368-9068-F2B66E75B2BD}" dt="2021-10-03T10:06:24.497" v="1321"/>
        <pc:sldMkLst>
          <pc:docMk/>
          <pc:sldMk cId="3977852849" sldId="282"/>
        </pc:sldMkLst>
        <pc:spChg chg="add del mod">
          <ac:chgData name="Patrik Hrkút" userId="69b41f3f-cce6-4833-b1b6-94a378442888" providerId="ADAL" clId="{458FA970-6E09-4368-9068-F2B66E75B2BD}" dt="2021-10-03T09:12:58.802" v="632" actId="478"/>
          <ac:spMkLst>
            <pc:docMk/>
            <pc:sldMk cId="3977852849" sldId="282"/>
            <ac:spMk id="3" creationId="{0C2A29E1-77D7-43BD-8D40-3F1AE207ACFF}"/>
          </ac:spMkLst>
        </pc:spChg>
        <pc:spChg chg="add del mod">
          <ac:chgData name="Patrik Hrkút" userId="69b41f3f-cce6-4833-b1b6-94a378442888" providerId="ADAL" clId="{458FA970-6E09-4368-9068-F2B66E75B2BD}" dt="2021-10-03T09:13:35.905" v="642" actId="478"/>
          <ac:spMkLst>
            <pc:docMk/>
            <pc:sldMk cId="3977852849" sldId="282"/>
            <ac:spMk id="7" creationId="{D869E37A-9316-4732-9934-200248EA999D}"/>
          </ac:spMkLst>
        </pc:spChg>
        <pc:spChg chg="add del mod">
          <ac:chgData name="Patrik Hrkút" userId="69b41f3f-cce6-4833-b1b6-94a378442888" providerId="ADAL" clId="{458FA970-6E09-4368-9068-F2B66E75B2BD}" dt="2021-10-03T09:16:21.397" v="699" actId="478"/>
          <ac:spMkLst>
            <pc:docMk/>
            <pc:sldMk cId="3977852849" sldId="282"/>
            <ac:spMk id="8" creationId="{4A588FF5-6308-4B0E-A27B-D9EC4F17ACFD}"/>
          </ac:spMkLst>
        </pc:spChg>
        <pc:spChg chg="add mod modVis">
          <ac:chgData name="Patrik Hrkút" userId="69b41f3f-cce6-4833-b1b6-94a378442888" providerId="ADAL" clId="{458FA970-6E09-4368-9068-F2B66E75B2BD}" dt="2021-10-03T09:27:59.859" v="928" actId="14429"/>
          <ac:spMkLst>
            <pc:docMk/>
            <pc:sldMk cId="3977852849" sldId="282"/>
            <ac:spMk id="11" creationId="{E83B629A-76B9-4F42-B43E-C0AF3BECAB01}"/>
          </ac:spMkLst>
        </pc:spChg>
        <pc:spChg chg="add mod modVis">
          <ac:chgData name="Patrik Hrkút" userId="69b41f3f-cce6-4833-b1b6-94a378442888" providerId="ADAL" clId="{458FA970-6E09-4368-9068-F2B66E75B2BD}" dt="2021-10-03T09:27:59.340" v="927" actId="14429"/>
          <ac:spMkLst>
            <pc:docMk/>
            <pc:sldMk cId="3977852849" sldId="282"/>
            <ac:spMk id="12" creationId="{EDD67D75-7E75-4C16-89C3-EBC000324B09}"/>
          </ac:spMkLst>
        </pc:spChg>
        <pc:spChg chg="add mod modVis">
          <ac:chgData name="Patrik Hrkút" userId="69b41f3f-cce6-4833-b1b6-94a378442888" providerId="ADAL" clId="{458FA970-6E09-4368-9068-F2B66E75B2BD}" dt="2021-10-03T09:27:58.888" v="926" actId="14429"/>
          <ac:spMkLst>
            <pc:docMk/>
            <pc:sldMk cId="3977852849" sldId="282"/>
            <ac:spMk id="13" creationId="{BF975240-359C-44B2-8937-230BA23593D8}"/>
          </ac:spMkLst>
        </pc:spChg>
        <pc:spChg chg="add mod modVis">
          <ac:chgData name="Patrik Hrkút" userId="69b41f3f-cce6-4833-b1b6-94a378442888" providerId="ADAL" clId="{458FA970-6E09-4368-9068-F2B66E75B2BD}" dt="2021-10-03T09:27:58.380" v="925" actId="14429"/>
          <ac:spMkLst>
            <pc:docMk/>
            <pc:sldMk cId="3977852849" sldId="282"/>
            <ac:spMk id="14" creationId="{71F6A600-5DA9-4FEC-A882-9FA399D5978F}"/>
          </ac:spMkLst>
        </pc:spChg>
        <pc:spChg chg="add mod modVis">
          <ac:chgData name="Patrik Hrkút" userId="69b41f3f-cce6-4833-b1b6-94a378442888" providerId="ADAL" clId="{458FA970-6E09-4368-9068-F2B66E75B2BD}" dt="2021-10-03T09:27:57.906" v="924" actId="14429"/>
          <ac:spMkLst>
            <pc:docMk/>
            <pc:sldMk cId="3977852849" sldId="282"/>
            <ac:spMk id="15" creationId="{FF8E46C5-CB35-459F-80EF-EB4349400850}"/>
          </ac:spMkLst>
        </pc:spChg>
        <pc:spChg chg="add mod modVis">
          <ac:chgData name="Patrik Hrkút" userId="69b41f3f-cce6-4833-b1b6-94a378442888" providerId="ADAL" clId="{458FA970-6E09-4368-9068-F2B66E75B2BD}" dt="2021-10-03T09:27:57.406" v="923" actId="14429"/>
          <ac:spMkLst>
            <pc:docMk/>
            <pc:sldMk cId="3977852849" sldId="282"/>
            <ac:spMk id="16" creationId="{B40F231C-C2E8-4697-A168-045C8F0A2C63}"/>
          </ac:spMkLst>
        </pc:spChg>
        <pc:spChg chg="mod modVis">
          <ac:chgData name="Patrik Hrkút" userId="69b41f3f-cce6-4833-b1b6-94a378442888" providerId="ADAL" clId="{458FA970-6E09-4368-9068-F2B66E75B2BD}" dt="2021-10-03T09:34:00.696" v="962" actId="5793"/>
          <ac:spMkLst>
            <pc:docMk/>
            <pc:sldMk cId="3977852849" sldId="282"/>
            <ac:spMk id="292" creationId="{00000000-0000-0000-0000-000000000000}"/>
          </ac:spMkLst>
        </pc:spChg>
        <pc:spChg chg="add del mod modVis">
          <ac:chgData name="Patrik Hrkút" userId="69b41f3f-cce6-4833-b1b6-94a378442888" providerId="ADAL" clId="{458FA970-6E09-4368-9068-F2B66E75B2BD}" dt="2021-10-03T09:28:01.586" v="929" actId="14429"/>
          <ac:spMkLst>
            <pc:docMk/>
            <pc:sldMk cId="3977852849" sldId="282"/>
            <ac:spMk id="293" creationId="{00000000-0000-0000-0000-000000000000}"/>
          </ac:spMkLst>
        </pc:spChg>
        <pc:spChg chg="mod ord modVis">
          <ac:chgData name="Patrik Hrkút" userId="69b41f3f-cce6-4833-b1b6-94a378442888" providerId="ADAL" clId="{458FA970-6E09-4368-9068-F2B66E75B2BD}" dt="2021-10-03T09:26:41.387" v="909" actId="14429"/>
          <ac:spMkLst>
            <pc:docMk/>
            <pc:sldMk cId="3977852849" sldId="282"/>
            <ac:spMk id="294" creationId="{00000000-0000-0000-0000-000000000000}"/>
          </ac:spMkLst>
        </pc:spChg>
        <pc:spChg chg="mod modVis">
          <ac:chgData name="Patrik Hrkút" userId="69b41f3f-cce6-4833-b1b6-94a378442888" providerId="ADAL" clId="{458FA970-6E09-4368-9068-F2B66E75B2BD}" dt="2021-10-03T09:27:38.317" v="922" actId="14429"/>
          <ac:spMkLst>
            <pc:docMk/>
            <pc:sldMk cId="3977852849" sldId="282"/>
            <ac:spMk id="296" creationId="{00000000-0000-0000-0000-000000000000}"/>
          </ac:spMkLst>
        </pc:spChg>
        <pc:cxnChg chg="del mod modVis">
          <ac:chgData name="Patrik Hrkút" userId="69b41f3f-cce6-4833-b1b6-94a378442888" providerId="ADAL" clId="{458FA970-6E09-4368-9068-F2B66E75B2BD}" dt="2021-10-03T09:25:39.672" v="880" actId="478"/>
          <ac:cxnSpMkLst>
            <pc:docMk/>
            <pc:sldMk cId="3977852849" sldId="282"/>
            <ac:cxnSpMk id="295" creationId="{00000000-0000-0000-0000-000000000000}"/>
          </ac:cxnSpMkLst>
        </pc:cxnChg>
      </pc:sldChg>
      <pc:sldChg chg="addSp delSp modSp del mod">
        <pc:chgData name="Patrik Hrkút" userId="69b41f3f-cce6-4833-b1b6-94a378442888" providerId="ADAL" clId="{458FA970-6E09-4368-9068-F2B66E75B2BD}" dt="2021-10-03T09:32:49.135" v="938" actId="47"/>
        <pc:sldMkLst>
          <pc:docMk/>
          <pc:sldMk cId="0" sldId="283"/>
        </pc:sldMkLst>
        <pc:spChg chg="mod">
          <ac:chgData name="Patrik Hrkút" userId="69b41f3f-cce6-4833-b1b6-94a378442888" providerId="ADAL" clId="{458FA970-6E09-4368-9068-F2B66E75B2BD}" dt="2021-10-03T08:29:07.776" v="99" actId="790"/>
          <ac:spMkLst>
            <pc:docMk/>
            <pc:sldMk cId="0" sldId="283"/>
            <ac:spMk id="301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9:04:22.645" v="585" actId="948"/>
          <ac:spMkLst>
            <pc:docMk/>
            <pc:sldMk cId="0" sldId="283"/>
            <ac:spMk id="302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7.970" v="101" actId="790"/>
          <ac:spMkLst>
            <pc:docMk/>
            <pc:sldMk cId="0" sldId="283"/>
            <ac:spMk id="303" creationId="{00000000-0000-0000-0000-000000000000}"/>
          </ac:spMkLst>
        </pc:spChg>
        <pc:spChg chg="add del mod">
          <ac:chgData name="Patrik Hrkút" userId="69b41f3f-cce6-4833-b1b6-94a378442888" providerId="ADAL" clId="{458FA970-6E09-4368-9068-F2B66E75B2BD}" dt="2021-10-03T09:16:08.685" v="678" actId="478"/>
          <ac:spMkLst>
            <pc:docMk/>
            <pc:sldMk cId="0" sldId="283"/>
            <ac:spMk id="305" creationId="{00000000-0000-0000-0000-000000000000}"/>
          </ac:spMkLst>
        </pc:spChg>
      </pc:sldChg>
      <pc:sldChg chg="modSp del mod">
        <pc:chgData name="Patrik Hrkút" userId="69b41f3f-cce6-4833-b1b6-94a378442888" providerId="ADAL" clId="{458FA970-6E09-4368-9068-F2B66E75B2BD}" dt="2021-10-03T09:32:09.089" v="936" actId="47"/>
        <pc:sldMkLst>
          <pc:docMk/>
          <pc:sldMk cId="0" sldId="284"/>
        </pc:sldMkLst>
        <pc:spChg chg="mod">
          <ac:chgData name="Patrik Hrkút" userId="69b41f3f-cce6-4833-b1b6-94a378442888" providerId="ADAL" clId="{458FA970-6E09-4368-9068-F2B66E75B2BD}" dt="2021-10-03T08:29:07.993" v="103" actId="790"/>
          <ac:spMkLst>
            <pc:docMk/>
            <pc:sldMk cId="0" sldId="284"/>
            <ac:spMk id="310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9:04:33.771" v="586" actId="948"/>
          <ac:spMkLst>
            <pc:docMk/>
            <pc:sldMk cId="0" sldId="284"/>
            <ac:spMk id="311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182" v="105" actId="790"/>
          <ac:spMkLst>
            <pc:docMk/>
            <pc:sldMk cId="0" sldId="284"/>
            <ac:spMk id="312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194" v="106" actId="790"/>
          <ac:spMkLst>
            <pc:docMk/>
            <pc:sldMk cId="0" sldId="284"/>
            <ac:spMk id="314" creationId="{00000000-0000-0000-0000-000000000000}"/>
          </ac:spMkLst>
        </pc:spChg>
      </pc:sldChg>
      <pc:sldChg chg="modSp del mod">
        <pc:chgData name="Patrik Hrkút" userId="69b41f3f-cce6-4833-b1b6-94a378442888" providerId="ADAL" clId="{458FA970-6E09-4368-9068-F2B66E75B2BD}" dt="2021-10-03T09:32:46.548" v="937" actId="47"/>
        <pc:sldMkLst>
          <pc:docMk/>
          <pc:sldMk cId="0" sldId="285"/>
        </pc:sldMkLst>
        <pc:spChg chg="mod">
          <ac:chgData name="Patrik Hrkút" userId="69b41f3f-cce6-4833-b1b6-94a378442888" providerId="ADAL" clId="{458FA970-6E09-4368-9068-F2B66E75B2BD}" dt="2021-10-03T08:29:08.206" v="107" actId="790"/>
          <ac:spMkLst>
            <pc:docMk/>
            <pc:sldMk cId="0" sldId="285"/>
            <ac:spMk id="319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9:04:43.785" v="587" actId="948"/>
          <ac:spMkLst>
            <pc:docMk/>
            <pc:sldMk cId="0" sldId="285"/>
            <ac:spMk id="320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397" v="109" actId="790"/>
          <ac:spMkLst>
            <pc:docMk/>
            <pc:sldMk cId="0" sldId="285"/>
            <ac:spMk id="321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419" v="110" actId="790"/>
          <ac:spMkLst>
            <pc:docMk/>
            <pc:sldMk cId="0" sldId="285"/>
            <ac:spMk id="323" creationId="{00000000-0000-0000-0000-000000000000}"/>
          </ac:spMkLst>
        </pc:spChg>
      </pc:sldChg>
      <pc:sldChg chg="modSp mod ord">
        <pc:chgData name="Patrik Hrkút" userId="69b41f3f-cce6-4833-b1b6-94a378442888" providerId="ADAL" clId="{458FA970-6E09-4368-9068-F2B66E75B2BD}" dt="2021-10-03T10:08:01.055" v="1327"/>
        <pc:sldMkLst>
          <pc:docMk/>
          <pc:sldMk cId="1124630151" sldId="286"/>
        </pc:sldMkLst>
        <pc:spChg chg="mod">
          <ac:chgData name="Patrik Hrkút" userId="69b41f3f-cce6-4833-b1b6-94a378442888" providerId="ADAL" clId="{458FA970-6E09-4368-9068-F2B66E75B2BD}" dt="2021-10-03T09:33:49.960" v="949" actId="20577"/>
          <ac:spMkLst>
            <pc:docMk/>
            <pc:sldMk cId="1124630151" sldId="286"/>
            <ac:spMk id="328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9:46:03.755" v="1124" actId="108"/>
          <ac:spMkLst>
            <pc:docMk/>
            <pc:sldMk cId="1124630151" sldId="286"/>
            <ac:spMk id="329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647" v="113" actId="790"/>
          <ac:spMkLst>
            <pc:docMk/>
            <pc:sldMk cId="1124630151" sldId="286"/>
            <ac:spMk id="330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9:38:09.044" v="1073" actId="20577"/>
          <ac:spMkLst>
            <pc:docMk/>
            <pc:sldMk cId="1124630151" sldId="286"/>
            <ac:spMk id="331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8:29:08.731" v="117" actId="790"/>
        <pc:sldMkLst>
          <pc:docMk/>
          <pc:sldMk cId="3120933641" sldId="287"/>
        </pc:sldMkLst>
        <pc:spChg chg="mod">
          <ac:chgData name="Patrik Hrkút" userId="69b41f3f-cce6-4833-b1b6-94a378442888" providerId="ADAL" clId="{458FA970-6E09-4368-9068-F2B66E75B2BD}" dt="2021-10-03T08:29:08.712" v="115" actId="790"/>
          <ac:spMkLst>
            <pc:docMk/>
            <pc:sldMk cId="3120933641" sldId="287"/>
            <ac:spMk id="336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729" v="116" actId="790"/>
          <ac:spMkLst>
            <pc:docMk/>
            <pc:sldMk cId="3120933641" sldId="287"/>
            <ac:spMk id="337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731" v="117" actId="790"/>
          <ac:spMkLst>
            <pc:docMk/>
            <pc:sldMk cId="3120933641" sldId="287"/>
            <ac:spMk id="338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8:29:08.768" v="120" actId="790"/>
        <pc:sldMkLst>
          <pc:docMk/>
          <pc:sldMk cId="1181395280" sldId="288"/>
        </pc:sldMkLst>
        <pc:spChg chg="mod">
          <ac:chgData name="Patrik Hrkút" userId="69b41f3f-cce6-4833-b1b6-94a378442888" providerId="ADAL" clId="{458FA970-6E09-4368-9068-F2B66E75B2BD}" dt="2021-10-03T08:29:08.745" v="118" actId="790"/>
          <ac:spMkLst>
            <pc:docMk/>
            <pc:sldMk cId="1181395280" sldId="288"/>
            <ac:spMk id="343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766" v="119" actId="790"/>
          <ac:spMkLst>
            <pc:docMk/>
            <pc:sldMk cId="1181395280" sldId="288"/>
            <ac:spMk id="344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768" v="120" actId="790"/>
          <ac:spMkLst>
            <pc:docMk/>
            <pc:sldMk cId="1181395280" sldId="288"/>
            <ac:spMk id="345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8:29:08.814" v="123" actId="790"/>
        <pc:sldMkLst>
          <pc:docMk/>
          <pc:sldMk cId="0" sldId="289"/>
        </pc:sldMkLst>
        <pc:spChg chg="mod">
          <ac:chgData name="Patrik Hrkút" userId="69b41f3f-cce6-4833-b1b6-94a378442888" providerId="ADAL" clId="{458FA970-6E09-4368-9068-F2B66E75B2BD}" dt="2021-10-03T08:29:08.780" v="121" actId="790"/>
          <ac:spMkLst>
            <pc:docMk/>
            <pc:sldMk cId="0" sldId="289"/>
            <ac:spMk id="350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812" v="122" actId="790"/>
          <ac:spMkLst>
            <pc:docMk/>
            <pc:sldMk cId="0" sldId="289"/>
            <ac:spMk id="351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814" v="123" actId="790"/>
          <ac:spMkLst>
            <pc:docMk/>
            <pc:sldMk cId="0" sldId="289"/>
            <ac:spMk id="352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8:29:08.851" v="126" actId="790"/>
        <pc:sldMkLst>
          <pc:docMk/>
          <pc:sldMk cId="0" sldId="290"/>
        </pc:sldMkLst>
        <pc:spChg chg="mod">
          <ac:chgData name="Patrik Hrkút" userId="69b41f3f-cce6-4833-b1b6-94a378442888" providerId="ADAL" clId="{458FA970-6E09-4368-9068-F2B66E75B2BD}" dt="2021-10-03T08:29:08.826" v="124" actId="790"/>
          <ac:spMkLst>
            <pc:docMk/>
            <pc:sldMk cId="0" sldId="290"/>
            <ac:spMk id="357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849" v="125" actId="790"/>
          <ac:spMkLst>
            <pc:docMk/>
            <pc:sldMk cId="0" sldId="290"/>
            <ac:spMk id="358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851" v="126" actId="790"/>
          <ac:spMkLst>
            <pc:docMk/>
            <pc:sldMk cId="0" sldId="290"/>
            <ac:spMk id="359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9:51:07.792" v="1199" actId="790"/>
        <pc:sldMkLst>
          <pc:docMk/>
          <pc:sldMk cId="0" sldId="291"/>
        </pc:sldMkLst>
        <pc:spChg chg="mod">
          <ac:chgData name="Patrik Hrkút" userId="69b41f3f-cce6-4833-b1b6-94a378442888" providerId="ADAL" clId="{458FA970-6E09-4368-9068-F2B66E75B2BD}" dt="2021-10-03T08:29:08.864" v="127" actId="790"/>
          <ac:spMkLst>
            <pc:docMk/>
            <pc:sldMk cId="0" sldId="291"/>
            <ac:spMk id="364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9:51:07.792" v="1199" actId="790"/>
          <ac:spMkLst>
            <pc:docMk/>
            <pc:sldMk cId="0" sldId="291"/>
            <ac:spMk id="36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889" v="129" actId="790"/>
          <ac:spMkLst>
            <pc:docMk/>
            <pc:sldMk cId="0" sldId="291"/>
            <ac:spMk id="366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8:29:08.926" v="132" actId="790"/>
        <pc:sldMkLst>
          <pc:docMk/>
          <pc:sldMk cId="0" sldId="292"/>
        </pc:sldMkLst>
        <pc:spChg chg="mod">
          <ac:chgData name="Patrik Hrkút" userId="69b41f3f-cce6-4833-b1b6-94a378442888" providerId="ADAL" clId="{458FA970-6E09-4368-9068-F2B66E75B2BD}" dt="2021-10-03T08:29:08.902" v="130" actId="790"/>
          <ac:spMkLst>
            <pc:docMk/>
            <pc:sldMk cId="0" sldId="292"/>
            <ac:spMk id="371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924" v="131" actId="790"/>
          <ac:spMkLst>
            <pc:docMk/>
            <pc:sldMk cId="0" sldId="292"/>
            <ac:spMk id="372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926" v="132" actId="790"/>
          <ac:spMkLst>
            <pc:docMk/>
            <pc:sldMk cId="0" sldId="292"/>
            <ac:spMk id="373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8:29:08.959" v="135" actId="790"/>
        <pc:sldMkLst>
          <pc:docMk/>
          <pc:sldMk cId="0" sldId="293"/>
        </pc:sldMkLst>
        <pc:spChg chg="mod">
          <ac:chgData name="Patrik Hrkút" userId="69b41f3f-cce6-4833-b1b6-94a378442888" providerId="ADAL" clId="{458FA970-6E09-4368-9068-F2B66E75B2BD}" dt="2021-10-03T08:29:08.940" v="133" actId="790"/>
          <ac:spMkLst>
            <pc:docMk/>
            <pc:sldMk cId="0" sldId="293"/>
            <ac:spMk id="378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957" v="134" actId="790"/>
          <ac:spMkLst>
            <pc:docMk/>
            <pc:sldMk cId="0" sldId="293"/>
            <ac:spMk id="379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959" v="135" actId="790"/>
          <ac:spMkLst>
            <pc:docMk/>
            <pc:sldMk cId="0" sldId="293"/>
            <ac:spMk id="380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8:29:08.997" v="138" actId="790"/>
        <pc:sldMkLst>
          <pc:docMk/>
          <pc:sldMk cId="0" sldId="294"/>
        </pc:sldMkLst>
        <pc:spChg chg="mod">
          <ac:chgData name="Patrik Hrkút" userId="69b41f3f-cce6-4833-b1b6-94a378442888" providerId="ADAL" clId="{458FA970-6E09-4368-9068-F2B66E75B2BD}" dt="2021-10-03T08:29:08.971" v="136" actId="790"/>
          <ac:spMkLst>
            <pc:docMk/>
            <pc:sldMk cId="0" sldId="294"/>
            <ac:spMk id="38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995" v="137" actId="790"/>
          <ac:spMkLst>
            <pc:docMk/>
            <pc:sldMk cId="0" sldId="294"/>
            <ac:spMk id="386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8.997" v="138" actId="790"/>
          <ac:spMkLst>
            <pc:docMk/>
            <pc:sldMk cId="0" sldId="294"/>
            <ac:spMk id="387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8:29:09.023" v="141" actId="790"/>
        <pc:sldMkLst>
          <pc:docMk/>
          <pc:sldMk cId="0" sldId="295"/>
        </pc:sldMkLst>
        <pc:spChg chg="mod">
          <ac:chgData name="Patrik Hrkút" userId="69b41f3f-cce6-4833-b1b6-94a378442888" providerId="ADAL" clId="{458FA970-6E09-4368-9068-F2B66E75B2BD}" dt="2021-10-03T08:29:09.009" v="139" actId="790"/>
          <ac:spMkLst>
            <pc:docMk/>
            <pc:sldMk cId="0" sldId="295"/>
            <ac:spMk id="392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021" v="140" actId="790"/>
          <ac:spMkLst>
            <pc:docMk/>
            <pc:sldMk cId="0" sldId="295"/>
            <ac:spMk id="393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023" v="141" actId="790"/>
          <ac:spMkLst>
            <pc:docMk/>
            <pc:sldMk cId="0" sldId="295"/>
            <ac:spMk id="394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4T19:35:10.546" v="2770" actId="20577"/>
        <pc:sldMkLst>
          <pc:docMk/>
          <pc:sldMk cId="0" sldId="296"/>
        </pc:sldMkLst>
        <pc:spChg chg="mod">
          <ac:chgData name="Patrik Hrkút" userId="69b41f3f-cce6-4833-b1b6-94a378442888" providerId="ADAL" clId="{458FA970-6E09-4368-9068-F2B66E75B2BD}" dt="2021-10-04T19:35:10.546" v="2770" actId="20577"/>
          <ac:spMkLst>
            <pc:docMk/>
            <pc:sldMk cId="0" sldId="296"/>
            <ac:spMk id="399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045" v="143" actId="790"/>
          <ac:spMkLst>
            <pc:docMk/>
            <pc:sldMk cId="0" sldId="296"/>
            <ac:spMk id="400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047" v="144" actId="790"/>
          <ac:spMkLst>
            <pc:docMk/>
            <pc:sldMk cId="0" sldId="296"/>
            <ac:spMk id="401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8:29:09.087" v="147" actId="790"/>
        <pc:sldMkLst>
          <pc:docMk/>
          <pc:sldMk cId="0" sldId="297"/>
        </pc:sldMkLst>
        <pc:spChg chg="mod">
          <ac:chgData name="Patrik Hrkút" userId="69b41f3f-cce6-4833-b1b6-94a378442888" providerId="ADAL" clId="{458FA970-6E09-4368-9068-F2B66E75B2BD}" dt="2021-10-03T08:29:09.059" v="145" actId="790"/>
          <ac:spMkLst>
            <pc:docMk/>
            <pc:sldMk cId="0" sldId="297"/>
            <ac:spMk id="406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085" v="146" actId="790"/>
          <ac:spMkLst>
            <pc:docMk/>
            <pc:sldMk cId="0" sldId="297"/>
            <ac:spMk id="407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087" v="147" actId="790"/>
          <ac:spMkLst>
            <pc:docMk/>
            <pc:sldMk cId="0" sldId="297"/>
            <ac:spMk id="408" creationId="{00000000-0000-0000-0000-000000000000}"/>
          </ac:spMkLst>
        </pc:spChg>
      </pc:sldChg>
      <pc:sldChg chg="addSp delSp modSp mod modAnim">
        <pc:chgData name="Patrik Hrkút" userId="69b41f3f-cce6-4833-b1b6-94a378442888" providerId="ADAL" clId="{458FA970-6E09-4368-9068-F2B66E75B2BD}" dt="2021-10-03T10:24:06.095" v="1524" actId="6549"/>
        <pc:sldMkLst>
          <pc:docMk/>
          <pc:sldMk cId="1938647773" sldId="298"/>
        </pc:sldMkLst>
        <pc:spChg chg="add mod">
          <ac:chgData name="Patrik Hrkút" userId="69b41f3f-cce6-4833-b1b6-94a378442888" providerId="ADAL" clId="{458FA970-6E09-4368-9068-F2B66E75B2BD}" dt="2021-10-03T09:58:35.675" v="1260" actId="207"/>
          <ac:spMkLst>
            <pc:docMk/>
            <pc:sldMk cId="1938647773" sldId="298"/>
            <ac:spMk id="12" creationId="{FA40FE58-9897-4E6F-9D8C-5AFC2D6C72D0}"/>
          </ac:spMkLst>
        </pc:spChg>
        <pc:spChg chg="add mod">
          <ac:chgData name="Patrik Hrkút" userId="69b41f3f-cce6-4833-b1b6-94a378442888" providerId="ADAL" clId="{458FA970-6E09-4368-9068-F2B66E75B2BD}" dt="2021-10-03T10:23:55.142" v="1520" actId="1076"/>
          <ac:spMkLst>
            <pc:docMk/>
            <pc:sldMk cId="1938647773" sldId="298"/>
            <ac:spMk id="13" creationId="{EDD6499F-E9D3-455C-9672-2545CA7148AD}"/>
          </ac:spMkLst>
        </pc:spChg>
        <pc:spChg chg="add mod">
          <ac:chgData name="Patrik Hrkút" userId="69b41f3f-cce6-4833-b1b6-94a378442888" providerId="ADAL" clId="{458FA970-6E09-4368-9068-F2B66E75B2BD}" dt="2021-10-03T10:23:29.715" v="1505" actId="1076"/>
          <ac:spMkLst>
            <pc:docMk/>
            <pc:sldMk cId="1938647773" sldId="298"/>
            <ac:spMk id="14" creationId="{3A72D44C-BA75-40B3-B608-49E109F55F99}"/>
          </ac:spMkLst>
        </pc:spChg>
        <pc:spChg chg="mod">
          <ac:chgData name="Patrik Hrkút" userId="69b41f3f-cce6-4833-b1b6-94a378442888" providerId="ADAL" clId="{458FA970-6E09-4368-9068-F2B66E75B2BD}" dt="2021-10-03T10:02:16.163" v="1316" actId="20577"/>
          <ac:spMkLst>
            <pc:docMk/>
            <pc:sldMk cId="1938647773" sldId="298"/>
            <ac:spMk id="413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10:01:37.751" v="1309" actId="6549"/>
          <ac:spMkLst>
            <pc:docMk/>
            <pc:sldMk cId="1938647773" sldId="298"/>
            <ac:spMk id="414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114" v="150" actId="790"/>
          <ac:spMkLst>
            <pc:docMk/>
            <pc:sldMk cId="1938647773" sldId="298"/>
            <ac:spMk id="41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10:24:06.095" v="1524" actId="6549"/>
          <ac:spMkLst>
            <pc:docMk/>
            <pc:sldMk cId="1938647773" sldId="298"/>
            <ac:spMk id="416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10:23:43.093" v="1518" actId="14100"/>
          <ac:spMkLst>
            <pc:docMk/>
            <pc:sldMk cId="1938647773" sldId="298"/>
            <ac:spMk id="419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9:57:11.908" v="1229" actId="1076"/>
          <ac:spMkLst>
            <pc:docMk/>
            <pc:sldMk cId="1938647773" sldId="298"/>
            <ac:spMk id="420" creationId="{00000000-0000-0000-0000-000000000000}"/>
          </ac:spMkLst>
        </pc:spChg>
        <pc:cxnChg chg="add mod">
          <ac:chgData name="Patrik Hrkút" userId="69b41f3f-cce6-4833-b1b6-94a378442888" providerId="ADAL" clId="{458FA970-6E09-4368-9068-F2B66E75B2BD}" dt="2021-10-03T09:57:23.972" v="1246" actId="1035"/>
          <ac:cxnSpMkLst>
            <pc:docMk/>
            <pc:sldMk cId="1938647773" sldId="298"/>
            <ac:cxnSpMk id="11" creationId="{7D7EDC25-32DA-4C27-A15B-31B8AC388C65}"/>
          </ac:cxnSpMkLst>
        </pc:cxnChg>
        <pc:cxnChg chg="del">
          <ac:chgData name="Patrik Hrkút" userId="69b41f3f-cce6-4833-b1b6-94a378442888" providerId="ADAL" clId="{458FA970-6E09-4368-9068-F2B66E75B2BD}" dt="2021-10-03T09:56:45.252" v="1212" actId="478"/>
          <ac:cxnSpMkLst>
            <pc:docMk/>
            <pc:sldMk cId="1938647773" sldId="298"/>
            <ac:cxnSpMk id="417" creationId="{00000000-0000-0000-0000-000000000000}"/>
          </ac:cxnSpMkLst>
        </pc:cxnChg>
        <pc:cxnChg chg="mod">
          <ac:chgData name="Patrik Hrkút" userId="69b41f3f-cce6-4833-b1b6-94a378442888" providerId="ADAL" clId="{458FA970-6E09-4368-9068-F2B66E75B2BD}" dt="2021-10-03T09:57:23.972" v="1246" actId="1035"/>
          <ac:cxnSpMkLst>
            <pc:docMk/>
            <pc:sldMk cId="1938647773" sldId="298"/>
            <ac:cxnSpMk id="418" creationId="{00000000-0000-0000-0000-000000000000}"/>
          </ac:cxnSpMkLst>
        </pc:cxnChg>
      </pc:sldChg>
      <pc:sldChg chg="modSp del mod">
        <pc:chgData name="Patrik Hrkút" userId="69b41f3f-cce6-4833-b1b6-94a378442888" providerId="ADAL" clId="{458FA970-6E09-4368-9068-F2B66E75B2BD}" dt="2021-10-03T10:02:46.401" v="1317" actId="47"/>
        <pc:sldMkLst>
          <pc:docMk/>
          <pc:sldMk cId="0" sldId="299"/>
        </pc:sldMkLst>
        <pc:spChg chg="mod">
          <ac:chgData name="Patrik Hrkút" userId="69b41f3f-cce6-4833-b1b6-94a378442888" providerId="ADAL" clId="{458FA970-6E09-4368-9068-F2B66E75B2BD}" dt="2021-10-03T08:29:09.346" v="154" actId="790"/>
          <ac:spMkLst>
            <pc:docMk/>
            <pc:sldMk cId="0" sldId="299"/>
            <ac:spMk id="42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348" v="155" actId="790"/>
          <ac:spMkLst>
            <pc:docMk/>
            <pc:sldMk cId="0" sldId="299"/>
            <ac:spMk id="426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354" v="156" actId="790"/>
          <ac:spMkLst>
            <pc:docMk/>
            <pc:sldMk cId="0" sldId="299"/>
            <ac:spMk id="427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358" v="157" actId="790"/>
          <ac:spMkLst>
            <pc:docMk/>
            <pc:sldMk cId="0" sldId="299"/>
            <ac:spMk id="428" creationId="{00000000-0000-0000-0000-000000000000}"/>
          </ac:spMkLst>
        </pc:spChg>
      </pc:sldChg>
      <pc:sldChg chg="modSp del mod">
        <pc:chgData name="Patrik Hrkút" userId="69b41f3f-cce6-4833-b1b6-94a378442888" providerId="ADAL" clId="{458FA970-6E09-4368-9068-F2B66E75B2BD}" dt="2021-10-03T10:02:52.071" v="1318" actId="47"/>
        <pc:sldMkLst>
          <pc:docMk/>
          <pc:sldMk cId="0" sldId="300"/>
        </pc:sldMkLst>
        <pc:spChg chg="mod">
          <ac:chgData name="Patrik Hrkút" userId="69b41f3f-cce6-4833-b1b6-94a378442888" providerId="ADAL" clId="{458FA970-6E09-4368-9068-F2B66E75B2BD}" dt="2021-10-03T08:29:09.370" v="158" actId="790"/>
          <ac:spMkLst>
            <pc:docMk/>
            <pc:sldMk cId="0" sldId="300"/>
            <ac:spMk id="433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372" v="159" actId="790"/>
          <ac:spMkLst>
            <pc:docMk/>
            <pc:sldMk cId="0" sldId="300"/>
            <ac:spMk id="434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464" v="160" actId="790"/>
          <ac:spMkLst>
            <pc:docMk/>
            <pc:sldMk cId="0" sldId="300"/>
            <ac:spMk id="43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498" v="161" actId="790"/>
          <ac:spMkLst>
            <pc:docMk/>
            <pc:sldMk cId="0" sldId="300"/>
            <ac:spMk id="436" creationId="{00000000-0000-0000-0000-000000000000}"/>
          </ac:spMkLst>
        </pc:spChg>
      </pc:sldChg>
      <pc:sldChg chg="modSp del mod">
        <pc:chgData name="Patrik Hrkút" userId="69b41f3f-cce6-4833-b1b6-94a378442888" providerId="ADAL" clId="{458FA970-6E09-4368-9068-F2B66E75B2BD}" dt="2021-10-03T10:24:50.593" v="1525" actId="47"/>
        <pc:sldMkLst>
          <pc:docMk/>
          <pc:sldMk cId="0" sldId="301"/>
        </pc:sldMkLst>
        <pc:spChg chg="mod">
          <ac:chgData name="Patrik Hrkút" userId="69b41f3f-cce6-4833-b1b6-94a378442888" providerId="ADAL" clId="{458FA970-6E09-4368-9068-F2B66E75B2BD}" dt="2021-10-03T08:29:09.510" v="162" actId="790"/>
          <ac:spMkLst>
            <pc:docMk/>
            <pc:sldMk cId="0" sldId="301"/>
            <ac:spMk id="441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512" v="163" actId="790"/>
          <ac:spMkLst>
            <pc:docMk/>
            <pc:sldMk cId="0" sldId="301"/>
            <ac:spMk id="442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10:12:34.498" v="1353" actId="14100"/>
          <ac:spMkLst>
            <pc:docMk/>
            <pc:sldMk cId="0" sldId="301"/>
            <ac:spMk id="443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638" v="165" actId="790"/>
          <ac:spMkLst>
            <pc:docMk/>
            <pc:sldMk cId="0" sldId="301"/>
            <ac:spMk id="444" creationId="{00000000-0000-0000-0000-000000000000}"/>
          </ac:spMkLst>
        </pc:spChg>
      </pc:sldChg>
      <pc:sldChg chg="modSp del mod">
        <pc:chgData name="Patrik Hrkút" userId="69b41f3f-cce6-4833-b1b6-94a378442888" providerId="ADAL" clId="{458FA970-6E09-4368-9068-F2B66E75B2BD}" dt="2021-10-03T10:24:54.418" v="1526" actId="47"/>
        <pc:sldMkLst>
          <pc:docMk/>
          <pc:sldMk cId="0" sldId="302"/>
        </pc:sldMkLst>
        <pc:spChg chg="mod">
          <ac:chgData name="Patrik Hrkút" userId="69b41f3f-cce6-4833-b1b6-94a378442888" providerId="ADAL" clId="{458FA970-6E09-4368-9068-F2B66E75B2BD}" dt="2021-10-03T08:29:09.650" v="166" actId="790"/>
          <ac:spMkLst>
            <pc:docMk/>
            <pc:sldMk cId="0" sldId="302"/>
            <ac:spMk id="449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652" v="167" actId="790"/>
          <ac:spMkLst>
            <pc:docMk/>
            <pc:sldMk cId="0" sldId="302"/>
            <ac:spMk id="450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745" v="168" actId="790"/>
          <ac:spMkLst>
            <pc:docMk/>
            <pc:sldMk cId="0" sldId="302"/>
            <ac:spMk id="451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778" v="169" actId="790"/>
          <ac:spMkLst>
            <pc:docMk/>
            <pc:sldMk cId="0" sldId="302"/>
            <ac:spMk id="452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08:29:09.795" v="172" actId="790"/>
        <pc:sldMkLst>
          <pc:docMk/>
          <pc:sldMk cId="0" sldId="303"/>
        </pc:sldMkLst>
        <pc:spChg chg="mod">
          <ac:chgData name="Patrik Hrkút" userId="69b41f3f-cce6-4833-b1b6-94a378442888" providerId="ADAL" clId="{458FA970-6E09-4368-9068-F2B66E75B2BD}" dt="2021-10-03T08:29:09.792" v="170" actId="790"/>
          <ac:spMkLst>
            <pc:docMk/>
            <pc:sldMk cId="0" sldId="303"/>
            <ac:spMk id="457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793" v="171" actId="790"/>
          <ac:spMkLst>
            <pc:docMk/>
            <pc:sldMk cId="0" sldId="303"/>
            <ac:spMk id="458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795" v="172" actId="790"/>
          <ac:spMkLst>
            <pc:docMk/>
            <pc:sldMk cId="0" sldId="303"/>
            <ac:spMk id="459" creationId="{00000000-0000-0000-0000-000000000000}"/>
          </ac:spMkLst>
        </pc:spChg>
      </pc:sldChg>
      <pc:sldChg chg="addSp modSp mod">
        <pc:chgData name="Patrik Hrkút" userId="69b41f3f-cce6-4833-b1b6-94a378442888" providerId="ADAL" clId="{458FA970-6E09-4368-9068-F2B66E75B2BD}" dt="2021-10-04T20:46:28.081" v="3721" actId="20577"/>
        <pc:sldMkLst>
          <pc:docMk/>
          <pc:sldMk cId="0" sldId="304"/>
        </pc:sldMkLst>
        <pc:spChg chg="add mod">
          <ac:chgData name="Patrik Hrkút" userId="69b41f3f-cce6-4833-b1b6-94a378442888" providerId="ADAL" clId="{458FA970-6E09-4368-9068-F2B66E75B2BD}" dt="2021-10-04T20:44:45.603" v="3712" actId="1076"/>
          <ac:spMkLst>
            <pc:docMk/>
            <pc:sldMk cId="0" sldId="304"/>
            <ac:spMk id="2" creationId="{9DB2F897-EB92-4309-B642-582C8EA307AE}"/>
          </ac:spMkLst>
        </pc:spChg>
        <pc:spChg chg="mod">
          <ac:chgData name="Patrik Hrkút" userId="69b41f3f-cce6-4833-b1b6-94a378442888" providerId="ADAL" clId="{458FA970-6E09-4368-9068-F2B66E75B2BD}" dt="2021-10-04T20:46:19.258" v="3716" actId="255"/>
          <ac:spMkLst>
            <pc:docMk/>
            <pc:sldMk cId="0" sldId="304"/>
            <ac:spMk id="46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4T20:46:28.081" v="3721" actId="20577"/>
          <ac:spMkLst>
            <pc:docMk/>
            <pc:sldMk cId="0" sldId="304"/>
            <ac:spMk id="466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828" v="175" actId="790"/>
          <ac:spMkLst>
            <pc:docMk/>
            <pc:sldMk cId="0" sldId="304"/>
            <ac:spMk id="467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4T20:16:03.881" v="3479" actId="6549"/>
        <pc:sldMkLst>
          <pc:docMk/>
          <pc:sldMk cId="0" sldId="305"/>
        </pc:sldMkLst>
        <pc:spChg chg="mod">
          <ac:chgData name="Patrik Hrkút" userId="69b41f3f-cce6-4833-b1b6-94a378442888" providerId="ADAL" clId="{458FA970-6E09-4368-9068-F2B66E75B2BD}" dt="2021-10-04T20:15:17.684" v="3459" actId="20577"/>
          <ac:spMkLst>
            <pc:docMk/>
            <pc:sldMk cId="0" sldId="305"/>
            <ac:spMk id="472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4T20:16:03.881" v="3479" actId="6549"/>
          <ac:spMkLst>
            <pc:docMk/>
            <pc:sldMk cId="0" sldId="305"/>
            <ac:spMk id="473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876" v="178" actId="790"/>
          <ac:spMkLst>
            <pc:docMk/>
            <pc:sldMk cId="0" sldId="305"/>
            <ac:spMk id="474" creationId="{00000000-0000-0000-0000-000000000000}"/>
          </ac:spMkLst>
        </pc:spChg>
        <pc:picChg chg="mod">
          <ac:chgData name="Patrik Hrkút" userId="69b41f3f-cce6-4833-b1b6-94a378442888" providerId="ADAL" clId="{458FA970-6E09-4368-9068-F2B66E75B2BD}" dt="2021-10-04T20:14:26.078" v="3439" actId="14100"/>
          <ac:picMkLst>
            <pc:docMk/>
            <pc:sldMk cId="0" sldId="305"/>
            <ac:picMk id="475" creationId="{00000000-0000-0000-0000-000000000000}"/>
          </ac:picMkLst>
        </pc:picChg>
      </pc:sldChg>
      <pc:sldChg chg="addSp delSp modSp mod">
        <pc:chgData name="Patrik Hrkút" userId="69b41f3f-cce6-4833-b1b6-94a378442888" providerId="ADAL" clId="{458FA970-6E09-4368-9068-F2B66E75B2BD}" dt="2021-10-04T21:15:05.636" v="3818" actId="20577"/>
        <pc:sldMkLst>
          <pc:docMk/>
          <pc:sldMk cId="0" sldId="306"/>
        </pc:sldMkLst>
        <pc:spChg chg="add del mod">
          <ac:chgData name="Patrik Hrkút" userId="69b41f3f-cce6-4833-b1b6-94a378442888" providerId="ADAL" clId="{458FA970-6E09-4368-9068-F2B66E75B2BD}" dt="2021-10-04T20:24:18.970" v="3529" actId="478"/>
          <ac:spMkLst>
            <pc:docMk/>
            <pc:sldMk cId="0" sldId="306"/>
            <ac:spMk id="2" creationId="{D6E6D400-7DB6-4F88-80E6-668C1919BDC2}"/>
          </ac:spMkLst>
        </pc:spChg>
        <pc:spChg chg="add del mod">
          <ac:chgData name="Patrik Hrkút" userId="69b41f3f-cce6-4833-b1b6-94a378442888" providerId="ADAL" clId="{458FA970-6E09-4368-9068-F2B66E75B2BD}" dt="2021-10-04T20:27:16.246" v="3539" actId="478"/>
          <ac:spMkLst>
            <pc:docMk/>
            <pc:sldMk cId="0" sldId="306"/>
            <ac:spMk id="3" creationId="{C5CF4AB8-ABE0-460F-A86B-2FDE93163A68}"/>
          </ac:spMkLst>
        </pc:spChg>
        <pc:spChg chg="add mod">
          <ac:chgData name="Patrik Hrkút" userId="69b41f3f-cce6-4833-b1b6-94a378442888" providerId="ADAL" clId="{458FA970-6E09-4368-9068-F2B66E75B2BD}" dt="2021-10-04T20:31:07.933" v="3672" actId="1076"/>
          <ac:spMkLst>
            <pc:docMk/>
            <pc:sldMk cId="0" sldId="306"/>
            <ac:spMk id="4" creationId="{2D66BE46-6A75-4513-9F05-61C2967329A0}"/>
          </ac:spMkLst>
        </pc:spChg>
        <pc:spChg chg="mod">
          <ac:chgData name="Patrik Hrkút" userId="69b41f3f-cce6-4833-b1b6-94a378442888" providerId="ADAL" clId="{458FA970-6E09-4368-9068-F2B66E75B2BD}" dt="2021-10-04T21:15:05.636" v="3818" actId="20577"/>
          <ac:spMkLst>
            <pc:docMk/>
            <pc:sldMk cId="0" sldId="306"/>
            <ac:spMk id="480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4T20:30:50.768" v="3670" actId="20577"/>
          <ac:spMkLst>
            <pc:docMk/>
            <pc:sldMk cId="0" sldId="306"/>
            <ac:spMk id="481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909" v="181" actId="790"/>
          <ac:spMkLst>
            <pc:docMk/>
            <pc:sldMk cId="0" sldId="306"/>
            <ac:spMk id="482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4T20:33:48.805" v="3694" actId="20577"/>
        <pc:sldMkLst>
          <pc:docMk/>
          <pc:sldMk cId="0" sldId="307"/>
        </pc:sldMkLst>
        <pc:spChg chg="mod">
          <ac:chgData name="Patrik Hrkút" userId="69b41f3f-cce6-4833-b1b6-94a378442888" providerId="ADAL" clId="{458FA970-6E09-4368-9068-F2B66E75B2BD}" dt="2021-10-03T08:29:09.922" v="182" actId="790"/>
          <ac:spMkLst>
            <pc:docMk/>
            <pc:sldMk cId="0" sldId="307"/>
            <ac:spMk id="487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4T20:33:48.805" v="3694" actId="20577"/>
          <ac:spMkLst>
            <pc:docMk/>
            <pc:sldMk cId="0" sldId="307"/>
            <ac:spMk id="488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944" v="184" actId="790"/>
          <ac:spMkLst>
            <pc:docMk/>
            <pc:sldMk cId="0" sldId="307"/>
            <ac:spMk id="489" creationId="{00000000-0000-0000-0000-000000000000}"/>
          </ac:spMkLst>
        </pc:spChg>
      </pc:sldChg>
      <pc:sldChg chg="delSp modSp mod ord">
        <pc:chgData name="Patrik Hrkút" userId="69b41f3f-cce6-4833-b1b6-94a378442888" providerId="ADAL" clId="{458FA970-6E09-4368-9068-F2B66E75B2BD}" dt="2021-10-04T20:34:15.830" v="3697" actId="6549"/>
        <pc:sldMkLst>
          <pc:docMk/>
          <pc:sldMk cId="0" sldId="308"/>
        </pc:sldMkLst>
        <pc:spChg chg="mod">
          <ac:chgData name="Patrik Hrkút" userId="69b41f3f-cce6-4833-b1b6-94a378442888" providerId="ADAL" clId="{458FA970-6E09-4368-9068-F2B66E75B2BD}" dt="2021-10-03T08:29:09.958" v="185" actId="790"/>
          <ac:spMkLst>
            <pc:docMk/>
            <pc:sldMk cId="0" sldId="308"/>
            <ac:spMk id="494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4T20:34:15.830" v="3697" actId="6549"/>
          <ac:spMkLst>
            <pc:docMk/>
            <pc:sldMk cId="0" sldId="308"/>
            <ac:spMk id="49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09.975" v="187" actId="790"/>
          <ac:spMkLst>
            <pc:docMk/>
            <pc:sldMk cId="0" sldId="308"/>
            <ac:spMk id="496" creationId="{00000000-0000-0000-0000-000000000000}"/>
          </ac:spMkLst>
        </pc:spChg>
        <pc:spChg chg="del mod">
          <ac:chgData name="Patrik Hrkút" userId="69b41f3f-cce6-4833-b1b6-94a378442888" providerId="ADAL" clId="{458FA970-6E09-4368-9068-F2B66E75B2BD}" dt="2021-10-03T11:09:46.458" v="1702" actId="478"/>
          <ac:spMkLst>
            <pc:docMk/>
            <pc:sldMk cId="0" sldId="308"/>
            <ac:spMk id="497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11:10:36.498" v="1728" actId="1076"/>
          <ac:spMkLst>
            <pc:docMk/>
            <pc:sldMk cId="0" sldId="308"/>
            <ac:spMk id="498" creationId="{00000000-0000-0000-0000-000000000000}"/>
          </ac:spMkLst>
        </pc:spChg>
      </pc:sldChg>
      <pc:sldChg chg="modSp del mod ord">
        <pc:chgData name="Patrik Hrkút" userId="69b41f3f-cce6-4833-b1b6-94a378442888" providerId="ADAL" clId="{458FA970-6E09-4368-9068-F2B66E75B2BD}" dt="2021-10-03T11:09:16.078" v="1701" actId="47"/>
        <pc:sldMkLst>
          <pc:docMk/>
          <pc:sldMk cId="0" sldId="309"/>
        </pc:sldMkLst>
        <pc:spChg chg="mod">
          <ac:chgData name="Patrik Hrkút" userId="69b41f3f-cce6-4833-b1b6-94a378442888" providerId="ADAL" clId="{458FA970-6E09-4368-9068-F2B66E75B2BD}" dt="2021-10-03T08:29:10.001" v="190" actId="790"/>
          <ac:spMkLst>
            <pc:docMk/>
            <pc:sldMk cId="0" sldId="309"/>
            <ac:spMk id="503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11:09:04.767" v="1700" actId="20577"/>
          <ac:spMkLst>
            <pc:docMk/>
            <pc:sldMk cId="0" sldId="309"/>
            <ac:spMk id="504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10.036" v="192" actId="790"/>
          <ac:spMkLst>
            <pc:docMk/>
            <pc:sldMk cId="0" sldId="309"/>
            <ac:spMk id="505" creationId="{00000000-0000-0000-0000-000000000000}"/>
          </ac:spMkLst>
        </pc:spChg>
      </pc:sldChg>
      <pc:sldChg chg="addSp delSp modSp mod">
        <pc:chgData name="Patrik Hrkút" userId="69b41f3f-cce6-4833-b1b6-94a378442888" providerId="ADAL" clId="{458FA970-6E09-4368-9068-F2B66E75B2BD}" dt="2021-10-03T11:04:40.976" v="1610" actId="1076"/>
        <pc:sldMkLst>
          <pc:docMk/>
          <pc:sldMk cId="0" sldId="310"/>
        </pc:sldMkLst>
        <pc:spChg chg="mod">
          <ac:chgData name="Patrik Hrkút" userId="69b41f3f-cce6-4833-b1b6-94a378442888" providerId="ADAL" clId="{458FA970-6E09-4368-9068-F2B66E75B2BD}" dt="2021-10-03T08:29:10.049" v="193" actId="790"/>
          <ac:spMkLst>
            <pc:docMk/>
            <pc:sldMk cId="0" sldId="310"/>
            <ac:spMk id="510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10.064" v="194" actId="790"/>
          <ac:spMkLst>
            <pc:docMk/>
            <pc:sldMk cId="0" sldId="310"/>
            <ac:spMk id="511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10.066" v="195" actId="790"/>
          <ac:spMkLst>
            <pc:docMk/>
            <pc:sldMk cId="0" sldId="310"/>
            <ac:spMk id="512" creationId="{00000000-0000-0000-0000-000000000000}"/>
          </ac:spMkLst>
        </pc:spChg>
        <pc:graphicFrameChg chg="add del mod">
          <ac:chgData name="Patrik Hrkút" userId="69b41f3f-cce6-4833-b1b6-94a378442888" providerId="ADAL" clId="{458FA970-6E09-4368-9068-F2B66E75B2BD}" dt="2021-10-03T11:02:03.216" v="1584" actId="478"/>
          <ac:graphicFrameMkLst>
            <pc:docMk/>
            <pc:sldMk cId="0" sldId="310"/>
            <ac:graphicFrameMk id="2" creationId="{61949871-D826-4C7E-9D4D-4DFB155A8D51}"/>
          </ac:graphicFrameMkLst>
        </pc:graphicFrameChg>
        <pc:graphicFrameChg chg="mod modGraphic">
          <ac:chgData name="Patrik Hrkút" userId="69b41f3f-cce6-4833-b1b6-94a378442888" providerId="ADAL" clId="{458FA970-6E09-4368-9068-F2B66E75B2BD}" dt="2021-10-03T11:04:40.976" v="1610" actId="1076"/>
          <ac:graphicFrameMkLst>
            <pc:docMk/>
            <pc:sldMk cId="0" sldId="310"/>
            <ac:graphicFrameMk id="513" creationId="{00000000-0000-0000-0000-000000000000}"/>
          </ac:graphicFrameMkLst>
        </pc:graphicFrameChg>
      </pc:sldChg>
      <pc:sldChg chg="modSp mod">
        <pc:chgData name="Patrik Hrkút" userId="69b41f3f-cce6-4833-b1b6-94a378442888" providerId="ADAL" clId="{458FA970-6E09-4368-9068-F2B66E75B2BD}" dt="2021-10-04T21:14:59.543" v="3817" actId="6549"/>
        <pc:sldMkLst>
          <pc:docMk/>
          <pc:sldMk cId="0" sldId="311"/>
        </pc:sldMkLst>
        <pc:spChg chg="mod">
          <ac:chgData name="Patrik Hrkút" userId="69b41f3f-cce6-4833-b1b6-94a378442888" providerId="ADAL" clId="{458FA970-6E09-4368-9068-F2B66E75B2BD}" dt="2021-10-04T21:14:59.543" v="3817" actId="6549"/>
          <ac:spMkLst>
            <pc:docMk/>
            <pc:sldMk cId="0" sldId="311"/>
            <ac:spMk id="518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10.498" v="233" actId="790"/>
          <ac:spMkLst>
            <pc:docMk/>
            <pc:sldMk cId="0" sldId="311"/>
            <ac:spMk id="519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10.500" v="234" actId="790"/>
          <ac:spMkLst>
            <pc:docMk/>
            <pc:sldMk cId="0" sldId="311"/>
            <ac:spMk id="520" creationId="{00000000-0000-0000-0000-000000000000}"/>
          </ac:spMkLst>
        </pc:spChg>
      </pc:sldChg>
      <pc:sldChg chg="modSp mod">
        <pc:chgData name="Patrik Hrkút" userId="69b41f3f-cce6-4833-b1b6-94a378442888" providerId="ADAL" clId="{458FA970-6E09-4368-9068-F2B66E75B2BD}" dt="2021-10-03T10:28:24.427" v="1566" actId="20577"/>
        <pc:sldMkLst>
          <pc:docMk/>
          <pc:sldMk cId="0" sldId="312"/>
        </pc:sldMkLst>
        <pc:spChg chg="mod">
          <ac:chgData name="Patrik Hrkút" userId="69b41f3f-cce6-4833-b1b6-94a378442888" providerId="ADAL" clId="{458FA970-6E09-4368-9068-F2B66E75B2BD}" dt="2021-10-03T08:29:10.514" v="235" actId="790"/>
          <ac:spMkLst>
            <pc:docMk/>
            <pc:sldMk cId="0" sldId="312"/>
            <ac:spMk id="525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10:28:24.427" v="1566" actId="20577"/>
          <ac:spMkLst>
            <pc:docMk/>
            <pc:sldMk cId="0" sldId="312"/>
            <ac:spMk id="526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08:29:10.648" v="237" actId="790"/>
          <ac:spMkLst>
            <pc:docMk/>
            <pc:sldMk cId="0" sldId="312"/>
            <ac:spMk id="527" creationId="{00000000-0000-0000-0000-000000000000}"/>
          </ac:spMkLst>
        </pc:spChg>
      </pc:sldChg>
      <pc:sldChg chg="addSp delSp modSp add mod">
        <pc:chgData name="Patrik Hrkút" userId="69b41f3f-cce6-4833-b1b6-94a378442888" providerId="ADAL" clId="{458FA970-6E09-4368-9068-F2B66E75B2BD}" dt="2021-10-03T10:26:51.458" v="1533" actId="108"/>
        <pc:sldMkLst>
          <pc:docMk/>
          <pc:sldMk cId="3651465564" sldId="313"/>
        </pc:sldMkLst>
        <pc:spChg chg="add del mod">
          <ac:chgData name="Patrik Hrkút" userId="69b41f3f-cce6-4833-b1b6-94a378442888" providerId="ADAL" clId="{458FA970-6E09-4368-9068-F2B66E75B2BD}" dt="2021-10-03T10:12:44.192" v="1356" actId="478"/>
          <ac:spMkLst>
            <pc:docMk/>
            <pc:sldMk cId="3651465564" sldId="313"/>
            <ac:spMk id="3" creationId="{C3ED3BE0-8914-4C23-83B9-9D25E742263E}"/>
          </ac:spMkLst>
        </pc:spChg>
        <pc:spChg chg="mod">
          <ac:chgData name="Patrik Hrkút" userId="69b41f3f-cce6-4833-b1b6-94a378442888" providerId="ADAL" clId="{458FA970-6E09-4368-9068-F2B66E75B2BD}" dt="2021-10-03T10:20:12.773" v="1440" actId="207"/>
          <ac:spMkLst>
            <pc:docMk/>
            <pc:sldMk cId="3651465564" sldId="313"/>
            <ac:spMk id="12" creationId="{FA40FE58-9897-4E6F-9D8C-5AFC2D6C72D0}"/>
          </ac:spMkLst>
        </pc:spChg>
        <pc:spChg chg="mod">
          <ac:chgData name="Patrik Hrkút" userId="69b41f3f-cce6-4833-b1b6-94a378442888" providerId="ADAL" clId="{458FA970-6E09-4368-9068-F2B66E75B2BD}" dt="2021-10-03T10:17:49.395" v="1428" actId="207"/>
          <ac:spMkLst>
            <pc:docMk/>
            <pc:sldMk cId="3651465564" sldId="313"/>
            <ac:spMk id="13" creationId="{EDD6499F-E9D3-455C-9672-2545CA7148AD}"/>
          </ac:spMkLst>
        </pc:spChg>
        <pc:spChg chg="mod">
          <ac:chgData name="Patrik Hrkút" userId="69b41f3f-cce6-4833-b1b6-94a378442888" providerId="ADAL" clId="{458FA970-6E09-4368-9068-F2B66E75B2BD}" dt="2021-10-03T10:26:51.458" v="1533" actId="108"/>
          <ac:spMkLst>
            <pc:docMk/>
            <pc:sldMk cId="3651465564" sldId="313"/>
            <ac:spMk id="14" creationId="{3A72D44C-BA75-40B3-B608-49E109F55F99}"/>
          </ac:spMkLst>
        </pc:spChg>
        <pc:spChg chg="add mod">
          <ac:chgData name="Patrik Hrkút" userId="69b41f3f-cce6-4833-b1b6-94a378442888" providerId="ADAL" clId="{458FA970-6E09-4368-9068-F2B66E75B2BD}" dt="2021-10-03T10:15:18.980" v="1382" actId="21"/>
          <ac:spMkLst>
            <pc:docMk/>
            <pc:sldMk cId="3651465564" sldId="313"/>
            <ac:spMk id="15" creationId="{F3A5DA9B-CAAA-4416-BF6F-8FF83313C9F6}"/>
          </ac:spMkLst>
        </pc:spChg>
        <pc:spChg chg="add mod">
          <ac:chgData name="Patrik Hrkút" userId="69b41f3f-cce6-4833-b1b6-94a378442888" providerId="ADAL" clId="{458FA970-6E09-4368-9068-F2B66E75B2BD}" dt="2021-10-03T10:15:56.984" v="1392" actId="1076"/>
          <ac:spMkLst>
            <pc:docMk/>
            <pc:sldMk cId="3651465564" sldId="313"/>
            <ac:spMk id="18" creationId="{5B70C47C-1BE6-4B57-B957-694FBAAEFD8E}"/>
          </ac:spMkLst>
        </pc:spChg>
        <pc:spChg chg="add mod">
          <ac:chgData name="Patrik Hrkút" userId="69b41f3f-cce6-4833-b1b6-94a378442888" providerId="ADAL" clId="{458FA970-6E09-4368-9068-F2B66E75B2BD}" dt="2021-10-03T10:25:27.171" v="1530" actId="20577"/>
          <ac:spMkLst>
            <pc:docMk/>
            <pc:sldMk cId="3651465564" sldId="313"/>
            <ac:spMk id="19" creationId="{F722D43B-5407-45F2-9625-ACF6B34D5445}"/>
          </ac:spMkLst>
        </pc:spChg>
        <pc:spChg chg="mod">
          <ac:chgData name="Patrik Hrkút" userId="69b41f3f-cce6-4833-b1b6-94a378442888" providerId="ADAL" clId="{458FA970-6E09-4368-9068-F2B66E75B2BD}" dt="2021-10-03T10:21:08.348" v="1490" actId="255"/>
          <ac:spMkLst>
            <pc:docMk/>
            <pc:sldMk cId="3651465564" sldId="313"/>
            <ac:spMk id="413" creationId="{00000000-0000-0000-0000-000000000000}"/>
          </ac:spMkLst>
        </pc:spChg>
        <pc:spChg chg="del">
          <ac:chgData name="Patrik Hrkút" userId="69b41f3f-cce6-4833-b1b6-94a378442888" providerId="ADAL" clId="{458FA970-6E09-4368-9068-F2B66E75B2BD}" dt="2021-10-03T10:12:40.674" v="1354" actId="478"/>
          <ac:spMkLst>
            <pc:docMk/>
            <pc:sldMk cId="3651465564" sldId="313"/>
            <ac:spMk id="414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10:18:59.064" v="1437" actId="1076"/>
          <ac:spMkLst>
            <pc:docMk/>
            <pc:sldMk cId="3651465564" sldId="313"/>
            <ac:spMk id="416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10:19:03.739" v="1438" actId="1076"/>
          <ac:spMkLst>
            <pc:docMk/>
            <pc:sldMk cId="3651465564" sldId="313"/>
            <ac:spMk id="419" creationId="{00000000-0000-0000-0000-000000000000}"/>
          </ac:spMkLst>
        </pc:spChg>
        <pc:spChg chg="mod">
          <ac:chgData name="Patrik Hrkút" userId="69b41f3f-cce6-4833-b1b6-94a378442888" providerId="ADAL" clId="{458FA970-6E09-4368-9068-F2B66E75B2BD}" dt="2021-10-03T10:13:24.928" v="1372" actId="14100"/>
          <ac:spMkLst>
            <pc:docMk/>
            <pc:sldMk cId="3651465564" sldId="313"/>
            <ac:spMk id="420" creationId="{00000000-0000-0000-0000-000000000000}"/>
          </ac:spMkLst>
        </pc:spChg>
        <pc:cxnChg chg="mod">
          <ac:chgData name="Patrik Hrkút" userId="69b41f3f-cce6-4833-b1b6-94a378442888" providerId="ADAL" clId="{458FA970-6E09-4368-9068-F2B66E75B2BD}" dt="2021-10-03T10:18:34.507" v="1432" actId="1076"/>
          <ac:cxnSpMkLst>
            <pc:docMk/>
            <pc:sldMk cId="3651465564" sldId="313"/>
            <ac:cxnSpMk id="11" creationId="{7D7EDC25-32DA-4C27-A15B-31B8AC388C65}"/>
          </ac:cxnSpMkLst>
        </pc:cxnChg>
        <pc:cxnChg chg="mod">
          <ac:chgData name="Patrik Hrkút" userId="69b41f3f-cce6-4833-b1b6-94a378442888" providerId="ADAL" clId="{458FA970-6E09-4368-9068-F2B66E75B2BD}" dt="2021-10-03T10:16:40.427" v="1402" actId="14100"/>
          <ac:cxnSpMkLst>
            <pc:docMk/>
            <pc:sldMk cId="3651465564" sldId="313"/>
            <ac:cxnSpMk id="418" creationId="{00000000-0000-0000-0000-000000000000}"/>
          </ac:cxnSpMkLst>
        </pc:cxnChg>
      </pc:sldChg>
      <pc:sldChg chg="modSp mod">
        <pc:chgData name="Patrik Hrkút" userId="69b41f3f-cce6-4833-b1b6-94a378442888" providerId="ADAL" clId="{458FA970-6E09-4368-9068-F2B66E75B2BD}" dt="2021-10-04T19:23:10.047" v="2584" actId="20577"/>
        <pc:sldMkLst>
          <pc:docMk/>
          <pc:sldMk cId="3780994369" sldId="323"/>
        </pc:sldMkLst>
        <pc:spChg chg="mod">
          <ac:chgData name="Patrik Hrkút" userId="69b41f3f-cce6-4833-b1b6-94a378442888" providerId="ADAL" clId="{458FA970-6E09-4368-9068-F2B66E75B2BD}" dt="2021-10-04T18:58:04.433" v="2034" actId="20577"/>
          <ac:spMkLst>
            <pc:docMk/>
            <pc:sldMk cId="3780994369" sldId="323"/>
            <ac:spMk id="2" creationId="{66BC1272-762F-476B-B21B-36CDDE9DD810}"/>
          </ac:spMkLst>
        </pc:spChg>
        <pc:spChg chg="mod">
          <ac:chgData name="Patrik Hrkút" userId="69b41f3f-cce6-4833-b1b6-94a378442888" providerId="ADAL" clId="{458FA970-6E09-4368-9068-F2B66E75B2BD}" dt="2021-10-04T19:23:10.047" v="2584" actId="20577"/>
          <ac:spMkLst>
            <pc:docMk/>
            <pc:sldMk cId="3780994369" sldId="323"/>
            <ac:spMk id="3" creationId="{C00F731F-151A-432C-B04A-D227F4944FA7}"/>
          </ac:spMkLst>
        </pc:spChg>
      </pc:sldChg>
      <pc:sldChg chg="addSp modSp new mod">
        <pc:chgData name="Patrik Hrkút" userId="69b41f3f-cce6-4833-b1b6-94a378442888" providerId="ADAL" clId="{458FA970-6E09-4368-9068-F2B66E75B2BD}" dt="2021-10-04T19:23:38.678" v="2602" actId="20577"/>
        <pc:sldMkLst>
          <pc:docMk/>
          <pc:sldMk cId="646979382" sldId="324"/>
        </pc:sldMkLst>
        <pc:spChg chg="mod">
          <ac:chgData name="Patrik Hrkút" userId="69b41f3f-cce6-4833-b1b6-94a378442888" providerId="ADAL" clId="{458FA970-6E09-4368-9068-F2B66E75B2BD}" dt="2021-10-04T18:58:00.405" v="2030" actId="5793"/>
          <ac:spMkLst>
            <pc:docMk/>
            <pc:sldMk cId="646979382" sldId="324"/>
            <ac:spMk id="2" creationId="{7FF3B563-B83F-43E1-906A-57986742F7AF}"/>
          </ac:spMkLst>
        </pc:spChg>
        <pc:spChg chg="mod">
          <ac:chgData name="Patrik Hrkút" userId="69b41f3f-cce6-4833-b1b6-94a378442888" providerId="ADAL" clId="{458FA970-6E09-4368-9068-F2B66E75B2BD}" dt="2021-10-04T19:23:38.678" v="2602" actId="20577"/>
          <ac:spMkLst>
            <pc:docMk/>
            <pc:sldMk cId="646979382" sldId="324"/>
            <ac:spMk id="3" creationId="{4CDA35D9-FABB-4B25-B106-C12102F5E852}"/>
          </ac:spMkLst>
        </pc:spChg>
        <pc:spChg chg="add mod">
          <ac:chgData name="Patrik Hrkút" userId="69b41f3f-cce6-4833-b1b6-94a378442888" providerId="ADAL" clId="{458FA970-6E09-4368-9068-F2B66E75B2BD}" dt="2021-10-04T19:02:35.109" v="2096" actId="1076"/>
          <ac:spMkLst>
            <pc:docMk/>
            <pc:sldMk cId="646979382" sldId="324"/>
            <ac:spMk id="5" creationId="{89FEAED7-B202-430C-8FD3-74DB67F3F557}"/>
          </ac:spMkLst>
        </pc:spChg>
        <pc:spChg chg="add mod">
          <ac:chgData name="Patrik Hrkút" userId="69b41f3f-cce6-4833-b1b6-94a378442888" providerId="ADAL" clId="{458FA970-6E09-4368-9068-F2B66E75B2BD}" dt="2021-10-04T19:06:48.871" v="2294" actId="790"/>
          <ac:spMkLst>
            <pc:docMk/>
            <pc:sldMk cId="646979382" sldId="324"/>
            <ac:spMk id="6" creationId="{36859FD1-D48D-4893-AD3B-B2C0D323263F}"/>
          </ac:spMkLst>
        </pc:spChg>
      </pc:sldChg>
      <pc:sldChg chg="modSp new mod">
        <pc:chgData name="Patrik Hrkút" userId="69b41f3f-cce6-4833-b1b6-94a378442888" providerId="ADAL" clId="{458FA970-6E09-4368-9068-F2B66E75B2BD}" dt="2021-10-04T19:23:28.240" v="2589" actId="20577"/>
        <pc:sldMkLst>
          <pc:docMk/>
          <pc:sldMk cId="1565048540" sldId="325"/>
        </pc:sldMkLst>
        <pc:spChg chg="mod">
          <ac:chgData name="Patrik Hrkút" userId="69b41f3f-cce6-4833-b1b6-94a378442888" providerId="ADAL" clId="{458FA970-6E09-4368-9068-F2B66E75B2BD}" dt="2021-10-04T19:15:42.015" v="2381" actId="5793"/>
          <ac:spMkLst>
            <pc:docMk/>
            <pc:sldMk cId="1565048540" sldId="325"/>
            <ac:spMk id="2" creationId="{FFCFD1FF-73A4-426F-88B8-699D686D01B4}"/>
          </ac:spMkLst>
        </pc:spChg>
        <pc:spChg chg="mod">
          <ac:chgData name="Patrik Hrkút" userId="69b41f3f-cce6-4833-b1b6-94a378442888" providerId="ADAL" clId="{458FA970-6E09-4368-9068-F2B66E75B2BD}" dt="2021-10-04T19:23:28.240" v="2589" actId="20577"/>
          <ac:spMkLst>
            <pc:docMk/>
            <pc:sldMk cId="1565048540" sldId="325"/>
            <ac:spMk id="3" creationId="{79EA8D2B-40A4-4CF0-B2EA-01CE1636898F}"/>
          </ac:spMkLst>
        </pc:spChg>
      </pc:sldChg>
      <pc:sldChg chg="addSp delSp modSp new mod">
        <pc:chgData name="Patrik Hrkút" userId="69b41f3f-cce6-4833-b1b6-94a378442888" providerId="ADAL" clId="{458FA970-6E09-4368-9068-F2B66E75B2BD}" dt="2021-10-04T19:33:45.702" v="2768" actId="790"/>
        <pc:sldMkLst>
          <pc:docMk/>
          <pc:sldMk cId="1951717836" sldId="326"/>
        </pc:sldMkLst>
        <pc:spChg chg="mod">
          <ac:chgData name="Patrik Hrkút" userId="69b41f3f-cce6-4833-b1b6-94a378442888" providerId="ADAL" clId="{458FA970-6E09-4368-9068-F2B66E75B2BD}" dt="2021-10-04T19:24:27.628" v="2629" actId="5793"/>
          <ac:spMkLst>
            <pc:docMk/>
            <pc:sldMk cId="1951717836" sldId="326"/>
            <ac:spMk id="2" creationId="{A009E7A5-8C2D-4A06-A191-1869BAD053D9}"/>
          </ac:spMkLst>
        </pc:spChg>
        <pc:spChg chg="del">
          <ac:chgData name="Patrik Hrkút" userId="69b41f3f-cce6-4833-b1b6-94a378442888" providerId="ADAL" clId="{458FA970-6E09-4368-9068-F2B66E75B2BD}" dt="2021-10-04T19:25:12.942" v="2630" actId="478"/>
          <ac:spMkLst>
            <pc:docMk/>
            <pc:sldMk cId="1951717836" sldId="326"/>
            <ac:spMk id="3" creationId="{C3A2E71F-99BD-4FE6-AFDB-31063AC7C8BB}"/>
          </ac:spMkLst>
        </pc:spChg>
        <pc:spChg chg="add mod">
          <ac:chgData name="Patrik Hrkút" userId="69b41f3f-cce6-4833-b1b6-94a378442888" providerId="ADAL" clId="{458FA970-6E09-4368-9068-F2B66E75B2BD}" dt="2021-10-04T19:26:43.931" v="2649" actId="1076"/>
          <ac:spMkLst>
            <pc:docMk/>
            <pc:sldMk cId="1951717836" sldId="326"/>
            <ac:spMk id="5" creationId="{F6BC85DA-A47A-42A7-A105-E0D43ED2FE8A}"/>
          </ac:spMkLst>
        </pc:spChg>
        <pc:spChg chg="add mod">
          <ac:chgData name="Patrik Hrkút" userId="69b41f3f-cce6-4833-b1b6-94a378442888" providerId="ADAL" clId="{458FA970-6E09-4368-9068-F2B66E75B2BD}" dt="2021-10-04T19:33:45.702" v="2768" actId="790"/>
          <ac:spMkLst>
            <pc:docMk/>
            <pc:sldMk cId="1951717836" sldId="326"/>
            <ac:spMk id="6" creationId="{7C1ED3CD-B895-4BED-B17C-F8EAB1AEBF45}"/>
          </ac:spMkLst>
        </pc:spChg>
        <pc:cxnChg chg="add del mod">
          <ac:chgData name="Patrik Hrkút" userId="69b41f3f-cce6-4833-b1b6-94a378442888" providerId="ADAL" clId="{458FA970-6E09-4368-9068-F2B66E75B2BD}" dt="2021-10-04T19:27:43.908" v="2657" actId="478"/>
          <ac:cxnSpMkLst>
            <pc:docMk/>
            <pc:sldMk cId="1951717836" sldId="326"/>
            <ac:cxnSpMk id="8" creationId="{5E2BFAF8-EE01-4B52-AFEF-342090ACBE8F}"/>
          </ac:cxnSpMkLst>
        </pc:cxnChg>
        <pc:cxnChg chg="add del mod">
          <ac:chgData name="Patrik Hrkút" userId="69b41f3f-cce6-4833-b1b6-94a378442888" providerId="ADAL" clId="{458FA970-6E09-4368-9068-F2B66E75B2BD}" dt="2021-10-04T19:28:38.204" v="2661" actId="478"/>
          <ac:cxnSpMkLst>
            <pc:docMk/>
            <pc:sldMk cId="1951717836" sldId="326"/>
            <ac:cxnSpMk id="14" creationId="{670CBAF4-FFC7-4F2E-8B7E-AC33C93EB41D}"/>
          </ac:cxnSpMkLst>
        </pc:cxnChg>
        <pc:cxnChg chg="add mod">
          <ac:chgData name="Patrik Hrkút" userId="69b41f3f-cce6-4833-b1b6-94a378442888" providerId="ADAL" clId="{458FA970-6E09-4368-9068-F2B66E75B2BD}" dt="2021-10-04T19:33:35.578" v="2764" actId="1037"/>
          <ac:cxnSpMkLst>
            <pc:docMk/>
            <pc:sldMk cId="1951717836" sldId="326"/>
            <ac:cxnSpMk id="18" creationId="{F15B0235-07D6-4879-AE23-1320AD586F4B}"/>
          </ac:cxnSpMkLst>
        </pc:cxnChg>
        <pc:cxnChg chg="add mod">
          <ac:chgData name="Patrik Hrkút" userId="69b41f3f-cce6-4833-b1b6-94a378442888" providerId="ADAL" clId="{458FA970-6E09-4368-9068-F2B66E75B2BD}" dt="2021-10-04T19:33:35.578" v="2764" actId="1037"/>
          <ac:cxnSpMkLst>
            <pc:docMk/>
            <pc:sldMk cId="1951717836" sldId="326"/>
            <ac:cxnSpMk id="20" creationId="{87D60515-3899-4398-BEB1-B86F9609D58B}"/>
          </ac:cxnSpMkLst>
        </pc:cxnChg>
        <pc:cxnChg chg="add mod">
          <ac:chgData name="Patrik Hrkút" userId="69b41f3f-cce6-4833-b1b6-94a378442888" providerId="ADAL" clId="{458FA970-6E09-4368-9068-F2B66E75B2BD}" dt="2021-10-04T19:33:35.578" v="2764" actId="1037"/>
          <ac:cxnSpMkLst>
            <pc:docMk/>
            <pc:sldMk cId="1951717836" sldId="326"/>
            <ac:cxnSpMk id="22" creationId="{8C018B5E-E745-4F46-ACBB-1ABEBCB44629}"/>
          </ac:cxnSpMkLst>
        </pc:cxnChg>
      </pc:sldChg>
      <pc:sldChg chg="modSp new mod">
        <pc:chgData name="Patrik Hrkút" userId="69b41f3f-cce6-4833-b1b6-94a378442888" providerId="ADAL" clId="{458FA970-6E09-4368-9068-F2B66E75B2BD}" dt="2021-10-04T19:58:34.579" v="3343" actId="14100"/>
        <pc:sldMkLst>
          <pc:docMk/>
          <pc:sldMk cId="1452855543" sldId="327"/>
        </pc:sldMkLst>
        <pc:spChg chg="mod">
          <ac:chgData name="Patrik Hrkút" userId="69b41f3f-cce6-4833-b1b6-94a378442888" providerId="ADAL" clId="{458FA970-6E09-4368-9068-F2B66E75B2BD}" dt="2021-10-04T19:35:50.187" v="2786" actId="6549"/>
          <ac:spMkLst>
            <pc:docMk/>
            <pc:sldMk cId="1452855543" sldId="327"/>
            <ac:spMk id="2" creationId="{12832903-F03E-44C6-AA93-1EBE43A2CE28}"/>
          </ac:spMkLst>
        </pc:spChg>
        <pc:spChg chg="mod">
          <ac:chgData name="Patrik Hrkút" userId="69b41f3f-cce6-4833-b1b6-94a378442888" providerId="ADAL" clId="{458FA970-6E09-4368-9068-F2B66E75B2BD}" dt="2021-10-04T19:58:34.579" v="3343" actId="14100"/>
          <ac:spMkLst>
            <pc:docMk/>
            <pc:sldMk cId="1452855543" sldId="327"/>
            <ac:spMk id="3" creationId="{C4217124-D7C3-4AF2-9E3A-636CBE70E294}"/>
          </ac:spMkLst>
        </pc:spChg>
      </pc:sldChg>
      <pc:sldChg chg="addSp delSp modSp new mod">
        <pc:chgData name="Patrik Hrkút" userId="69b41f3f-cce6-4833-b1b6-94a378442888" providerId="ADAL" clId="{458FA970-6E09-4368-9068-F2B66E75B2BD}" dt="2021-10-04T20:08:30.622" v="3436" actId="1076"/>
        <pc:sldMkLst>
          <pc:docMk/>
          <pc:sldMk cId="3463535642" sldId="328"/>
        </pc:sldMkLst>
        <pc:spChg chg="mod">
          <ac:chgData name="Patrik Hrkút" userId="69b41f3f-cce6-4833-b1b6-94a378442888" providerId="ADAL" clId="{458FA970-6E09-4368-9068-F2B66E75B2BD}" dt="2021-10-04T20:00:53.668" v="3357" actId="5793"/>
          <ac:spMkLst>
            <pc:docMk/>
            <pc:sldMk cId="3463535642" sldId="328"/>
            <ac:spMk id="2" creationId="{9737A650-2B32-40CB-93D7-F74B44FF13CE}"/>
          </ac:spMkLst>
        </pc:spChg>
        <pc:spChg chg="del">
          <ac:chgData name="Patrik Hrkút" userId="69b41f3f-cce6-4833-b1b6-94a378442888" providerId="ADAL" clId="{458FA970-6E09-4368-9068-F2B66E75B2BD}" dt="2021-10-04T20:01:20.946" v="3358" actId="478"/>
          <ac:spMkLst>
            <pc:docMk/>
            <pc:sldMk cId="3463535642" sldId="328"/>
            <ac:spMk id="3" creationId="{E4A81D85-B43F-4343-9254-78D52AB9D20C}"/>
          </ac:spMkLst>
        </pc:spChg>
        <pc:spChg chg="add del">
          <ac:chgData name="Patrik Hrkút" userId="69b41f3f-cce6-4833-b1b6-94a378442888" providerId="ADAL" clId="{458FA970-6E09-4368-9068-F2B66E75B2BD}" dt="2021-10-04T20:01:24.779" v="3360" actId="22"/>
          <ac:spMkLst>
            <pc:docMk/>
            <pc:sldMk cId="3463535642" sldId="328"/>
            <ac:spMk id="6" creationId="{662E9BF8-B392-4A3C-BDDD-8D48C033749D}"/>
          </ac:spMkLst>
        </pc:spChg>
        <pc:spChg chg="add mod">
          <ac:chgData name="Patrik Hrkút" userId="69b41f3f-cce6-4833-b1b6-94a378442888" providerId="ADAL" clId="{458FA970-6E09-4368-9068-F2B66E75B2BD}" dt="2021-10-04T20:06:32.886" v="3407" actId="1076"/>
          <ac:spMkLst>
            <pc:docMk/>
            <pc:sldMk cId="3463535642" sldId="328"/>
            <ac:spMk id="7" creationId="{8F8E22B1-6EC5-4A9F-94FB-6A35B2A8E0C1}"/>
          </ac:spMkLst>
        </pc:spChg>
        <pc:spChg chg="add mod">
          <ac:chgData name="Patrik Hrkút" userId="69b41f3f-cce6-4833-b1b6-94a378442888" providerId="ADAL" clId="{458FA970-6E09-4368-9068-F2B66E75B2BD}" dt="2021-10-04T20:07:49.603" v="3431" actId="1076"/>
          <ac:spMkLst>
            <pc:docMk/>
            <pc:sldMk cId="3463535642" sldId="328"/>
            <ac:spMk id="8" creationId="{9E98B387-DFD3-4E92-9D1B-E8B819F5DBCA}"/>
          </ac:spMkLst>
        </pc:spChg>
        <pc:spChg chg="add mod">
          <ac:chgData name="Patrik Hrkút" userId="69b41f3f-cce6-4833-b1b6-94a378442888" providerId="ADAL" clId="{458FA970-6E09-4368-9068-F2B66E75B2BD}" dt="2021-10-04T20:07:08.071" v="3415" actId="1076"/>
          <ac:spMkLst>
            <pc:docMk/>
            <pc:sldMk cId="3463535642" sldId="328"/>
            <ac:spMk id="13" creationId="{E41DE85E-5DE3-4121-9A9F-8A47D3DB1CDD}"/>
          </ac:spMkLst>
        </pc:spChg>
        <pc:spChg chg="add mod">
          <ac:chgData name="Patrik Hrkút" userId="69b41f3f-cce6-4833-b1b6-94a378442888" providerId="ADAL" clId="{458FA970-6E09-4368-9068-F2B66E75B2BD}" dt="2021-10-04T20:08:30.622" v="3436" actId="1076"/>
          <ac:spMkLst>
            <pc:docMk/>
            <pc:sldMk cId="3463535642" sldId="328"/>
            <ac:spMk id="14" creationId="{2A33E1E2-27F7-4108-A9C6-AD08A0FAED3C}"/>
          </ac:spMkLst>
        </pc:spChg>
        <pc:spChg chg="add mod">
          <ac:chgData name="Patrik Hrkút" userId="69b41f3f-cce6-4833-b1b6-94a378442888" providerId="ADAL" clId="{458FA970-6E09-4368-9068-F2B66E75B2BD}" dt="2021-10-04T20:08:24.455" v="3435" actId="1076"/>
          <ac:spMkLst>
            <pc:docMk/>
            <pc:sldMk cId="3463535642" sldId="328"/>
            <ac:spMk id="15" creationId="{F3B3F742-3F0F-4766-A744-905DDD24221D}"/>
          </ac:spMkLst>
        </pc:spChg>
        <pc:picChg chg="add del mod">
          <ac:chgData name="Patrik Hrkút" userId="69b41f3f-cce6-4833-b1b6-94a378442888" providerId="ADAL" clId="{458FA970-6E09-4368-9068-F2B66E75B2BD}" dt="2021-10-04T20:05:37.784" v="3388" actId="478"/>
          <ac:picMkLst>
            <pc:docMk/>
            <pc:sldMk cId="3463535642" sldId="328"/>
            <ac:picMk id="10" creationId="{EAF2F558-E32B-4872-9C7A-0F9740262433}"/>
          </ac:picMkLst>
        </pc:picChg>
        <pc:picChg chg="add mod">
          <ac:chgData name="Patrik Hrkút" userId="69b41f3f-cce6-4833-b1b6-94a378442888" providerId="ADAL" clId="{458FA970-6E09-4368-9068-F2B66E75B2BD}" dt="2021-10-04T20:08:05.311" v="3433" actId="14100"/>
          <ac:picMkLst>
            <pc:docMk/>
            <pc:sldMk cId="3463535642" sldId="328"/>
            <ac:picMk id="12" creationId="{DCC8406F-9950-40D6-8A7B-D60B02358B82}"/>
          </ac:picMkLst>
        </pc:picChg>
      </pc:sldChg>
    </pc:docChg>
  </pc:docChgLst>
  <pc:docChgLst>
    <pc:chgData name="Patrik Hrkút" userId="69b41f3f-cce6-4833-b1b6-94a378442888" providerId="ADAL" clId="{6C76E60A-13F9-4016-9744-2D7EADBF6EDD}"/>
    <pc:docChg chg="custSel modSld">
      <pc:chgData name="Patrik Hrkút" userId="69b41f3f-cce6-4833-b1b6-94a378442888" providerId="ADAL" clId="{6C76E60A-13F9-4016-9744-2D7EADBF6EDD}" dt="2021-10-06T08:39:30.706" v="24" actId="20577"/>
      <pc:docMkLst>
        <pc:docMk/>
      </pc:docMkLst>
      <pc:sldChg chg="modSp mod">
        <pc:chgData name="Patrik Hrkút" userId="69b41f3f-cce6-4833-b1b6-94a378442888" providerId="ADAL" clId="{6C76E60A-13F9-4016-9744-2D7EADBF6EDD}" dt="2021-10-06T08:39:30.706" v="24" actId="20577"/>
        <pc:sldMkLst>
          <pc:docMk/>
          <pc:sldMk cId="3894246854" sldId="281"/>
        </pc:sldMkLst>
        <pc:spChg chg="mod">
          <ac:chgData name="Patrik Hrkút" userId="69b41f3f-cce6-4833-b1b6-94a378442888" providerId="ADAL" clId="{6C76E60A-13F9-4016-9744-2D7EADBF6EDD}" dt="2021-10-06T08:39:30.706" v="24" actId="20577"/>
          <ac:spMkLst>
            <pc:docMk/>
            <pc:sldMk cId="3894246854" sldId="281"/>
            <ac:spMk id="286" creationId="{00000000-0000-0000-0000-000000000000}"/>
          </ac:spMkLst>
        </pc:spChg>
      </pc:sldChg>
    </pc:docChg>
  </pc:docChgLst>
  <pc:docChgLst>
    <pc:chgData name="Patrik Hrkút" userId="S::hrkut@uniza.sk::69b41f3f-cce6-4833-b1b6-94a378442888" providerId="AD" clId="Web-{58C903C7-FBFC-49A0-865B-DBFC5BF3BF2E}"/>
    <pc:docChg chg="modSld">
      <pc:chgData name="Patrik Hrkút" userId="S::hrkut@uniza.sk::69b41f3f-cce6-4833-b1b6-94a378442888" providerId="AD" clId="Web-{58C903C7-FBFC-49A0-865B-DBFC5BF3BF2E}" dt="2023-10-05T13:33:36.963" v="8" actId="20577"/>
      <pc:docMkLst>
        <pc:docMk/>
      </pc:docMkLst>
      <pc:sldChg chg="modSp">
        <pc:chgData name="Patrik Hrkút" userId="S::hrkut@uniza.sk::69b41f3f-cce6-4833-b1b6-94a378442888" providerId="AD" clId="Web-{58C903C7-FBFC-49A0-865B-DBFC5BF3BF2E}" dt="2023-10-05T13:33:18.697" v="3" actId="20577"/>
        <pc:sldMkLst>
          <pc:docMk/>
          <pc:sldMk cId="3120933641" sldId="287"/>
        </pc:sldMkLst>
        <pc:spChg chg="mod">
          <ac:chgData name="Patrik Hrkút" userId="S::hrkut@uniza.sk::69b41f3f-cce6-4833-b1b6-94a378442888" providerId="AD" clId="Web-{58C903C7-FBFC-49A0-865B-DBFC5BF3BF2E}" dt="2023-10-05T13:33:18.697" v="3" actId="20577"/>
          <ac:spMkLst>
            <pc:docMk/>
            <pc:sldMk cId="3120933641" sldId="287"/>
            <ac:spMk id="337" creationId="{00000000-0000-0000-0000-000000000000}"/>
          </ac:spMkLst>
        </pc:spChg>
      </pc:sldChg>
      <pc:sldChg chg="modSp">
        <pc:chgData name="Patrik Hrkút" userId="S::hrkut@uniza.sk::69b41f3f-cce6-4833-b1b6-94a378442888" providerId="AD" clId="Web-{58C903C7-FBFC-49A0-865B-DBFC5BF3BF2E}" dt="2023-10-05T13:33:36.963" v="8" actId="20577"/>
        <pc:sldMkLst>
          <pc:docMk/>
          <pc:sldMk cId="0" sldId="308"/>
        </pc:sldMkLst>
        <pc:spChg chg="mod">
          <ac:chgData name="Patrik Hrkút" userId="S::hrkut@uniza.sk::69b41f3f-cce6-4833-b1b6-94a378442888" providerId="AD" clId="Web-{58C903C7-FBFC-49A0-865B-DBFC5BF3BF2E}" dt="2023-10-05T13:33:36.963" v="8" actId="20577"/>
          <ac:spMkLst>
            <pc:docMk/>
            <pc:sldMk cId="0" sldId="308"/>
            <ac:spMk id="494" creationId="{00000000-0000-0000-0000-000000000000}"/>
          </ac:spMkLst>
        </pc:spChg>
      </pc:sldChg>
    </pc:docChg>
  </pc:docChgLst>
  <pc:docChgLst>
    <pc:chgData name="Patrik Hrkút" userId="69b41f3f-cce6-4833-b1b6-94a378442888" providerId="ADAL" clId="{A8D6B776-F5DF-48A9-B1C9-2F9196C4C65A}"/>
    <pc:docChg chg="modSld">
      <pc:chgData name="Patrik Hrkút" userId="69b41f3f-cce6-4833-b1b6-94a378442888" providerId="ADAL" clId="{A8D6B776-F5DF-48A9-B1C9-2F9196C4C65A}" dt="2022-10-14T08:56:11.439" v="0"/>
      <pc:docMkLst>
        <pc:docMk/>
      </pc:docMkLst>
      <pc:sldChg chg="modSp mod">
        <pc:chgData name="Patrik Hrkút" userId="69b41f3f-cce6-4833-b1b6-94a378442888" providerId="ADAL" clId="{A8D6B776-F5DF-48A9-B1C9-2F9196C4C65A}" dt="2022-10-14T08:56:11.439" v="0"/>
        <pc:sldMkLst>
          <pc:docMk/>
          <pc:sldMk cId="0" sldId="256"/>
        </pc:sldMkLst>
        <pc:spChg chg="mod">
          <ac:chgData name="Patrik Hrkút" userId="69b41f3f-cce6-4833-b1b6-94a378442888" providerId="ADAL" clId="{A8D6B776-F5DF-48A9-B1C9-2F9196C4C65A}" dt="2022-10-14T08:56:11.439" v="0"/>
          <ac:spMkLst>
            <pc:docMk/>
            <pc:sldMk cId="0" sldId="256"/>
            <ac:spMk id="96" creationId="{00000000-0000-0000-0000-000000000000}"/>
          </ac:spMkLst>
        </pc:spChg>
      </pc:sldChg>
    </pc:docChg>
  </pc:docChgLst>
  <pc:docChgLst>
    <pc:chgData name="Patrik Hrkút" userId="69b41f3f-cce6-4833-b1b6-94a378442888" providerId="ADAL" clId="{858FBBFA-1008-45DA-B5CF-12F639EC7053}"/>
    <pc:docChg chg="undo redo custSel addSld delSld modSld sldOrd">
      <pc:chgData name="Patrik Hrkút" userId="69b41f3f-cce6-4833-b1b6-94a378442888" providerId="ADAL" clId="{858FBBFA-1008-45DA-B5CF-12F639EC7053}" dt="2023-10-04T07:31:38.314" v="1404" actId="20577"/>
      <pc:docMkLst>
        <pc:docMk/>
      </pc:docMkLst>
      <pc:sldChg chg="addSp delSp modSp mod">
        <pc:chgData name="Patrik Hrkút" userId="69b41f3f-cce6-4833-b1b6-94a378442888" providerId="ADAL" clId="{858FBBFA-1008-45DA-B5CF-12F639EC7053}" dt="2023-09-19T07:06:34.428" v="12" actId="20577"/>
        <pc:sldMkLst>
          <pc:docMk/>
          <pc:sldMk cId="0" sldId="256"/>
        </pc:sldMkLst>
        <pc:spChg chg="add del mod">
          <ac:chgData name="Patrik Hrkút" userId="69b41f3f-cce6-4833-b1b6-94a378442888" providerId="ADAL" clId="{858FBBFA-1008-45DA-B5CF-12F639EC7053}" dt="2023-09-19T07:05:47.950" v="2" actId="478"/>
          <ac:spMkLst>
            <pc:docMk/>
            <pc:sldMk cId="0" sldId="256"/>
            <ac:spMk id="4" creationId="{AE4CB053-0D82-C297-E258-EEA9DC820E24}"/>
          </ac:spMkLst>
        </pc:spChg>
        <pc:spChg chg="add mod">
          <ac:chgData name="Patrik Hrkút" userId="69b41f3f-cce6-4833-b1b6-94a378442888" providerId="ADAL" clId="{858FBBFA-1008-45DA-B5CF-12F639EC7053}" dt="2023-09-19T07:06:34.428" v="12" actId="20577"/>
          <ac:spMkLst>
            <pc:docMk/>
            <pc:sldMk cId="0" sldId="256"/>
            <ac:spMk id="5" creationId="{429983FE-0310-9E1D-B8A9-A39C6750180D}"/>
          </ac:spMkLst>
        </pc:spChg>
        <pc:spChg chg="del">
          <ac:chgData name="Patrik Hrkút" userId="69b41f3f-cce6-4833-b1b6-94a378442888" providerId="ADAL" clId="{858FBBFA-1008-45DA-B5CF-12F639EC7053}" dt="2023-09-19T07:05:44.386" v="0" actId="478"/>
          <ac:spMkLst>
            <pc:docMk/>
            <pc:sldMk cId="0" sldId="256"/>
            <ac:spMk id="96" creationId="{00000000-0000-0000-0000-000000000000}"/>
          </ac:spMkLst>
        </pc:spChg>
      </pc:sldChg>
      <pc:sldChg chg="del">
        <pc:chgData name="Patrik Hrkút" userId="69b41f3f-cce6-4833-b1b6-94a378442888" providerId="ADAL" clId="{858FBBFA-1008-45DA-B5CF-12F639EC7053}" dt="2023-10-04T07:14:13.554" v="1090" actId="47"/>
        <pc:sldMkLst>
          <pc:docMk/>
          <pc:sldMk cId="0" sldId="267"/>
        </pc:sldMkLst>
      </pc:sldChg>
      <pc:sldChg chg="modSp mod">
        <pc:chgData name="Patrik Hrkút" userId="69b41f3f-cce6-4833-b1b6-94a378442888" providerId="ADAL" clId="{858FBBFA-1008-45DA-B5CF-12F639EC7053}" dt="2023-10-04T07:15:21.340" v="1116" actId="20577"/>
        <pc:sldMkLst>
          <pc:docMk/>
          <pc:sldMk cId="0" sldId="269"/>
        </pc:sldMkLst>
        <pc:spChg chg="mod">
          <ac:chgData name="Patrik Hrkút" userId="69b41f3f-cce6-4833-b1b6-94a378442888" providerId="ADAL" clId="{858FBBFA-1008-45DA-B5CF-12F639EC7053}" dt="2023-10-04T07:15:21.340" v="1116" actId="20577"/>
          <ac:spMkLst>
            <pc:docMk/>
            <pc:sldMk cId="0" sldId="269"/>
            <ac:spMk id="198" creationId="{00000000-0000-0000-0000-000000000000}"/>
          </ac:spMkLst>
        </pc:spChg>
      </pc:sldChg>
      <pc:sldChg chg="modSp mod">
        <pc:chgData name="Patrik Hrkút" userId="69b41f3f-cce6-4833-b1b6-94a378442888" providerId="ADAL" clId="{858FBBFA-1008-45DA-B5CF-12F639EC7053}" dt="2023-10-04T07:16:38.439" v="1138" actId="20577"/>
        <pc:sldMkLst>
          <pc:docMk/>
          <pc:sldMk cId="0" sldId="274"/>
        </pc:sldMkLst>
        <pc:spChg chg="mod">
          <ac:chgData name="Patrik Hrkút" userId="69b41f3f-cce6-4833-b1b6-94a378442888" providerId="ADAL" clId="{858FBBFA-1008-45DA-B5CF-12F639EC7053}" dt="2023-10-04T07:16:38.439" v="1138" actId="20577"/>
          <ac:spMkLst>
            <pc:docMk/>
            <pc:sldMk cId="0" sldId="274"/>
            <ac:spMk id="235" creationId="{00000000-0000-0000-0000-000000000000}"/>
          </ac:spMkLst>
        </pc:spChg>
      </pc:sldChg>
      <pc:sldChg chg="modSp mod">
        <pc:chgData name="Patrik Hrkút" userId="69b41f3f-cce6-4833-b1b6-94a378442888" providerId="ADAL" clId="{858FBBFA-1008-45DA-B5CF-12F639EC7053}" dt="2023-10-04T07:18:34.813" v="1239" actId="20577"/>
        <pc:sldMkLst>
          <pc:docMk/>
          <pc:sldMk cId="0" sldId="275"/>
        </pc:sldMkLst>
        <pc:spChg chg="mod">
          <ac:chgData name="Patrik Hrkút" userId="69b41f3f-cce6-4833-b1b6-94a378442888" providerId="ADAL" clId="{858FBBFA-1008-45DA-B5CF-12F639EC7053}" dt="2023-10-04T07:18:34.813" v="1239" actId="20577"/>
          <ac:spMkLst>
            <pc:docMk/>
            <pc:sldMk cId="0" sldId="275"/>
            <ac:spMk id="242" creationId="{00000000-0000-0000-0000-000000000000}"/>
          </ac:spMkLst>
        </pc:spChg>
      </pc:sldChg>
      <pc:sldChg chg="del">
        <pc:chgData name="Patrik Hrkút" userId="69b41f3f-cce6-4833-b1b6-94a378442888" providerId="ADAL" clId="{858FBBFA-1008-45DA-B5CF-12F639EC7053}" dt="2023-10-04T07:18:50.826" v="1241" actId="47"/>
        <pc:sldMkLst>
          <pc:docMk/>
          <pc:sldMk cId="0" sldId="276"/>
        </pc:sldMkLst>
      </pc:sldChg>
      <pc:sldChg chg="del">
        <pc:chgData name="Patrik Hrkút" userId="69b41f3f-cce6-4833-b1b6-94a378442888" providerId="ADAL" clId="{858FBBFA-1008-45DA-B5CF-12F639EC7053}" dt="2023-10-04T07:18:49.399" v="1240" actId="47"/>
        <pc:sldMkLst>
          <pc:docMk/>
          <pc:sldMk cId="0" sldId="277"/>
        </pc:sldMkLst>
      </pc:sldChg>
      <pc:sldChg chg="del">
        <pc:chgData name="Patrik Hrkút" userId="69b41f3f-cce6-4833-b1b6-94a378442888" providerId="ADAL" clId="{858FBBFA-1008-45DA-B5CF-12F639EC7053}" dt="2023-10-04T07:18:59.180" v="1242" actId="47"/>
        <pc:sldMkLst>
          <pc:docMk/>
          <pc:sldMk cId="0" sldId="279"/>
        </pc:sldMkLst>
      </pc:sldChg>
      <pc:sldChg chg="modSp mod">
        <pc:chgData name="Patrik Hrkút" userId="69b41f3f-cce6-4833-b1b6-94a378442888" providerId="ADAL" clId="{858FBBFA-1008-45DA-B5CF-12F639EC7053}" dt="2023-10-04T07:19:56.135" v="1325" actId="790"/>
        <pc:sldMkLst>
          <pc:docMk/>
          <pc:sldMk cId="0" sldId="280"/>
        </pc:sldMkLst>
        <pc:spChg chg="mod">
          <ac:chgData name="Patrik Hrkút" userId="69b41f3f-cce6-4833-b1b6-94a378442888" providerId="ADAL" clId="{858FBBFA-1008-45DA-B5CF-12F639EC7053}" dt="2023-10-04T07:19:56.135" v="1325" actId="790"/>
          <ac:spMkLst>
            <pc:docMk/>
            <pc:sldMk cId="0" sldId="280"/>
            <ac:spMk id="279" creationId="{00000000-0000-0000-0000-000000000000}"/>
          </ac:spMkLst>
        </pc:spChg>
      </pc:sldChg>
      <pc:sldChg chg="modSp add mod">
        <pc:chgData name="Patrik Hrkút" userId="69b41f3f-cce6-4833-b1b6-94a378442888" providerId="ADAL" clId="{858FBBFA-1008-45DA-B5CF-12F639EC7053}" dt="2023-10-04T06:39:41.796" v="628" actId="6549"/>
        <pc:sldMkLst>
          <pc:docMk/>
          <pc:sldMk cId="0" sldId="281"/>
        </pc:sldMkLst>
        <pc:spChg chg="mod">
          <ac:chgData name="Patrik Hrkút" userId="69b41f3f-cce6-4833-b1b6-94a378442888" providerId="ADAL" clId="{858FBBFA-1008-45DA-B5CF-12F639EC7053}" dt="2023-10-04T06:39:41.796" v="628" actId="6549"/>
          <ac:spMkLst>
            <pc:docMk/>
            <pc:sldMk cId="0" sldId="281"/>
            <ac:spMk id="285" creationId="{00000000-0000-0000-0000-000000000000}"/>
          </ac:spMkLst>
        </pc:spChg>
      </pc:sldChg>
      <pc:sldChg chg="addSp delSp modSp del mod">
        <pc:chgData name="Patrik Hrkút" userId="69b41f3f-cce6-4833-b1b6-94a378442888" providerId="ADAL" clId="{858FBBFA-1008-45DA-B5CF-12F639EC7053}" dt="2023-10-04T06:35:33.322" v="486" actId="47"/>
        <pc:sldMkLst>
          <pc:docMk/>
          <pc:sldMk cId="3894246854" sldId="281"/>
        </pc:sldMkLst>
        <pc:spChg chg="add del mod">
          <ac:chgData name="Patrik Hrkút" userId="69b41f3f-cce6-4833-b1b6-94a378442888" providerId="ADAL" clId="{858FBBFA-1008-45DA-B5CF-12F639EC7053}" dt="2023-10-04T06:34:26.611" v="482"/>
          <ac:spMkLst>
            <pc:docMk/>
            <pc:sldMk cId="3894246854" sldId="281"/>
            <ac:spMk id="2" creationId="{62DCCC40-0BFB-B351-6C59-DED19DC0E592}"/>
          </ac:spMkLst>
        </pc:spChg>
        <pc:spChg chg="add del mod">
          <ac:chgData name="Patrik Hrkút" userId="69b41f3f-cce6-4833-b1b6-94a378442888" providerId="ADAL" clId="{858FBBFA-1008-45DA-B5CF-12F639EC7053}" dt="2023-10-04T06:34:26.616" v="484"/>
          <ac:spMkLst>
            <pc:docMk/>
            <pc:sldMk cId="3894246854" sldId="281"/>
            <ac:spMk id="3" creationId="{5D22FEF2-2F6C-FDCA-6C2B-7F0F5887AD0B}"/>
          </ac:spMkLst>
        </pc:spChg>
        <pc:spChg chg="mod">
          <ac:chgData name="Patrik Hrkút" userId="69b41f3f-cce6-4833-b1b6-94a378442888" providerId="ADAL" clId="{858FBBFA-1008-45DA-B5CF-12F639EC7053}" dt="2023-10-04T06:35:16.096" v="485" actId="6549"/>
          <ac:spMkLst>
            <pc:docMk/>
            <pc:sldMk cId="3894246854" sldId="281"/>
            <ac:spMk id="286" creationId="{00000000-0000-0000-0000-000000000000}"/>
          </ac:spMkLst>
        </pc:spChg>
      </pc:sldChg>
      <pc:sldChg chg="ord">
        <pc:chgData name="Patrik Hrkút" userId="69b41f3f-cce6-4833-b1b6-94a378442888" providerId="ADAL" clId="{858FBBFA-1008-45DA-B5CF-12F639EC7053}" dt="2023-10-04T06:39:17.869" v="601"/>
        <pc:sldMkLst>
          <pc:docMk/>
          <pc:sldMk cId="3852919277" sldId="282"/>
        </pc:sldMkLst>
      </pc:sldChg>
      <pc:sldChg chg="modSp mod ord">
        <pc:chgData name="Patrik Hrkút" userId="69b41f3f-cce6-4833-b1b6-94a378442888" providerId="ADAL" clId="{858FBBFA-1008-45DA-B5CF-12F639EC7053}" dt="2023-10-04T06:42:54.932" v="745" actId="20577"/>
        <pc:sldMkLst>
          <pc:docMk/>
          <pc:sldMk cId="3120933641" sldId="287"/>
        </pc:sldMkLst>
        <pc:spChg chg="mod">
          <ac:chgData name="Patrik Hrkút" userId="69b41f3f-cce6-4833-b1b6-94a378442888" providerId="ADAL" clId="{858FBBFA-1008-45DA-B5CF-12F639EC7053}" dt="2023-10-04T06:42:54.932" v="745" actId="20577"/>
          <ac:spMkLst>
            <pc:docMk/>
            <pc:sldMk cId="3120933641" sldId="287"/>
            <ac:spMk id="336" creationId="{00000000-0000-0000-0000-000000000000}"/>
          </ac:spMkLst>
        </pc:spChg>
        <pc:spChg chg="mod">
          <ac:chgData name="Patrik Hrkút" userId="69b41f3f-cce6-4833-b1b6-94a378442888" providerId="ADAL" clId="{858FBBFA-1008-45DA-B5CF-12F639EC7053}" dt="2023-10-04T06:42:52.417" v="741" actId="14100"/>
          <ac:spMkLst>
            <pc:docMk/>
            <pc:sldMk cId="3120933641" sldId="287"/>
            <ac:spMk id="337" creationId="{00000000-0000-0000-0000-000000000000}"/>
          </ac:spMkLst>
        </pc:spChg>
      </pc:sldChg>
      <pc:sldChg chg="del">
        <pc:chgData name="Patrik Hrkút" userId="69b41f3f-cce6-4833-b1b6-94a378442888" providerId="ADAL" clId="{858FBBFA-1008-45DA-B5CF-12F639EC7053}" dt="2023-10-04T06:42:57.619" v="746" actId="47"/>
        <pc:sldMkLst>
          <pc:docMk/>
          <pc:sldMk cId="1181395280" sldId="288"/>
        </pc:sldMkLst>
      </pc:sldChg>
      <pc:sldChg chg="del">
        <pc:chgData name="Patrik Hrkút" userId="69b41f3f-cce6-4833-b1b6-94a378442888" providerId="ADAL" clId="{858FBBFA-1008-45DA-B5CF-12F639EC7053}" dt="2023-10-04T07:21:23.242" v="1330" actId="47"/>
        <pc:sldMkLst>
          <pc:docMk/>
          <pc:sldMk cId="0" sldId="295"/>
        </pc:sldMkLst>
      </pc:sldChg>
      <pc:sldChg chg="del">
        <pc:chgData name="Patrik Hrkút" userId="69b41f3f-cce6-4833-b1b6-94a378442888" providerId="ADAL" clId="{858FBBFA-1008-45DA-B5CF-12F639EC7053}" dt="2023-10-04T07:21:25.718" v="1331" actId="47"/>
        <pc:sldMkLst>
          <pc:docMk/>
          <pc:sldMk cId="0" sldId="296"/>
        </pc:sldMkLst>
      </pc:sldChg>
      <pc:sldChg chg="del">
        <pc:chgData name="Patrik Hrkút" userId="69b41f3f-cce6-4833-b1b6-94a378442888" providerId="ADAL" clId="{858FBBFA-1008-45DA-B5CF-12F639EC7053}" dt="2023-10-04T07:21:29.268" v="1332" actId="47"/>
        <pc:sldMkLst>
          <pc:docMk/>
          <pc:sldMk cId="0" sldId="297"/>
        </pc:sldMkLst>
      </pc:sldChg>
      <pc:sldChg chg="modAnim">
        <pc:chgData name="Patrik Hrkút" userId="69b41f3f-cce6-4833-b1b6-94a378442888" providerId="ADAL" clId="{858FBBFA-1008-45DA-B5CF-12F639EC7053}" dt="2023-10-04T06:44:05.755" v="747"/>
        <pc:sldMkLst>
          <pc:docMk/>
          <pc:sldMk cId="1938647773" sldId="298"/>
        </pc:sldMkLst>
      </pc:sldChg>
      <pc:sldChg chg="modSp mod">
        <pc:chgData name="Patrik Hrkút" userId="69b41f3f-cce6-4833-b1b6-94a378442888" providerId="ADAL" clId="{858FBBFA-1008-45DA-B5CF-12F639EC7053}" dt="2023-10-04T06:17:07.402" v="82" actId="20577"/>
        <pc:sldMkLst>
          <pc:docMk/>
          <pc:sldMk cId="0" sldId="303"/>
        </pc:sldMkLst>
        <pc:spChg chg="mod">
          <ac:chgData name="Patrik Hrkút" userId="69b41f3f-cce6-4833-b1b6-94a378442888" providerId="ADAL" clId="{858FBBFA-1008-45DA-B5CF-12F639EC7053}" dt="2023-10-04T06:17:07.402" v="82" actId="20577"/>
          <ac:spMkLst>
            <pc:docMk/>
            <pc:sldMk cId="0" sldId="303"/>
            <ac:spMk id="455" creationId="{00000000-0000-0000-0000-000000000000}"/>
          </ac:spMkLst>
        </pc:spChg>
      </pc:sldChg>
      <pc:sldChg chg="modSp mod">
        <pc:chgData name="Patrik Hrkút" userId="69b41f3f-cce6-4833-b1b6-94a378442888" providerId="ADAL" clId="{858FBBFA-1008-45DA-B5CF-12F639EC7053}" dt="2023-10-04T06:18:20.049" v="86" actId="207"/>
        <pc:sldMkLst>
          <pc:docMk/>
          <pc:sldMk cId="0" sldId="304"/>
        </pc:sldMkLst>
        <pc:spChg chg="mod">
          <ac:chgData name="Patrik Hrkút" userId="69b41f3f-cce6-4833-b1b6-94a378442888" providerId="ADAL" clId="{858FBBFA-1008-45DA-B5CF-12F639EC7053}" dt="2023-10-04T06:18:20.049" v="86" actId="207"/>
          <ac:spMkLst>
            <pc:docMk/>
            <pc:sldMk cId="0" sldId="304"/>
            <ac:spMk id="462" creationId="{00000000-0000-0000-0000-000000000000}"/>
          </ac:spMkLst>
        </pc:spChg>
      </pc:sldChg>
      <pc:sldChg chg="addSp delSp modSp mod">
        <pc:chgData name="Patrik Hrkút" userId="69b41f3f-cce6-4833-b1b6-94a378442888" providerId="ADAL" clId="{858FBBFA-1008-45DA-B5CF-12F639EC7053}" dt="2023-10-04T06:31:50.328" v="457" actId="14100"/>
        <pc:sldMkLst>
          <pc:docMk/>
          <pc:sldMk cId="0" sldId="305"/>
        </pc:sldMkLst>
        <pc:spChg chg="add del mod">
          <ac:chgData name="Patrik Hrkút" userId="69b41f3f-cce6-4833-b1b6-94a378442888" providerId="ADAL" clId="{858FBBFA-1008-45DA-B5CF-12F639EC7053}" dt="2023-10-04T06:22:01.596" v="201" actId="478"/>
          <ac:spMkLst>
            <pc:docMk/>
            <pc:sldMk cId="0" sldId="305"/>
            <ac:spMk id="2" creationId="{B5CC1C0C-307E-1E0F-B83C-F8AFC622A0CC}"/>
          </ac:spMkLst>
        </pc:spChg>
        <pc:spChg chg="add mod">
          <ac:chgData name="Patrik Hrkút" userId="69b41f3f-cce6-4833-b1b6-94a378442888" providerId="ADAL" clId="{858FBBFA-1008-45DA-B5CF-12F639EC7053}" dt="2023-10-04T06:31:50.328" v="457" actId="14100"/>
          <ac:spMkLst>
            <pc:docMk/>
            <pc:sldMk cId="0" sldId="305"/>
            <ac:spMk id="3" creationId="{4A68AE66-A6C5-D6B3-1E8D-971D52303802}"/>
          </ac:spMkLst>
        </pc:spChg>
        <pc:spChg chg="add mod">
          <ac:chgData name="Patrik Hrkút" userId="69b41f3f-cce6-4833-b1b6-94a378442888" providerId="ADAL" clId="{858FBBFA-1008-45DA-B5CF-12F639EC7053}" dt="2023-10-04T06:31:32.242" v="453" actId="14100"/>
          <ac:spMkLst>
            <pc:docMk/>
            <pc:sldMk cId="0" sldId="305"/>
            <ac:spMk id="4" creationId="{59AB0885-790E-360B-A70E-9BEBF223AC89}"/>
          </ac:spMkLst>
        </pc:spChg>
        <pc:spChg chg="add mod">
          <ac:chgData name="Patrik Hrkút" userId="69b41f3f-cce6-4833-b1b6-94a378442888" providerId="ADAL" clId="{858FBBFA-1008-45DA-B5CF-12F639EC7053}" dt="2023-10-04T06:31:15.056" v="438" actId="114"/>
          <ac:spMkLst>
            <pc:docMk/>
            <pc:sldMk cId="0" sldId="305"/>
            <ac:spMk id="5" creationId="{5FB34210-7D9C-C426-5E1B-FDB3713C058E}"/>
          </ac:spMkLst>
        </pc:spChg>
        <pc:spChg chg="add mod">
          <ac:chgData name="Patrik Hrkút" userId="69b41f3f-cce6-4833-b1b6-94a378442888" providerId="ADAL" clId="{858FBBFA-1008-45DA-B5CF-12F639EC7053}" dt="2023-10-04T06:28:10.408" v="379" actId="1036"/>
          <ac:spMkLst>
            <pc:docMk/>
            <pc:sldMk cId="0" sldId="305"/>
            <ac:spMk id="6" creationId="{3B93A28D-91FA-696A-92DF-CA44078B36CA}"/>
          </ac:spMkLst>
        </pc:spChg>
        <pc:spChg chg="add mod">
          <ac:chgData name="Patrik Hrkút" userId="69b41f3f-cce6-4833-b1b6-94a378442888" providerId="ADAL" clId="{858FBBFA-1008-45DA-B5CF-12F639EC7053}" dt="2023-10-04T06:30:33.193" v="406" actId="1076"/>
          <ac:spMkLst>
            <pc:docMk/>
            <pc:sldMk cId="0" sldId="305"/>
            <ac:spMk id="7" creationId="{A726CC88-A8E1-D38A-A64C-18586F4364C4}"/>
          </ac:spMkLst>
        </pc:spChg>
        <pc:spChg chg="add mod">
          <ac:chgData name="Patrik Hrkút" userId="69b41f3f-cce6-4833-b1b6-94a378442888" providerId="ADAL" clId="{858FBBFA-1008-45DA-B5CF-12F639EC7053}" dt="2023-10-04T06:31:00.902" v="419" actId="114"/>
          <ac:spMkLst>
            <pc:docMk/>
            <pc:sldMk cId="0" sldId="305"/>
            <ac:spMk id="8" creationId="{890405AB-6ED9-31BC-24D1-BC8F46D3CC27}"/>
          </ac:spMkLst>
        </pc:spChg>
        <pc:spChg chg="add mod">
          <ac:chgData name="Patrik Hrkút" userId="69b41f3f-cce6-4833-b1b6-94a378442888" providerId="ADAL" clId="{858FBBFA-1008-45DA-B5CF-12F639EC7053}" dt="2023-10-04T06:26:43.033" v="334" actId="1037"/>
          <ac:spMkLst>
            <pc:docMk/>
            <pc:sldMk cId="0" sldId="305"/>
            <ac:spMk id="9" creationId="{0F92B1ED-2E85-2E0A-92DC-9699164A7DE1}"/>
          </ac:spMkLst>
        </pc:spChg>
        <pc:spChg chg="add mod">
          <ac:chgData name="Patrik Hrkút" userId="69b41f3f-cce6-4833-b1b6-94a378442888" providerId="ADAL" clId="{858FBBFA-1008-45DA-B5CF-12F639EC7053}" dt="2023-10-04T06:27:18.348" v="356" actId="14100"/>
          <ac:spMkLst>
            <pc:docMk/>
            <pc:sldMk cId="0" sldId="305"/>
            <ac:spMk id="10" creationId="{5A98407C-9E6B-3FA4-32D1-D954C7916FC4}"/>
          </ac:spMkLst>
        </pc:spChg>
        <pc:spChg chg="add mod">
          <ac:chgData name="Patrik Hrkút" userId="69b41f3f-cce6-4833-b1b6-94a378442888" providerId="ADAL" clId="{858FBBFA-1008-45DA-B5CF-12F639EC7053}" dt="2023-10-04T06:28:06.991" v="375" actId="1076"/>
          <ac:spMkLst>
            <pc:docMk/>
            <pc:sldMk cId="0" sldId="305"/>
            <ac:spMk id="11" creationId="{DB2DFC45-5308-56C3-F2EE-9B06F8982F1A}"/>
          </ac:spMkLst>
        </pc:spChg>
        <pc:spChg chg="add mod">
          <ac:chgData name="Patrik Hrkút" userId="69b41f3f-cce6-4833-b1b6-94a378442888" providerId="ADAL" clId="{858FBBFA-1008-45DA-B5CF-12F639EC7053}" dt="2023-10-04T06:27:59.358" v="374" actId="1036"/>
          <ac:spMkLst>
            <pc:docMk/>
            <pc:sldMk cId="0" sldId="305"/>
            <ac:spMk id="12" creationId="{0DF189D2-41F3-539A-804F-B6825A60D9A1}"/>
          </ac:spMkLst>
        </pc:spChg>
        <pc:spChg chg="mod">
          <ac:chgData name="Patrik Hrkút" userId="69b41f3f-cce6-4833-b1b6-94a378442888" providerId="ADAL" clId="{858FBBFA-1008-45DA-B5CF-12F639EC7053}" dt="2023-10-04T06:18:48.815" v="88" actId="790"/>
          <ac:spMkLst>
            <pc:docMk/>
            <pc:sldMk cId="0" sldId="305"/>
            <ac:spMk id="468" creationId="{00000000-0000-0000-0000-000000000000}"/>
          </ac:spMkLst>
        </pc:spChg>
        <pc:spChg chg="mod">
          <ac:chgData name="Patrik Hrkút" userId="69b41f3f-cce6-4833-b1b6-94a378442888" providerId="ADAL" clId="{858FBBFA-1008-45DA-B5CF-12F639EC7053}" dt="2023-10-04T06:22:41.069" v="259" actId="20577"/>
          <ac:spMkLst>
            <pc:docMk/>
            <pc:sldMk cId="0" sldId="305"/>
            <ac:spMk id="469" creationId="{00000000-0000-0000-0000-000000000000}"/>
          </ac:spMkLst>
        </pc:spChg>
        <pc:cxnChg chg="add mod">
          <ac:chgData name="Patrik Hrkút" userId="69b41f3f-cce6-4833-b1b6-94a378442888" providerId="ADAL" clId="{858FBBFA-1008-45DA-B5CF-12F639EC7053}" dt="2023-10-04T06:30:52.406" v="408" actId="14100"/>
          <ac:cxnSpMkLst>
            <pc:docMk/>
            <pc:sldMk cId="0" sldId="305"/>
            <ac:cxnSpMk id="14" creationId="{9A59FE53-04B4-D3FB-A742-CEF087E131FC}"/>
          </ac:cxnSpMkLst>
        </pc:cxnChg>
        <pc:cxnChg chg="add mod">
          <ac:chgData name="Patrik Hrkút" userId="69b41f3f-cce6-4833-b1b6-94a378442888" providerId="ADAL" clId="{858FBBFA-1008-45DA-B5CF-12F639EC7053}" dt="2023-10-04T06:29:50.960" v="399" actId="14100"/>
          <ac:cxnSpMkLst>
            <pc:docMk/>
            <pc:sldMk cId="0" sldId="305"/>
            <ac:cxnSpMk id="16" creationId="{E3B39786-CFFF-098D-384B-BFF273623F97}"/>
          </ac:cxnSpMkLst>
        </pc:cxnChg>
        <pc:cxnChg chg="add del mod">
          <ac:chgData name="Patrik Hrkút" userId="69b41f3f-cce6-4833-b1b6-94a378442888" providerId="ADAL" clId="{858FBBFA-1008-45DA-B5CF-12F639EC7053}" dt="2023-10-04T06:30:02.501" v="401" actId="478"/>
          <ac:cxnSpMkLst>
            <pc:docMk/>
            <pc:sldMk cId="0" sldId="305"/>
            <ac:cxnSpMk id="23" creationId="{2409EE2D-D3C1-FC8B-E11B-676186257C48}"/>
          </ac:cxnSpMkLst>
        </pc:cxnChg>
        <pc:cxnChg chg="add mod">
          <ac:chgData name="Patrik Hrkút" userId="69b41f3f-cce6-4833-b1b6-94a378442888" providerId="ADAL" clId="{858FBBFA-1008-45DA-B5CF-12F639EC7053}" dt="2023-10-04T06:31:32.242" v="453" actId="14100"/>
          <ac:cxnSpMkLst>
            <pc:docMk/>
            <pc:sldMk cId="0" sldId="305"/>
            <ac:cxnSpMk id="30" creationId="{501EFF0C-8A2C-F7DE-463A-FF9B62F3F3F9}"/>
          </ac:cxnSpMkLst>
        </pc:cxnChg>
        <pc:cxnChg chg="add mod">
          <ac:chgData name="Patrik Hrkút" userId="69b41f3f-cce6-4833-b1b6-94a378442888" providerId="ADAL" clId="{858FBBFA-1008-45DA-B5CF-12F639EC7053}" dt="2023-10-04T06:31:50.328" v="457" actId="14100"/>
          <ac:cxnSpMkLst>
            <pc:docMk/>
            <pc:sldMk cId="0" sldId="305"/>
            <ac:cxnSpMk id="32" creationId="{1FEFF846-A4EE-F57C-F349-4614661E960A}"/>
          </ac:cxnSpMkLst>
        </pc:cxnChg>
        <pc:cxnChg chg="add">
          <ac:chgData name="Patrik Hrkút" userId="69b41f3f-cce6-4833-b1b6-94a378442888" providerId="ADAL" clId="{858FBBFA-1008-45DA-B5CF-12F639EC7053}" dt="2023-10-04T06:30:40.977" v="407" actId="11529"/>
          <ac:cxnSpMkLst>
            <pc:docMk/>
            <pc:sldMk cId="0" sldId="305"/>
            <ac:cxnSpMk id="34" creationId="{DF9CE30B-BE5B-6177-C1CB-91D10F1519A7}"/>
          </ac:cxnSpMkLst>
        </pc:cxnChg>
        <pc:cxnChg chg="del">
          <ac:chgData name="Patrik Hrkút" userId="69b41f3f-cce6-4833-b1b6-94a378442888" providerId="ADAL" clId="{858FBBFA-1008-45DA-B5CF-12F639EC7053}" dt="2023-10-04T06:19:49.048" v="115" actId="478"/>
          <ac:cxnSpMkLst>
            <pc:docMk/>
            <pc:sldMk cId="0" sldId="305"/>
            <ac:cxnSpMk id="471" creationId="{00000000-0000-0000-0000-000000000000}"/>
          </ac:cxnSpMkLst>
        </pc:cxnChg>
        <pc:cxnChg chg="del">
          <ac:chgData name="Patrik Hrkút" userId="69b41f3f-cce6-4833-b1b6-94a378442888" providerId="ADAL" clId="{858FBBFA-1008-45DA-B5CF-12F639EC7053}" dt="2023-10-04T06:19:49.048" v="115" actId="478"/>
          <ac:cxnSpMkLst>
            <pc:docMk/>
            <pc:sldMk cId="0" sldId="305"/>
            <ac:cxnSpMk id="473" creationId="{00000000-0000-0000-0000-000000000000}"/>
          </ac:cxnSpMkLst>
        </pc:cxnChg>
        <pc:cxnChg chg="del">
          <ac:chgData name="Patrik Hrkút" userId="69b41f3f-cce6-4833-b1b6-94a378442888" providerId="ADAL" clId="{858FBBFA-1008-45DA-B5CF-12F639EC7053}" dt="2023-10-04T06:19:40.370" v="114" actId="478"/>
          <ac:cxnSpMkLst>
            <pc:docMk/>
            <pc:sldMk cId="0" sldId="305"/>
            <ac:cxnSpMk id="474" creationId="{00000000-0000-0000-0000-000000000000}"/>
          </ac:cxnSpMkLst>
        </pc:cxnChg>
        <pc:cxnChg chg="del">
          <ac:chgData name="Patrik Hrkút" userId="69b41f3f-cce6-4833-b1b6-94a378442888" providerId="ADAL" clId="{858FBBFA-1008-45DA-B5CF-12F639EC7053}" dt="2023-10-04T06:19:49.048" v="115" actId="478"/>
          <ac:cxnSpMkLst>
            <pc:docMk/>
            <pc:sldMk cId="0" sldId="305"/>
            <ac:cxnSpMk id="475" creationId="{00000000-0000-0000-0000-000000000000}"/>
          </ac:cxnSpMkLst>
        </pc:cxnChg>
      </pc:sldChg>
      <pc:sldChg chg="modSp mod">
        <pc:chgData name="Patrik Hrkút" userId="69b41f3f-cce6-4833-b1b6-94a378442888" providerId="ADAL" clId="{858FBBFA-1008-45DA-B5CF-12F639EC7053}" dt="2023-10-04T06:39:49.113" v="639" actId="20577"/>
        <pc:sldMkLst>
          <pc:docMk/>
          <pc:sldMk cId="0" sldId="309"/>
        </pc:sldMkLst>
        <pc:spChg chg="mod">
          <ac:chgData name="Patrik Hrkút" userId="69b41f3f-cce6-4833-b1b6-94a378442888" providerId="ADAL" clId="{858FBBFA-1008-45DA-B5CF-12F639EC7053}" dt="2023-10-04T06:39:49.113" v="639" actId="20577"/>
          <ac:spMkLst>
            <pc:docMk/>
            <pc:sldMk cId="0" sldId="309"/>
            <ac:spMk id="504" creationId="{00000000-0000-0000-0000-000000000000}"/>
          </ac:spMkLst>
        </pc:spChg>
      </pc:sldChg>
      <pc:sldChg chg="modSp mod">
        <pc:chgData name="Patrik Hrkút" userId="69b41f3f-cce6-4833-b1b6-94a378442888" providerId="ADAL" clId="{858FBBFA-1008-45DA-B5CF-12F639EC7053}" dt="2023-10-04T06:39:58.662" v="653" actId="20577"/>
        <pc:sldMkLst>
          <pc:docMk/>
          <pc:sldMk cId="0" sldId="310"/>
        </pc:sldMkLst>
        <pc:spChg chg="mod">
          <ac:chgData name="Patrik Hrkút" userId="69b41f3f-cce6-4833-b1b6-94a378442888" providerId="ADAL" clId="{858FBBFA-1008-45DA-B5CF-12F639EC7053}" dt="2023-10-04T06:39:58.662" v="653" actId="20577"/>
          <ac:spMkLst>
            <pc:docMk/>
            <pc:sldMk cId="0" sldId="310"/>
            <ac:spMk id="511" creationId="{00000000-0000-0000-0000-000000000000}"/>
          </ac:spMkLst>
        </pc:spChg>
      </pc:sldChg>
      <pc:sldChg chg="addSp modSp mod">
        <pc:chgData name="Patrik Hrkút" userId="69b41f3f-cce6-4833-b1b6-94a378442888" providerId="ADAL" clId="{858FBBFA-1008-45DA-B5CF-12F639EC7053}" dt="2023-10-04T06:57:59.104" v="987" actId="1076"/>
        <pc:sldMkLst>
          <pc:docMk/>
          <pc:sldMk cId="0" sldId="312"/>
        </pc:sldMkLst>
        <pc:spChg chg="add mod">
          <ac:chgData name="Patrik Hrkút" userId="69b41f3f-cce6-4833-b1b6-94a378442888" providerId="ADAL" clId="{858FBBFA-1008-45DA-B5CF-12F639EC7053}" dt="2023-10-04T06:57:59.104" v="987" actId="1076"/>
          <ac:spMkLst>
            <pc:docMk/>
            <pc:sldMk cId="0" sldId="312"/>
            <ac:spMk id="2" creationId="{4A038146-68A6-8423-2086-3E56623B26D6}"/>
          </ac:spMkLst>
        </pc:spChg>
        <pc:spChg chg="mod">
          <ac:chgData name="Patrik Hrkút" userId="69b41f3f-cce6-4833-b1b6-94a378442888" providerId="ADAL" clId="{858FBBFA-1008-45DA-B5CF-12F639EC7053}" dt="2023-10-04T06:57:49.952" v="986" actId="20577"/>
          <ac:spMkLst>
            <pc:docMk/>
            <pc:sldMk cId="0" sldId="312"/>
            <ac:spMk id="526" creationId="{00000000-0000-0000-0000-000000000000}"/>
          </ac:spMkLst>
        </pc:spChg>
      </pc:sldChg>
      <pc:sldChg chg="del">
        <pc:chgData name="Patrik Hrkút" userId="69b41f3f-cce6-4833-b1b6-94a378442888" providerId="ADAL" clId="{858FBBFA-1008-45DA-B5CF-12F639EC7053}" dt="2023-10-04T07:20:11.246" v="1326" actId="47"/>
        <pc:sldMkLst>
          <pc:docMk/>
          <pc:sldMk cId="2368735686" sldId="314"/>
        </pc:sldMkLst>
      </pc:sldChg>
      <pc:sldChg chg="del">
        <pc:chgData name="Patrik Hrkút" userId="69b41f3f-cce6-4833-b1b6-94a378442888" providerId="ADAL" clId="{858FBBFA-1008-45DA-B5CF-12F639EC7053}" dt="2023-10-04T07:20:12.834" v="1327" actId="47"/>
        <pc:sldMkLst>
          <pc:docMk/>
          <pc:sldMk cId="4025393924" sldId="315"/>
        </pc:sldMkLst>
      </pc:sldChg>
      <pc:sldChg chg="del">
        <pc:chgData name="Patrik Hrkút" userId="69b41f3f-cce6-4833-b1b6-94a378442888" providerId="ADAL" clId="{858FBBFA-1008-45DA-B5CF-12F639EC7053}" dt="2023-10-04T07:14:01.254" v="1089" actId="47"/>
        <pc:sldMkLst>
          <pc:docMk/>
          <pc:sldMk cId="2958028074" sldId="320"/>
        </pc:sldMkLst>
      </pc:sldChg>
      <pc:sldChg chg="modSp mod">
        <pc:chgData name="Patrik Hrkút" userId="69b41f3f-cce6-4833-b1b6-94a378442888" providerId="ADAL" clId="{858FBBFA-1008-45DA-B5CF-12F639EC7053}" dt="2023-10-04T07:31:38.314" v="1404" actId="20577"/>
        <pc:sldMkLst>
          <pc:docMk/>
          <pc:sldMk cId="3780994369" sldId="323"/>
        </pc:sldMkLst>
        <pc:spChg chg="mod">
          <ac:chgData name="Patrik Hrkút" userId="69b41f3f-cce6-4833-b1b6-94a378442888" providerId="ADAL" clId="{858FBBFA-1008-45DA-B5CF-12F639EC7053}" dt="2023-10-04T07:31:38.314" v="1404" actId="20577"/>
          <ac:spMkLst>
            <pc:docMk/>
            <pc:sldMk cId="3780994369" sldId="323"/>
            <ac:spMk id="3" creationId="{C00F731F-151A-432C-B04A-D227F4944FA7}"/>
          </ac:spMkLst>
        </pc:spChg>
      </pc:sldChg>
      <pc:sldChg chg="del">
        <pc:chgData name="Patrik Hrkút" userId="69b41f3f-cce6-4833-b1b6-94a378442888" providerId="ADAL" clId="{858FBBFA-1008-45DA-B5CF-12F639EC7053}" dt="2023-10-04T07:20:58.721" v="1328" actId="47"/>
        <pc:sldMkLst>
          <pc:docMk/>
          <pc:sldMk cId="1452855543" sldId="327"/>
        </pc:sldMkLst>
      </pc:sldChg>
      <pc:sldChg chg="del">
        <pc:chgData name="Patrik Hrkút" userId="69b41f3f-cce6-4833-b1b6-94a378442888" providerId="ADAL" clId="{858FBBFA-1008-45DA-B5CF-12F639EC7053}" dt="2023-10-04T07:21:00.195" v="1329" actId="47"/>
        <pc:sldMkLst>
          <pc:docMk/>
          <pc:sldMk cId="3463535642" sldId="328"/>
        </pc:sldMkLst>
      </pc:sldChg>
      <pc:sldChg chg="del">
        <pc:chgData name="Patrik Hrkút" userId="69b41f3f-cce6-4833-b1b6-94a378442888" providerId="ADAL" clId="{858FBBFA-1008-45DA-B5CF-12F639EC7053}" dt="2023-10-04T06:47:56.838" v="755" actId="47"/>
        <pc:sldMkLst>
          <pc:docMk/>
          <pc:sldMk cId="0" sldId="329"/>
        </pc:sldMkLst>
      </pc:sldChg>
      <pc:sldChg chg="addSp modSp mod">
        <pc:chgData name="Patrik Hrkút" userId="69b41f3f-cce6-4833-b1b6-94a378442888" providerId="ADAL" clId="{858FBBFA-1008-45DA-B5CF-12F639EC7053}" dt="2023-10-04T06:56:50.879" v="954" actId="20577"/>
        <pc:sldMkLst>
          <pc:docMk/>
          <pc:sldMk cId="0" sldId="330"/>
        </pc:sldMkLst>
        <pc:spChg chg="add mod">
          <ac:chgData name="Patrik Hrkút" userId="69b41f3f-cce6-4833-b1b6-94a378442888" providerId="ADAL" clId="{858FBBFA-1008-45DA-B5CF-12F639EC7053}" dt="2023-10-04T06:55:21.136" v="819" actId="1076"/>
          <ac:spMkLst>
            <pc:docMk/>
            <pc:sldMk cId="0" sldId="330"/>
            <ac:spMk id="2" creationId="{C6C1E260-D888-28F3-D73D-C8B21AD486C7}"/>
          </ac:spMkLst>
        </pc:spChg>
        <pc:spChg chg="mod">
          <ac:chgData name="Patrik Hrkút" userId="69b41f3f-cce6-4833-b1b6-94a378442888" providerId="ADAL" clId="{858FBBFA-1008-45DA-B5CF-12F639EC7053}" dt="2023-10-04T06:56:50.879" v="954" actId="20577"/>
          <ac:spMkLst>
            <pc:docMk/>
            <pc:sldMk cId="0" sldId="330"/>
            <ac:spMk id="540" creationId="{00000000-0000-0000-0000-000000000000}"/>
          </ac:spMkLst>
        </pc:spChg>
      </pc:sldChg>
      <pc:sldChg chg="modSp mod">
        <pc:chgData name="Patrik Hrkút" userId="69b41f3f-cce6-4833-b1b6-94a378442888" providerId="ADAL" clId="{858FBBFA-1008-45DA-B5CF-12F639EC7053}" dt="2023-10-04T06:59:28.351" v="994" actId="2711"/>
        <pc:sldMkLst>
          <pc:docMk/>
          <pc:sldMk cId="0" sldId="331"/>
        </pc:sldMkLst>
        <pc:spChg chg="mod">
          <ac:chgData name="Patrik Hrkút" userId="69b41f3f-cce6-4833-b1b6-94a378442888" providerId="ADAL" clId="{858FBBFA-1008-45DA-B5CF-12F639EC7053}" dt="2023-10-04T06:59:28.351" v="994" actId="2711"/>
          <ac:spMkLst>
            <pc:docMk/>
            <pc:sldMk cId="0" sldId="331"/>
            <ac:spMk id="547" creationId="{00000000-0000-0000-0000-000000000000}"/>
          </ac:spMkLst>
        </pc:spChg>
      </pc:sldChg>
      <pc:sldChg chg="modSp mod">
        <pc:chgData name="Patrik Hrkút" userId="69b41f3f-cce6-4833-b1b6-94a378442888" providerId="ADAL" clId="{858FBBFA-1008-45DA-B5CF-12F639EC7053}" dt="2023-10-04T06:59:59.239" v="995" actId="108"/>
        <pc:sldMkLst>
          <pc:docMk/>
          <pc:sldMk cId="0" sldId="333"/>
        </pc:sldMkLst>
        <pc:spChg chg="mod">
          <ac:chgData name="Patrik Hrkút" userId="69b41f3f-cce6-4833-b1b6-94a378442888" providerId="ADAL" clId="{858FBBFA-1008-45DA-B5CF-12F639EC7053}" dt="2023-10-04T06:59:59.239" v="995" actId="108"/>
          <ac:spMkLst>
            <pc:docMk/>
            <pc:sldMk cId="0" sldId="333"/>
            <ac:spMk id="569" creationId="{00000000-0000-0000-0000-000000000000}"/>
          </ac:spMkLst>
        </pc:spChg>
      </pc:sldChg>
      <pc:sldChg chg="modSp mod">
        <pc:chgData name="Patrik Hrkút" userId="69b41f3f-cce6-4833-b1b6-94a378442888" providerId="ADAL" clId="{858FBBFA-1008-45DA-B5CF-12F639EC7053}" dt="2023-10-04T07:00:07.690" v="996" actId="20577"/>
        <pc:sldMkLst>
          <pc:docMk/>
          <pc:sldMk cId="0" sldId="334"/>
        </pc:sldMkLst>
        <pc:spChg chg="mod">
          <ac:chgData name="Patrik Hrkút" userId="69b41f3f-cce6-4833-b1b6-94a378442888" providerId="ADAL" clId="{858FBBFA-1008-45DA-B5CF-12F639EC7053}" dt="2023-10-04T07:00:07.690" v="996" actId="20577"/>
          <ac:spMkLst>
            <pc:docMk/>
            <pc:sldMk cId="0" sldId="334"/>
            <ac:spMk id="577" creationId="{00000000-0000-0000-0000-000000000000}"/>
          </ac:spMkLst>
        </pc:spChg>
      </pc:sldChg>
      <pc:sldChg chg="modSp mod">
        <pc:chgData name="Patrik Hrkút" userId="69b41f3f-cce6-4833-b1b6-94a378442888" providerId="ADAL" clId="{858FBBFA-1008-45DA-B5CF-12F639EC7053}" dt="2023-10-04T07:04:09.138" v="1005" actId="6549"/>
        <pc:sldMkLst>
          <pc:docMk/>
          <pc:sldMk cId="0" sldId="335"/>
        </pc:sldMkLst>
        <pc:spChg chg="mod">
          <ac:chgData name="Patrik Hrkút" userId="69b41f3f-cce6-4833-b1b6-94a378442888" providerId="ADAL" clId="{858FBBFA-1008-45DA-B5CF-12F639EC7053}" dt="2023-10-04T07:04:09.138" v="1005" actId="6549"/>
          <ac:spMkLst>
            <pc:docMk/>
            <pc:sldMk cId="0" sldId="335"/>
            <ac:spMk id="584" creationId="{00000000-0000-0000-0000-000000000000}"/>
          </ac:spMkLst>
        </pc:spChg>
      </pc:sldChg>
      <pc:sldChg chg="modSp mod">
        <pc:chgData name="Patrik Hrkút" userId="69b41f3f-cce6-4833-b1b6-94a378442888" providerId="ADAL" clId="{858FBBFA-1008-45DA-B5CF-12F639EC7053}" dt="2023-10-04T07:04:53.024" v="1010" actId="2711"/>
        <pc:sldMkLst>
          <pc:docMk/>
          <pc:sldMk cId="0" sldId="336"/>
        </pc:sldMkLst>
        <pc:spChg chg="mod">
          <ac:chgData name="Patrik Hrkút" userId="69b41f3f-cce6-4833-b1b6-94a378442888" providerId="ADAL" clId="{858FBBFA-1008-45DA-B5CF-12F639EC7053}" dt="2023-10-04T07:04:53.024" v="1010" actId="2711"/>
          <ac:spMkLst>
            <pc:docMk/>
            <pc:sldMk cId="0" sldId="336"/>
            <ac:spMk id="591" creationId="{00000000-0000-0000-0000-000000000000}"/>
          </ac:spMkLst>
        </pc:spChg>
      </pc:sldChg>
      <pc:sldChg chg="addSp delSp modSp mod">
        <pc:chgData name="Patrik Hrkút" userId="69b41f3f-cce6-4833-b1b6-94a378442888" providerId="ADAL" clId="{858FBBFA-1008-45DA-B5CF-12F639EC7053}" dt="2023-10-04T07:09:27.185" v="1052" actId="1076"/>
        <pc:sldMkLst>
          <pc:docMk/>
          <pc:sldMk cId="0" sldId="337"/>
        </pc:sldMkLst>
        <pc:spChg chg="mod">
          <ac:chgData name="Patrik Hrkút" userId="69b41f3f-cce6-4833-b1b6-94a378442888" providerId="ADAL" clId="{858FBBFA-1008-45DA-B5CF-12F639EC7053}" dt="2023-10-04T07:09:21.454" v="1050" actId="6549"/>
          <ac:spMkLst>
            <pc:docMk/>
            <pc:sldMk cId="0" sldId="337"/>
            <ac:spMk id="598" creationId="{00000000-0000-0000-0000-000000000000}"/>
          </ac:spMkLst>
        </pc:spChg>
        <pc:picChg chg="del mod">
          <ac:chgData name="Patrik Hrkút" userId="69b41f3f-cce6-4833-b1b6-94a378442888" providerId="ADAL" clId="{858FBBFA-1008-45DA-B5CF-12F639EC7053}" dt="2023-10-04T07:06:55.307" v="1014" actId="478"/>
          <ac:picMkLst>
            <pc:docMk/>
            <pc:sldMk cId="0" sldId="337"/>
            <ac:picMk id="3" creationId="{6BE29F5B-DA5E-4A46-96BE-4277F4AB9DD0}"/>
          </ac:picMkLst>
        </pc:picChg>
        <pc:picChg chg="add mod">
          <ac:chgData name="Patrik Hrkút" userId="69b41f3f-cce6-4833-b1b6-94a378442888" providerId="ADAL" clId="{858FBBFA-1008-45DA-B5CF-12F639EC7053}" dt="2023-10-04T07:09:27.185" v="1052" actId="1076"/>
          <ac:picMkLst>
            <pc:docMk/>
            <pc:sldMk cId="0" sldId="337"/>
            <ac:picMk id="4" creationId="{4642D254-44DB-0A3D-88C7-849B1B988D19}"/>
          </ac:picMkLst>
        </pc:picChg>
      </pc:sldChg>
      <pc:sldChg chg="modSp mod">
        <pc:chgData name="Patrik Hrkút" userId="69b41f3f-cce6-4833-b1b6-94a378442888" providerId="ADAL" clId="{858FBBFA-1008-45DA-B5CF-12F639EC7053}" dt="2023-10-04T07:09:36.355" v="1053" actId="790"/>
        <pc:sldMkLst>
          <pc:docMk/>
          <pc:sldMk cId="0" sldId="338"/>
        </pc:sldMkLst>
        <pc:spChg chg="mod">
          <ac:chgData name="Patrik Hrkút" userId="69b41f3f-cce6-4833-b1b6-94a378442888" providerId="ADAL" clId="{858FBBFA-1008-45DA-B5CF-12F639EC7053}" dt="2023-10-04T07:09:36.355" v="1053" actId="790"/>
          <ac:spMkLst>
            <pc:docMk/>
            <pc:sldMk cId="0" sldId="338"/>
            <ac:spMk id="604" creationId="{00000000-0000-0000-0000-000000000000}"/>
          </ac:spMkLst>
        </pc:spChg>
      </pc:sldChg>
      <pc:sldChg chg="modSp mod">
        <pc:chgData name="Patrik Hrkút" userId="69b41f3f-cce6-4833-b1b6-94a378442888" providerId="ADAL" clId="{858FBBFA-1008-45DA-B5CF-12F639EC7053}" dt="2023-10-04T07:10:08.472" v="1056" actId="14100"/>
        <pc:sldMkLst>
          <pc:docMk/>
          <pc:sldMk cId="0" sldId="339"/>
        </pc:sldMkLst>
        <pc:spChg chg="mod">
          <ac:chgData name="Patrik Hrkút" userId="69b41f3f-cce6-4833-b1b6-94a378442888" providerId="ADAL" clId="{858FBBFA-1008-45DA-B5CF-12F639EC7053}" dt="2023-10-04T07:10:08.472" v="1056" actId="14100"/>
          <ac:spMkLst>
            <pc:docMk/>
            <pc:sldMk cId="0" sldId="339"/>
            <ac:spMk id="127" creationId="{00000000-0000-0000-0000-000000000000}"/>
          </ac:spMkLst>
        </pc:spChg>
      </pc:sldChg>
      <pc:sldChg chg="modSp mod">
        <pc:chgData name="Patrik Hrkút" userId="69b41f3f-cce6-4833-b1b6-94a378442888" providerId="ADAL" clId="{858FBBFA-1008-45DA-B5CF-12F639EC7053}" dt="2023-10-04T07:10:26.252" v="1057" actId="6549"/>
        <pc:sldMkLst>
          <pc:docMk/>
          <pc:sldMk cId="0" sldId="340"/>
        </pc:sldMkLst>
        <pc:spChg chg="mod">
          <ac:chgData name="Patrik Hrkút" userId="69b41f3f-cce6-4833-b1b6-94a378442888" providerId="ADAL" clId="{858FBBFA-1008-45DA-B5CF-12F639EC7053}" dt="2023-10-04T07:10:26.252" v="1057" actId="6549"/>
          <ac:spMkLst>
            <pc:docMk/>
            <pc:sldMk cId="0" sldId="340"/>
            <ac:spMk id="135" creationId="{00000000-0000-0000-0000-000000000000}"/>
          </ac:spMkLst>
        </pc:spChg>
      </pc:sldChg>
      <pc:sldChg chg="delSp modSp mod">
        <pc:chgData name="Patrik Hrkút" userId="69b41f3f-cce6-4833-b1b6-94a378442888" providerId="ADAL" clId="{858FBBFA-1008-45DA-B5CF-12F639EC7053}" dt="2023-10-04T07:13:16.870" v="1087" actId="20577"/>
        <pc:sldMkLst>
          <pc:docMk/>
          <pc:sldMk cId="3118528264" sldId="341"/>
        </pc:sldMkLst>
        <pc:spChg chg="mod">
          <ac:chgData name="Patrik Hrkút" userId="69b41f3f-cce6-4833-b1b6-94a378442888" providerId="ADAL" clId="{858FBBFA-1008-45DA-B5CF-12F639EC7053}" dt="2023-10-04T07:13:10.020" v="1082" actId="20577"/>
          <ac:spMkLst>
            <pc:docMk/>
            <pc:sldMk cId="3118528264" sldId="341"/>
            <ac:spMk id="2" creationId="{C324DBB9-7E69-4CF0-8B63-FB01EF497606}"/>
          </ac:spMkLst>
        </pc:spChg>
        <pc:spChg chg="mod">
          <ac:chgData name="Patrik Hrkút" userId="69b41f3f-cce6-4833-b1b6-94a378442888" providerId="ADAL" clId="{858FBBFA-1008-45DA-B5CF-12F639EC7053}" dt="2023-10-04T07:13:16.870" v="1087" actId="20577"/>
          <ac:spMkLst>
            <pc:docMk/>
            <pc:sldMk cId="3118528264" sldId="341"/>
            <ac:spMk id="3" creationId="{3C8AB65C-2754-4AAA-B5F6-59CB348361F8}"/>
          </ac:spMkLst>
        </pc:spChg>
        <pc:picChg chg="del">
          <ac:chgData name="Patrik Hrkút" userId="69b41f3f-cce6-4833-b1b6-94a378442888" providerId="ADAL" clId="{858FBBFA-1008-45DA-B5CF-12F639EC7053}" dt="2023-10-04T07:11:30.748" v="1058" actId="478"/>
          <ac:picMkLst>
            <pc:docMk/>
            <pc:sldMk cId="3118528264" sldId="341"/>
            <ac:picMk id="5" creationId="{2C6C3FD2-798F-9DEC-C3F2-96EC469E85B9}"/>
          </ac:picMkLst>
        </pc:picChg>
      </pc:sldChg>
      <pc:sldChg chg="modSp mod">
        <pc:chgData name="Patrik Hrkút" userId="69b41f3f-cce6-4833-b1b6-94a378442888" providerId="ADAL" clId="{858FBBFA-1008-45DA-B5CF-12F639EC7053}" dt="2023-10-04T07:13:27.849" v="1088" actId="790"/>
        <pc:sldMkLst>
          <pc:docMk/>
          <pc:sldMk cId="0" sldId="343"/>
        </pc:sldMkLst>
        <pc:spChg chg="mod">
          <ac:chgData name="Patrik Hrkút" userId="69b41f3f-cce6-4833-b1b6-94a378442888" providerId="ADAL" clId="{858FBBFA-1008-45DA-B5CF-12F639EC7053}" dt="2023-10-04T07:13:27.849" v="1088" actId="790"/>
          <ac:spMkLst>
            <pc:docMk/>
            <pc:sldMk cId="0" sldId="343"/>
            <ac:spMk id="154" creationId="{00000000-0000-0000-0000-000000000000}"/>
          </ac:spMkLst>
        </pc:spChg>
      </pc:sldChg>
    </pc:docChg>
  </pc:docChgLst>
  <pc:docChgLst>
    <pc:chgData name="Patrik Hrkút" userId="69b41f3f-cce6-4833-b1b6-94a378442888" providerId="ADAL" clId="{D884BC09-74E0-4F02-BD42-24DF5927405E}"/>
    <pc:docChg chg="undo redo custSel addSld delSld modSld sldOrd">
      <pc:chgData name="Patrik Hrkút" userId="69b41f3f-cce6-4833-b1b6-94a378442888" providerId="ADAL" clId="{D884BC09-74E0-4F02-BD42-24DF5927405E}" dt="2023-03-14T13:19:17.950" v="391"/>
      <pc:docMkLst>
        <pc:docMk/>
      </pc:docMkLst>
      <pc:sldChg chg="addSp delSp modSp mod">
        <pc:chgData name="Patrik Hrkút" userId="69b41f3f-cce6-4833-b1b6-94a378442888" providerId="ADAL" clId="{D884BC09-74E0-4F02-BD42-24DF5927405E}" dt="2023-03-07T12:31:08.022" v="48" actId="790"/>
        <pc:sldMkLst>
          <pc:docMk/>
          <pc:sldMk cId="0" sldId="256"/>
        </pc:sldMkLst>
        <pc:spChg chg="add mod">
          <ac:chgData name="Patrik Hrkút" userId="69b41f3f-cce6-4833-b1b6-94a378442888" providerId="ADAL" clId="{D884BC09-74E0-4F02-BD42-24DF5927405E}" dt="2023-03-07T12:30:16.241" v="23"/>
          <ac:spMkLst>
            <pc:docMk/>
            <pc:sldMk cId="0" sldId="256"/>
            <ac:spMk id="2" creationId="{D544D003-C9B1-9B8D-E780-9DB203CB29B4}"/>
          </ac:spMkLst>
        </pc:spChg>
        <pc:spChg chg="mod">
          <ac:chgData name="Patrik Hrkút" userId="69b41f3f-cce6-4833-b1b6-94a378442888" providerId="ADAL" clId="{D884BC09-74E0-4F02-BD42-24DF5927405E}" dt="2023-03-07T12:31:08.022" v="48" actId="790"/>
          <ac:spMkLst>
            <pc:docMk/>
            <pc:sldMk cId="0" sldId="256"/>
            <ac:spMk id="95" creationId="{00000000-0000-0000-0000-000000000000}"/>
          </ac:spMkLst>
        </pc:spChg>
        <pc:spChg chg="del">
          <ac:chgData name="Patrik Hrkút" userId="69b41f3f-cce6-4833-b1b6-94a378442888" providerId="ADAL" clId="{D884BC09-74E0-4F02-BD42-24DF5927405E}" dt="2023-03-07T12:30:15.858" v="22" actId="478"/>
          <ac:spMkLst>
            <pc:docMk/>
            <pc:sldMk cId="0" sldId="256"/>
            <ac:spMk id="99" creationId="{00000000-0000-0000-0000-000000000000}"/>
          </ac:spMkLst>
        </pc:spChg>
      </pc:sldChg>
      <pc:sldChg chg="modSp del mod">
        <pc:chgData name="Patrik Hrkút" userId="69b41f3f-cce6-4833-b1b6-94a378442888" providerId="ADAL" clId="{D884BC09-74E0-4F02-BD42-24DF5927405E}" dt="2023-03-07T12:32:26.017" v="50" actId="47"/>
        <pc:sldMkLst>
          <pc:docMk/>
          <pc:sldMk cId="0" sldId="257"/>
        </pc:sldMkLst>
        <pc:spChg chg="mod">
          <ac:chgData name="Patrik Hrkút" userId="69b41f3f-cce6-4833-b1b6-94a378442888" providerId="ADAL" clId="{D884BC09-74E0-4F02-BD42-24DF5927405E}" dt="2023-03-07T12:32:09.502" v="49" actId="6549"/>
          <ac:spMkLst>
            <pc:docMk/>
            <pc:sldMk cId="0" sldId="257"/>
            <ac:spMk id="104" creationId="{00000000-0000-0000-0000-000000000000}"/>
          </ac:spMkLst>
        </pc:spChg>
      </pc:sldChg>
      <pc:sldChg chg="del">
        <pc:chgData name="Patrik Hrkút" userId="69b41f3f-cce6-4833-b1b6-94a378442888" providerId="ADAL" clId="{D884BC09-74E0-4F02-BD42-24DF5927405E}" dt="2023-03-07T12:29:32.101" v="21" actId="47"/>
        <pc:sldMkLst>
          <pc:docMk/>
          <pc:sldMk cId="0" sldId="258"/>
        </pc:sldMkLst>
      </pc:sldChg>
      <pc:sldChg chg="mod modShow">
        <pc:chgData name="Patrik Hrkút" userId="69b41f3f-cce6-4833-b1b6-94a378442888" providerId="ADAL" clId="{D884BC09-74E0-4F02-BD42-24DF5927405E}" dt="2023-03-14T12:52:09.742" v="259" actId="729"/>
        <pc:sldMkLst>
          <pc:docMk/>
          <pc:sldMk cId="0" sldId="265"/>
        </pc:sldMkLst>
      </pc:sldChg>
      <pc:sldChg chg="mod modShow">
        <pc:chgData name="Patrik Hrkút" userId="69b41f3f-cce6-4833-b1b6-94a378442888" providerId="ADAL" clId="{D884BC09-74E0-4F02-BD42-24DF5927405E}" dt="2023-03-14T12:52:17.252" v="260" actId="729"/>
        <pc:sldMkLst>
          <pc:docMk/>
          <pc:sldMk cId="0" sldId="266"/>
        </pc:sldMkLst>
      </pc:sldChg>
      <pc:sldChg chg="mod modShow">
        <pc:chgData name="Patrik Hrkút" userId="69b41f3f-cce6-4833-b1b6-94a378442888" providerId="ADAL" clId="{D884BC09-74E0-4F02-BD42-24DF5927405E}" dt="2023-03-14T12:52:49.661" v="261" actId="729"/>
        <pc:sldMkLst>
          <pc:docMk/>
          <pc:sldMk cId="0" sldId="267"/>
        </pc:sldMkLst>
      </pc:sldChg>
      <pc:sldChg chg="modSp mod">
        <pc:chgData name="Patrik Hrkút" userId="69b41f3f-cce6-4833-b1b6-94a378442888" providerId="ADAL" clId="{D884BC09-74E0-4F02-BD42-24DF5927405E}" dt="2023-03-14T13:01:45.234" v="285" actId="20577"/>
        <pc:sldMkLst>
          <pc:docMk/>
          <pc:sldMk cId="0" sldId="275"/>
        </pc:sldMkLst>
        <pc:spChg chg="mod">
          <ac:chgData name="Patrik Hrkút" userId="69b41f3f-cce6-4833-b1b6-94a378442888" providerId="ADAL" clId="{D884BC09-74E0-4F02-BD42-24DF5927405E}" dt="2023-03-14T13:01:45.234" v="285" actId="20577"/>
          <ac:spMkLst>
            <pc:docMk/>
            <pc:sldMk cId="0" sldId="275"/>
            <ac:spMk id="242" creationId="{00000000-0000-0000-0000-000000000000}"/>
          </ac:spMkLst>
        </pc:spChg>
      </pc:sldChg>
      <pc:sldChg chg="mod modShow">
        <pc:chgData name="Patrik Hrkút" userId="69b41f3f-cce6-4833-b1b6-94a378442888" providerId="ADAL" clId="{D884BC09-74E0-4F02-BD42-24DF5927405E}" dt="2023-03-14T13:07:04.669" v="325" actId="729"/>
        <pc:sldMkLst>
          <pc:docMk/>
          <pc:sldMk cId="0" sldId="276"/>
        </pc:sldMkLst>
      </pc:sldChg>
      <pc:sldChg chg="modSp mod modShow">
        <pc:chgData name="Patrik Hrkút" userId="69b41f3f-cce6-4833-b1b6-94a378442888" providerId="ADAL" clId="{D884BC09-74E0-4F02-BD42-24DF5927405E}" dt="2023-03-14T13:03:36.985" v="287" actId="729"/>
        <pc:sldMkLst>
          <pc:docMk/>
          <pc:sldMk cId="0" sldId="277"/>
        </pc:sldMkLst>
        <pc:spChg chg="mod">
          <ac:chgData name="Patrik Hrkút" userId="69b41f3f-cce6-4833-b1b6-94a378442888" providerId="ADAL" clId="{D884BC09-74E0-4F02-BD42-24DF5927405E}" dt="2023-03-14T13:03:21.906" v="286" actId="6549"/>
          <ac:spMkLst>
            <pc:docMk/>
            <pc:sldMk cId="0" sldId="277"/>
            <ac:spMk id="256" creationId="{00000000-0000-0000-0000-000000000000}"/>
          </ac:spMkLst>
        </pc:spChg>
      </pc:sldChg>
      <pc:sldChg chg="mod modShow">
        <pc:chgData name="Patrik Hrkút" userId="69b41f3f-cce6-4833-b1b6-94a378442888" providerId="ADAL" clId="{D884BC09-74E0-4F02-BD42-24DF5927405E}" dt="2023-03-14T13:07:05.108" v="326" actId="729"/>
        <pc:sldMkLst>
          <pc:docMk/>
          <pc:sldMk cId="0" sldId="279"/>
        </pc:sldMkLst>
      </pc:sldChg>
      <pc:sldChg chg="modSp mod">
        <pc:chgData name="Patrik Hrkút" userId="69b41f3f-cce6-4833-b1b6-94a378442888" providerId="ADAL" clId="{D884BC09-74E0-4F02-BD42-24DF5927405E}" dt="2023-03-14T13:06:51.303" v="322" actId="20577"/>
        <pc:sldMkLst>
          <pc:docMk/>
          <pc:sldMk cId="0" sldId="280"/>
        </pc:sldMkLst>
        <pc:spChg chg="mod">
          <ac:chgData name="Patrik Hrkút" userId="69b41f3f-cce6-4833-b1b6-94a378442888" providerId="ADAL" clId="{D884BC09-74E0-4F02-BD42-24DF5927405E}" dt="2023-03-14T13:06:51.303" v="322" actId="20577"/>
          <ac:spMkLst>
            <pc:docMk/>
            <pc:sldMk cId="0" sldId="280"/>
            <ac:spMk id="279" creationId="{00000000-0000-0000-0000-000000000000}"/>
          </ac:spMkLst>
        </pc:spChg>
      </pc:sldChg>
      <pc:sldChg chg="del">
        <pc:chgData name="Patrik Hrkút" userId="69b41f3f-cce6-4833-b1b6-94a378442888" providerId="ADAL" clId="{D884BC09-74E0-4F02-BD42-24DF5927405E}" dt="2023-03-07T12:43:10.439" v="78" actId="2696"/>
        <pc:sldMkLst>
          <pc:docMk/>
          <pc:sldMk cId="3894246854" sldId="281"/>
        </pc:sldMkLst>
        <pc:spChg chg="mod">
          <ac:chgData name="Patrik Hrkút" userId="69b41f3f-cce6-4833-b1b6-94a378442888" providerId="ADAL" clId="{D884BC09-74E0-4F02-BD42-24DF5927405E}" dt="2023-03-07T12:46:57.694" v="165" actId="20577"/>
          <ac:spMkLst>
            <pc:docMk/>
            <pc:sldMk cId="3894246854" sldId="281"/>
            <ac:spMk id="286" creationId="{00000000-0000-0000-0000-000000000000}"/>
          </ac:spMkLst>
        </pc:spChg>
      </pc:sldChg>
      <pc:sldChg chg="add">
        <pc:chgData name="Patrik Hrkút" userId="69b41f3f-cce6-4833-b1b6-94a378442888" providerId="ADAL" clId="{D884BC09-74E0-4F02-BD42-24DF5927405E}" dt="2023-03-07T12:43:18.541" v="79"/>
        <pc:sldMkLst>
          <pc:docMk/>
          <pc:sldMk cId="3852919277" sldId="282"/>
        </pc:sldMkLst>
      </pc:sldChg>
      <pc:sldChg chg="del">
        <pc:chgData name="Patrik Hrkút" userId="69b41f3f-cce6-4833-b1b6-94a378442888" providerId="ADAL" clId="{D884BC09-74E0-4F02-BD42-24DF5927405E}" dt="2023-03-07T12:43:10.439" v="78" actId="2696"/>
        <pc:sldMkLst>
          <pc:docMk/>
          <pc:sldMk cId="3977852849" sldId="282"/>
        </pc:sldMkLst>
      </pc:sldChg>
      <pc:sldChg chg="add">
        <pc:chgData name="Patrik Hrkút" userId="69b41f3f-cce6-4833-b1b6-94a378442888" providerId="ADAL" clId="{D884BC09-74E0-4F02-BD42-24DF5927405E}" dt="2023-03-14T13:19:17.950" v="391"/>
        <pc:sldMkLst>
          <pc:docMk/>
          <pc:sldMk cId="1124630151" sldId="286"/>
        </pc:sldMkLst>
      </pc:sldChg>
      <pc:sldChg chg="add">
        <pc:chgData name="Patrik Hrkút" userId="69b41f3f-cce6-4833-b1b6-94a378442888" providerId="ADAL" clId="{D884BC09-74E0-4F02-BD42-24DF5927405E}" dt="2023-03-07T12:43:18.541" v="79"/>
        <pc:sldMkLst>
          <pc:docMk/>
          <pc:sldMk cId="3120933641" sldId="287"/>
        </pc:sldMkLst>
      </pc:sldChg>
      <pc:sldChg chg="del">
        <pc:chgData name="Patrik Hrkút" userId="69b41f3f-cce6-4833-b1b6-94a378442888" providerId="ADAL" clId="{D884BC09-74E0-4F02-BD42-24DF5927405E}" dt="2023-03-07T12:43:10.439" v="78" actId="2696"/>
        <pc:sldMkLst>
          <pc:docMk/>
          <pc:sldMk cId="1181395280" sldId="288"/>
        </pc:sldMkLst>
      </pc:sldChg>
      <pc:sldChg chg="mod modShow">
        <pc:chgData name="Patrik Hrkút" userId="69b41f3f-cce6-4833-b1b6-94a378442888" providerId="ADAL" clId="{D884BC09-74E0-4F02-BD42-24DF5927405E}" dt="2023-03-14T13:16:29.405" v="357" actId="729"/>
        <pc:sldMkLst>
          <pc:docMk/>
          <pc:sldMk cId="0" sldId="295"/>
        </pc:sldMkLst>
      </pc:sldChg>
      <pc:sldChg chg="mod modShow">
        <pc:chgData name="Patrik Hrkút" userId="69b41f3f-cce6-4833-b1b6-94a378442888" providerId="ADAL" clId="{D884BC09-74E0-4F02-BD42-24DF5927405E}" dt="2023-03-14T13:16:33.535" v="358" actId="729"/>
        <pc:sldMkLst>
          <pc:docMk/>
          <pc:sldMk cId="0" sldId="296"/>
        </pc:sldMkLst>
      </pc:sldChg>
      <pc:sldChg chg="mod modShow">
        <pc:chgData name="Patrik Hrkút" userId="69b41f3f-cce6-4833-b1b6-94a378442888" providerId="ADAL" clId="{D884BC09-74E0-4F02-BD42-24DF5927405E}" dt="2023-03-14T13:18:10.084" v="389" actId="729"/>
        <pc:sldMkLst>
          <pc:docMk/>
          <pc:sldMk cId="0" sldId="297"/>
        </pc:sldMkLst>
      </pc:sldChg>
      <pc:sldChg chg="del">
        <pc:chgData name="Patrik Hrkút" userId="69b41f3f-cce6-4833-b1b6-94a378442888" providerId="ADAL" clId="{D884BC09-74E0-4F02-BD42-24DF5927405E}" dt="2023-03-14T13:18:59.661" v="390" actId="2696"/>
        <pc:sldMkLst>
          <pc:docMk/>
          <pc:sldMk cId="1938647773" sldId="298"/>
        </pc:sldMkLst>
      </pc:sldChg>
      <pc:sldChg chg="add">
        <pc:chgData name="Patrik Hrkút" userId="69b41f3f-cce6-4833-b1b6-94a378442888" providerId="ADAL" clId="{D884BC09-74E0-4F02-BD42-24DF5927405E}" dt="2023-03-07T12:27:58" v="20"/>
        <pc:sldMkLst>
          <pc:docMk/>
          <pc:sldMk cId="0" sldId="301"/>
        </pc:sldMkLst>
      </pc:sldChg>
      <pc:sldChg chg="add">
        <pc:chgData name="Patrik Hrkút" userId="69b41f3f-cce6-4833-b1b6-94a378442888" providerId="ADAL" clId="{D884BC09-74E0-4F02-BD42-24DF5927405E}" dt="2023-03-07T12:27:58" v="20"/>
        <pc:sldMkLst>
          <pc:docMk/>
          <pc:sldMk cId="0" sldId="302"/>
        </pc:sldMkLst>
      </pc:sldChg>
      <pc:sldChg chg="modSp add del mod">
        <pc:chgData name="Patrik Hrkút" userId="69b41f3f-cce6-4833-b1b6-94a378442888" providerId="ADAL" clId="{D884BC09-74E0-4F02-BD42-24DF5927405E}" dt="2023-03-07T12:35:51.284" v="51" actId="6549"/>
        <pc:sldMkLst>
          <pc:docMk/>
          <pc:sldMk cId="0" sldId="303"/>
        </pc:sldMkLst>
        <pc:spChg chg="mod">
          <ac:chgData name="Patrik Hrkút" userId="69b41f3f-cce6-4833-b1b6-94a378442888" providerId="ADAL" clId="{D884BC09-74E0-4F02-BD42-24DF5927405E}" dt="2023-03-07T12:35:51.284" v="51" actId="6549"/>
          <ac:spMkLst>
            <pc:docMk/>
            <pc:sldMk cId="0" sldId="303"/>
            <ac:spMk id="455" creationId="{00000000-0000-0000-0000-000000000000}"/>
          </ac:spMkLst>
        </pc:spChg>
      </pc:sldChg>
      <pc:sldChg chg="add del mod modShow">
        <pc:chgData name="Patrik Hrkút" userId="69b41f3f-cce6-4833-b1b6-94a378442888" providerId="ADAL" clId="{D884BC09-74E0-4F02-BD42-24DF5927405E}" dt="2023-03-07T12:27:58" v="20"/>
        <pc:sldMkLst>
          <pc:docMk/>
          <pc:sldMk cId="0" sldId="304"/>
        </pc:sldMkLst>
      </pc:sldChg>
      <pc:sldChg chg="modSp add del mod">
        <pc:chgData name="Patrik Hrkút" userId="69b41f3f-cce6-4833-b1b6-94a378442888" providerId="ADAL" clId="{D884BC09-74E0-4F02-BD42-24DF5927405E}" dt="2023-03-07T12:40:35.161" v="72" actId="6549"/>
        <pc:sldMkLst>
          <pc:docMk/>
          <pc:sldMk cId="0" sldId="305"/>
        </pc:sldMkLst>
        <pc:spChg chg="mod">
          <ac:chgData name="Patrik Hrkút" userId="69b41f3f-cce6-4833-b1b6-94a378442888" providerId="ADAL" clId="{D884BC09-74E0-4F02-BD42-24DF5927405E}" dt="2023-03-07T12:39:54.663" v="60" actId="20577"/>
          <ac:spMkLst>
            <pc:docMk/>
            <pc:sldMk cId="0" sldId="305"/>
            <ac:spMk id="468" creationId="{00000000-0000-0000-0000-000000000000}"/>
          </ac:spMkLst>
        </pc:spChg>
        <pc:spChg chg="mod">
          <ac:chgData name="Patrik Hrkút" userId="69b41f3f-cce6-4833-b1b6-94a378442888" providerId="ADAL" clId="{D884BC09-74E0-4F02-BD42-24DF5927405E}" dt="2023-03-07T12:40:35.161" v="72" actId="6549"/>
          <ac:spMkLst>
            <pc:docMk/>
            <pc:sldMk cId="0" sldId="305"/>
            <ac:spMk id="469" creationId="{00000000-0000-0000-0000-000000000000}"/>
          </ac:spMkLst>
        </pc:spChg>
      </pc:sldChg>
      <pc:sldChg chg="add del">
        <pc:chgData name="Patrik Hrkút" userId="69b41f3f-cce6-4833-b1b6-94a378442888" providerId="ADAL" clId="{D884BC09-74E0-4F02-BD42-24DF5927405E}" dt="2023-03-07T12:27:58" v="20"/>
        <pc:sldMkLst>
          <pc:docMk/>
          <pc:sldMk cId="0" sldId="306"/>
        </pc:sldMkLst>
      </pc:sldChg>
      <pc:sldChg chg="addSp modSp add del mod ord modNotesTx">
        <pc:chgData name="Patrik Hrkút" userId="69b41f3f-cce6-4833-b1b6-94a378442888" providerId="ADAL" clId="{D884BC09-74E0-4F02-BD42-24DF5927405E}" dt="2023-03-07T12:40:50.711" v="73" actId="47"/>
        <pc:sldMkLst>
          <pc:docMk/>
          <pc:sldMk cId="0" sldId="307"/>
        </pc:sldMkLst>
        <pc:spChg chg="add mod">
          <ac:chgData name="Patrik Hrkút" userId="69b41f3f-cce6-4833-b1b6-94a378442888" providerId="ADAL" clId="{D884BC09-74E0-4F02-BD42-24DF5927405E}" dt="2023-03-07T12:23:45.660" v="9" actId="1076"/>
          <ac:spMkLst>
            <pc:docMk/>
            <pc:sldMk cId="0" sldId="307"/>
            <ac:spMk id="2" creationId="{53E046EA-E1AF-01A9-4FB3-6D221D4ACA38}"/>
          </ac:spMkLst>
        </pc:spChg>
        <pc:spChg chg="mod">
          <ac:chgData name="Patrik Hrkút" userId="69b41f3f-cce6-4833-b1b6-94a378442888" providerId="ADAL" clId="{D884BC09-74E0-4F02-BD42-24DF5927405E}" dt="2023-03-07T12:40:07.835" v="63" actId="21"/>
          <ac:spMkLst>
            <pc:docMk/>
            <pc:sldMk cId="0" sldId="307"/>
            <ac:spMk id="2" creationId="{BF0DBB96-AC61-46A2-A700-2797E2234F43}"/>
          </ac:spMkLst>
        </pc:spChg>
        <pc:spChg chg="mod">
          <ac:chgData name="Patrik Hrkút" userId="69b41f3f-cce6-4833-b1b6-94a378442888" providerId="ADAL" clId="{D884BC09-74E0-4F02-BD42-24DF5927405E}" dt="2023-03-07T12:23:24.587" v="5" actId="6549"/>
          <ac:spMkLst>
            <pc:docMk/>
            <pc:sldMk cId="0" sldId="307"/>
            <ac:spMk id="488" creationId="{00000000-0000-0000-0000-000000000000}"/>
          </ac:spMkLst>
        </pc:spChg>
      </pc:sldChg>
      <pc:sldChg chg="add del mod ord modShow">
        <pc:chgData name="Patrik Hrkút" userId="69b41f3f-cce6-4833-b1b6-94a378442888" providerId="ADAL" clId="{D884BC09-74E0-4F02-BD42-24DF5927405E}" dt="2023-03-07T12:41:11.641" v="77"/>
        <pc:sldMkLst>
          <pc:docMk/>
          <pc:sldMk cId="0" sldId="308"/>
        </pc:sldMkLst>
      </pc:sldChg>
      <pc:sldChg chg="add">
        <pc:chgData name="Patrik Hrkút" userId="69b41f3f-cce6-4833-b1b6-94a378442888" providerId="ADAL" clId="{D884BC09-74E0-4F02-BD42-24DF5927405E}" dt="2023-03-07T12:27:58" v="20"/>
        <pc:sldMkLst>
          <pc:docMk/>
          <pc:sldMk cId="0" sldId="309"/>
        </pc:sldMkLst>
      </pc:sldChg>
      <pc:sldChg chg="add del mod modShow">
        <pc:chgData name="Patrik Hrkút" userId="69b41f3f-cce6-4833-b1b6-94a378442888" providerId="ADAL" clId="{D884BC09-74E0-4F02-BD42-24DF5927405E}" dt="2023-03-07T12:27:58" v="20"/>
        <pc:sldMkLst>
          <pc:docMk/>
          <pc:sldMk cId="0" sldId="310"/>
        </pc:sldMkLst>
      </pc:sldChg>
      <pc:sldChg chg="addSp delSp modSp add del mod ord">
        <pc:chgData name="Patrik Hrkút" userId="69b41f3f-cce6-4833-b1b6-94a378442888" providerId="ADAL" clId="{D884BC09-74E0-4F02-BD42-24DF5927405E}" dt="2023-03-07T12:27:58" v="20"/>
        <pc:sldMkLst>
          <pc:docMk/>
          <pc:sldMk cId="0" sldId="311"/>
        </pc:sldMkLst>
        <pc:spChg chg="add mod">
          <ac:chgData name="Patrik Hrkút" userId="69b41f3f-cce6-4833-b1b6-94a378442888" providerId="ADAL" clId="{D884BC09-74E0-4F02-BD42-24DF5927405E}" dt="2023-03-07T12:23:36.739" v="7" actId="21"/>
          <ac:spMkLst>
            <pc:docMk/>
            <pc:sldMk cId="0" sldId="311"/>
            <ac:spMk id="3" creationId="{5B362A44-1264-E45E-C597-9AA78DDFBD97}"/>
          </ac:spMkLst>
        </pc:spChg>
        <pc:spChg chg="del mod">
          <ac:chgData name="Patrik Hrkút" userId="69b41f3f-cce6-4833-b1b6-94a378442888" providerId="ADAL" clId="{D884BC09-74E0-4F02-BD42-24DF5927405E}" dt="2023-03-07T12:23:36.739" v="7" actId="21"/>
          <ac:spMkLst>
            <pc:docMk/>
            <pc:sldMk cId="0" sldId="311"/>
            <ac:spMk id="519" creationId="{00000000-0000-0000-0000-000000000000}"/>
          </ac:spMkLst>
        </pc:spChg>
      </pc:sldChg>
      <pc:sldChg chg="modSp add del mod">
        <pc:chgData name="Patrik Hrkút" userId="69b41f3f-cce6-4833-b1b6-94a378442888" providerId="ADAL" clId="{D884BC09-74E0-4F02-BD42-24DF5927405E}" dt="2023-03-07T12:55:10.831" v="177" actId="207"/>
        <pc:sldMkLst>
          <pc:docMk/>
          <pc:sldMk cId="0" sldId="312"/>
        </pc:sldMkLst>
        <pc:spChg chg="mod">
          <ac:chgData name="Patrik Hrkút" userId="69b41f3f-cce6-4833-b1b6-94a378442888" providerId="ADAL" clId="{D884BC09-74E0-4F02-BD42-24DF5927405E}" dt="2023-03-07T12:55:10.831" v="177" actId="207"/>
          <ac:spMkLst>
            <pc:docMk/>
            <pc:sldMk cId="0" sldId="312"/>
            <ac:spMk id="526" creationId="{00000000-0000-0000-0000-000000000000}"/>
          </ac:spMkLst>
        </pc:spChg>
      </pc:sldChg>
      <pc:sldChg chg="add">
        <pc:chgData name="Patrik Hrkút" userId="69b41f3f-cce6-4833-b1b6-94a378442888" providerId="ADAL" clId="{D884BC09-74E0-4F02-BD42-24DF5927405E}" dt="2023-03-14T13:19:17.950" v="391"/>
        <pc:sldMkLst>
          <pc:docMk/>
          <pc:sldMk cId="1911620762" sldId="313"/>
        </pc:sldMkLst>
      </pc:sldChg>
      <pc:sldChg chg="del">
        <pc:chgData name="Patrik Hrkút" userId="69b41f3f-cce6-4833-b1b6-94a378442888" providerId="ADAL" clId="{D884BC09-74E0-4F02-BD42-24DF5927405E}" dt="2023-03-14T13:18:59.661" v="390" actId="2696"/>
        <pc:sldMkLst>
          <pc:docMk/>
          <pc:sldMk cId="3651465564" sldId="313"/>
        </pc:sldMkLst>
      </pc:sldChg>
      <pc:sldChg chg="mod modShow">
        <pc:chgData name="Patrik Hrkút" userId="69b41f3f-cce6-4833-b1b6-94a378442888" providerId="ADAL" clId="{D884BC09-74E0-4F02-BD42-24DF5927405E}" dt="2023-03-14T13:07:48.478" v="327" actId="729"/>
        <pc:sldMkLst>
          <pc:docMk/>
          <pc:sldMk cId="2368735686" sldId="314"/>
        </pc:sldMkLst>
      </pc:sldChg>
      <pc:sldChg chg="mod modShow">
        <pc:chgData name="Patrik Hrkút" userId="69b41f3f-cce6-4833-b1b6-94a378442888" providerId="ADAL" clId="{D884BC09-74E0-4F02-BD42-24DF5927405E}" dt="2023-03-14T13:08:02.568" v="328" actId="729"/>
        <pc:sldMkLst>
          <pc:docMk/>
          <pc:sldMk cId="4025393924" sldId="315"/>
        </pc:sldMkLst>
      </pc:sldChg>
      <pc:sldChg chg="mod modShow">
        <pc:chgData name="Patrik Hrkút" userId="69b41f3f-cce6-4833-b1b6-94a378442888" providerId="ADAL" clId="{D884BC09-74E0-4F02-BD42-24DF5927405E}" dt="2023-03-14T12:48:36.555" v="258" actId="729"/>
        <pc:sldMkLst>
          <pc:docMk/>
          <pc:sldMk cId="2958028074" sldId="320"/>
        </pc:sldMkLst>
      </pc:sldChg>
      <pc:sldChg chg="modSp mod">
        <pc:chgData name="Patrik Hrkút" userId="69b41f3f-cce6-4833-b1b6-94a378442888" providerId="ADAL" clId="{D884BC09-74E0-4F02-BD42-24DF5927405E}" dt="2023-03-14T13:12:47.551" v="353" actId="20577"/>
        <pc:sldMkLst>
          <pc:docMk/>
          <pc:sldMk cId="3780994369" sldId="323"/>
        </pc:sldMkLst>
        <pc:spChg chg="mod">
          <ac:chgData name="Patrik Hrkút" userId="69b41f3f-cce6-4833-b1b6-94a378442888" providerId="ADAL" clId="{D884BC09-74E0-4F02-BD42-24DF5927405E}" dt="2023-03-14T13:12:47.551" v="353" actId="20577"/>
          <ac:spMkLst>
            <pc:docMk/>
            <pc:sldMk cId="3780994369" sldId="323"/>
            <ac:spMk id="3" creationId="{C00F731F-151A-432C-B04A-D227F4944FA7}"/>
          </ac:spMkLst>
        </pc:spChg>
      </pc:sldChg>
      <pc:sldChg chg="modSp del mod">
        <pc:chgData name="Patrik Hrkút" userId="69b41f3f-cce6-4833-b1b6-94a378442888" providerId="ADAL" clId="{D884BC09-74E0-4F02-BD42-24DF5927405E}" dt="2023-03-14T13:12:51.824" v="354" actId="47"/>
        <pc:sldMkLst>
          <pc:docMk/>
          <pc:sldMk cId="1565048540" sldId="325"/>
        </pc:sldMkLst>
        <pc:spChg chg="mod">
          <ac:chgData name="Patrik Hrkút" userId="69b41f3f-cce6-4833-b1b6-94a378442888" providerId="ADAL" clId="{D884BC09-74E0-4F02-BD42-24DF5927405E}" dt="2023-03-14T13:12:37.180" v="348" actId="5793"/>
          <ac:spMkLst>
            <pc:docMk/>
            <pc:sldMk cId="1565048540" sldId="325"/>
            <ac:spMk id="3" creationId="{79EA8D2B-40A4-4CF0-B2EA-01CE1636898F}"/>
          </ac:spMkLst>
        </pc:spChg>
      </pc:sldChg>
      <pc:sldChg chg="mod modShow">
        <pc:chgData name="Patrik Hrkút" userId="69b41f3f-cce6-4833-b1b6-94a378442888" providerId="ADAL" clId="{D884BC09-74E0-4F02-BD42-24DF5927405E}" dt="2023-03-14T13:13:38.650" v="355" actId="729"/>
        <pc:sldMkLst>
          <pc:docMk/>
          <pc:sldMk cId="1452855543" sldId="327"/>
        </pc:sldMkLst>
      </pc:sldChg>
      <pc:sldChg chg="mod modShow">
        <pc:chgData name="Patrik Hrkút" userId="69b41f3f-cce6-4833-b1b6-94a378442888" providerId="ADAL" clId="{D884BC09-74E0-4F02-BD42-24DF5927405E}" dt="2023-03-14T13:13:41.131" v="356" actId="729"/>
        <pc:sldMkLst>
          <pc:docMk/>
          <pc:sldMk cId="3463535642" sldId="328"/>
        </pc:sldMkLst>
      </pc:sldChg>
      <pc:sldChg chg="add mod modShow">
        <pc:chgData name="Patrik Hrkút" userId="69b41f3f-cce6-4833-b1b6-94a378442888" providerId="ADAL" clId="{D884BC09-74E0-4F02-BD42-24DF5927405E}" dt="2023-03-07T12:54:55.211" v="166" actId="729"/>
        <pc:sldMkLst>
          <pc:docMk/>
          <pc:sldMk cId="0" sldId="329"/>
        </pc:sldMkLst>
      </pc:sldChg>
      <pc:sldChg chg="add">
        <pc:chgData name="Patrik Hrkút" userId="69b41f3f-cce6-4833-b1b6-94a378442888" providerId="ADAL" clId="{D884BC09-74E0-4F02-BD42-24DF5927405E}" dt="2023-03-07T12:27:58" v="20"/>
        <pc:sldMkLst>
          <pc:docMk/>
          <pc:sldMk cId="0" sldId="330"/>
        </pc:sldMkLst>
      </pc:sldChg>
      <pc:sldChg chg="add modNotesTx">
        <pc:chgData name="Patrik Hrkút" userId="69b41f3f-cce6-4833-b1b6-94a378442888" providerId="ADAL" clId="{D884BC09-74E0-4F02-BD42-24DF5927405E}" dt="2023-03-14T12:37:41.420" v="179" actId="6549"/>
        <pc:sldMkLst>
          <pc:docMk/>
          <pc:sldMk cId="0" sldId="331"/>
        </pc:sldMkLst>
      </pc:sldChg>
      <pc:sldChg chg="add mod modShow">
        <pc:chgData name="Patrik Hrkút" userId="69b41f3f-cce6-4833-b1b6-94a378442888" providerId="ADAL" clId="{D884BC09-74E0-4F02-BD42-24DF5927405E}" dt="2023-03-07T12:56:37.445" v="178" actId="729"/>
        <pc:sldMkLst>
          <pc:docMk/>
          <pc:sldMk cId="0" sldId="332"/>
        </pc:sldMkLst>
      </pc:sldChg>
      <pc:sldChg chg="add">
        <pc:chgData name="Patrik Hrkút" userId="69b41f3f-cce6-4833-b1b6-94a378442888" providerId="ADAL" clId="{D884BC09-74E0-4F02-BD42-24DF5927405E}" dt="2023-03-07T12:27:58" v="20"/>
        <pc:sldMkLst>
          <pc:docMk/>
          <pc:sldMk cId="0" sldId="333"/>
        </pc:sldMkLst>
      </pc:sldChg>
      <pc:sldChg chg="add">
        <pc:chgData name="Patrik Hrkút" userId="69b41f3f-cce6-4833-b1b6-94a378442888" providerId="ADAL" clId="{D884BC09-74E0-4F02-BD42-24DF5927405E}" dt="2023-03-07T12:27:58" v="20"/>
        <pc:sldMkLst>
          <pc:docMk/>
          <pc:sldMk cId="0" sldId="334"/>
        </pc:sldMkLst>
      </pc:sldChg>
      <pc:sldChg chg="add">
        <pc:chgData name="Patrik Hrkút" userId="69b41f3f-cce6-4833-b1b6-94a378442888" providerId="ADAL" clId="{D884BC09-74E0-4F02-BD42-24DF5927405E}" dt="2023-03-07T12:27:58" v="20"/>
        <pc:sldMkLst>
          <pc:docMk/>
          <pc:sldMk cId="0" sldId="335"/>
        </pc:sldMkLst>
      </pc:sldChg>
      <pc:sldChg chg="modSp add mod">
        <pc:chgData name="Patrik Hrkút" userId="69b41f3f-cce6-4833-b1b6-94a378442888" providerId="ADAL" clId="{D884BC09-74E0-4F02-BD42-24DF5927405E}" dt="2023-03-14T12:40:58.298" v="217" actId="20577"/>
        <pc:sldMkLst>
          <pc:docMk/>
          <pc:sldMk cId="0" sldId="336"/>
        </pc:sldMkLst>
        <pc:spChg chg="mod">
          <ac:chgData name="Patrik Hrkút" userId="69b41f3f-cce6-4833-b1b6-94a378442888" providerId="ADAL" clId="{D884BC09-74E0-4F02-BD42-24DF5927405E}" dt="2023-03-14T12:40:58.298" v="217" actId="20577"/>
          <ac:spMkLst>
            <pc:docMk/>
            <pc:sldMk cId="0" sldId="336"/>
            <ac:spMk id="591" creationId="{00000000-0000-0000-0000-000000000000}"/>
          </ac:spMkLst>
        </pc:spChg>
      </pc:sldChg>
      <pc:sldChg chg="modSp add mod">
        <pc:chgData name="Patrik Hrkút" userId="69b41f3f-cce6-4833-b1b6-94a378442888" providerId="ADAL" clId="{D884BC09-74E0-4F02-BD42-24DF5927405E}" dt="2023-03-14T12:41:24.579" v="219" actId="108"/>
        <pc:sldMkLst>
          <pc:docMk/>
          <pc:sldMk cId="0" sldId="337"/>
        </pc:sldMkLst>
        <pc:spChg chg="mod">
          <ac:chgData name="Patrik Hrkút" userId="69b41f3f-cce6-4833-b1b6-94a378442888" providerId="ADAL" clId="{D884BC09-74E0-4F02-BD42-24DF5927405E}" dt="2023-03-14T12:41:24.579" v="219" actId="108"/>
          <ac:spMkLst>
            <pc:docMk/>
            <pc:sldMk cId="0" sldId="337"/>
            <ac:spMk id="598" creationId="{00000000-0000-0000-0000-000000000000}"/>
          </ac:spMkLst>
        </pc:spChg>
        <pc:picChg chg="mod">
          <ac:chgData name="Patrik Hrkút" userId="69b41f3f-cce6-4833-b1b6-94a378442888" providerId="ADAL" clId="{D884BC09-74E0-4F02-BD42-24DF5927405E}" dt="2023-03-14T12:41:13.317" v="218" actId="1076"/>
          <ac:picMkLst>
            <pc:docMk/>
            <pc:sldMk cId="0" sldId="337"/>
            <ac:picMk id="3" creationId="{6BE29F5B-DA5E-4A46-96BE-4277F4AB9DD0}"/>
          </ac:picMkLst>
        </pc:picChg>
      </pc:sldChg>
      <pc:sldChg chg="delSp modSp add mod">
        <pc:chgData name="Patrik Hrkút" userId="69b41f3f-cce6-4833-b1b6-94a378442888" providerId="ADAL" clId="{D884BC09-74E0-4F02-BD42-24DF5927405E}" dt="2023-03-14T12:43:21.158" v="241" actId="20577"/>
        <pc:sldMkLst>
          <pc:docMk/>
          <pc:sldMk cId="0" sldId="338"/>
        </pc:sldMkLst>
        <pc:spChg chg="del mod">
          <ac:chgData name="Patrik Hrkút" userId="69b41f3f-cce6-4833-b1b6-94a378442888" providerId="ADAL" clId="{D884BC09-74E0-4F02-BD42-24DF5927405E}" dt="2023-03-14T12:43:11.638" v="222" actId="478"/>
          <ac:spMkLst>
            <pc:docMk/>
            <pc:sldMk cId="0" sldId="338"/>
            <ac:spMk id="4" creationId="{21395FB5-01DB-42BF-99E2-037BBD0AE407}"/>
          </ac:spMkLst>
        </pc:spChg>
        <pc:spChg chg="mod">
          <ac:chgData name="Patrik Hrkút" userId="69b41f3f-cce6-4833-b1b6-94a378442888" providerId="ADAL" clId="{D884BC09-74E0-4F02-BD42-24DF5927405E}" dt="2023-03-14T12:43:21.158" v="241" actId="20577"/>
          <ac:spMkLst>
            <pc:docMk/>
            <pc:sldMk cId="0" sldId="338"/>
            <ac:spMk id="605" creationId="{00000000-0000-0000-0000-000000000000}"/>
          </ac:spMkLst>
        </pc:spChg>
      </pc:sldChg>
      <pc:sldChg chg="add">
        <pc:chgData name="Patrik Hrkút" userId="69b41f3f-cce6-4833-b1b6-94a378442888" providerId="ADAL" clId="{D884BC09-74E0-4F02-BD42-24DF5927405E}" dt="2023-03-07T12:27:58" v="20"/>
        <pc:sldMkLst>
          <pc:docMk/>
          <pc:sldMk cId="0" sldId="339"/>
        </pc:sldMkLst>
      </pc:sldChg>
      <pc:sldChg chg="modSp add mod">
        <pc:chgData name="Patrik Hrkút" userId="69b41f3f-cce6-4833-b1b6-94a378442888" providerId="ADAL" clId="{D884BC09-74E0-4F02-BD42-24DF5927405E}" dt="2023-03-14T12:45:03.356" v="252" actId="20577"/>
        <pc:sldMkLst>
          <pc:docMk/>
          <pc:sldMk cId="0" sldId="340"/>
        </pc:sldMkLst>
        <pc:spChg chg="mod">
          <ac:chgData name="Patrik Hrkút" userId="69b41f3f-cce6-4833-b1b6-94a378442888" providerId="ADAL" clId="{D884BC09-74E0-4F02-BD42-24DF5927405E}" dt="2023-03-14T12:45:03.356" v="252" actId="20577"/>
          <ac:spMkLst>
            <pc:docMk/>
            <pc:sldMk cId="0" sldId="340"/>
            <ac:spMk id="135" creationId="{00000000-0000-0000-0000-000000000000}"/>
          </ac:spMkLst>
        </pc:spChg>
      </pc:sldChg>
      <pc:sldChg chg="addSp modSp add mod">
        <pc:chgData name="Patrik Hrkút" userId="69b41f3f-cce6-4833-b1b6-94a378442888" providerId="ADAL" clId="{D884BC09-74E0-4F02-BD42-24DF5927405E}" dt="2023-03-14T12:46:57.096" v="256" actId="1076"/>
        <pc:sldMkLst>
          <pc:docMk/>
          <pc:sldMk cId="3118528264" sldId="341"/>
        </pc:sldMkLst>
        <pc:picChg chg="add mod">
          <ac:chgData name="Patrik Hrkút" userId="69b41f3f-cce6-4833-b1b6-94a378442888" providerId="ADAL" clId="{D884BC09-74E0-4F02-BD42-24DF5927405E}" dt="2023-03-14T12:46:57.096" v="256" actId="1076"/>
          <ac:picMkLst>
            <pc:docMk/>
            <pc:sldMk cId="3118528264" sldId="341"/>
            <ac:picMk id="5" creationId="{2C6C3FD2-798F-9DEC-C3F2-96EC469E85B9}"/>
          </ac:picMkLst>
        </pc:picChg>
      </pc:sldChg>
      <pc:sldChg chg="delSp add del mod">
        <pc:chgData name="Patrik Hrkút" userId="69b41f3f-cce6-4833-b1b6-94a378442888" providerId="ADAL" clId="{D884BC09-74E0-4F02-BD42-24DF5927405E}" dt="2023-03-14T12:47:04.420" v="257" actId="47"/>
        <pc:sldMkLst>
          <pc:docMk/>
          <pc:sldMk cId="0" sldId="342"/>
        </pc:sldMkLst>
        <pc:picChg chg="del">
          <ac:chgData name="Patrik Hrkút" userId="69b41f3f-cce6-4833-b1b6-94a378442888" providerId="ADAL" clId="{D884BC09-74E0-4F02-BD42-24DF5927405E}" dt="2023-03-14T12:46:48.337" v="253" actId="21"/>
          <ac:picMkLst>
            <pc:docMk/>
            <pc:sldMk cId="0" sldId="342"/>
            <ac:picMk id="146" creationId="{00000000-0000-0000-0000-000000000000}"/>
          </ac:picMkLst>
        </pc:picChg>
      </pc:sldChg>
      <pc:sldChg chg="add">
        <pc:chgData name="Patrik Hrkút" userId="69b41f3f-cce6-4833-b1b6-94a378442888" providerId="ADAL" clId="{D884BC09-74E0-4F02-BD42-24DF5927405E}" dt="2023-03-07T12:27:58" v="20"/>
        <pc:sldMkLst>
          <pc:docMk/>
          <pc:sldMk cId="0" sldId="343"/>
        </pc:sldMkLst>
      </pc:sldChg>
      <pc:sldChg chg="add">
        <pc:chgData name="Patrik Hrkút" userId="69b41f3f-cce6-4833-b1b6-94a378442888" providerId="ADAL" clId="{D884BC09-74E0-4F02-BD42-24DF5927405E}" dt="2023-03-07T12:27:58" v="20"/>
        <pc:sldMkLst>
          <pc:docMk/>
          <pc:sldMk cId="0" sldId="344"/>
        </pc:sldMkLst>
      </pc:sldChg>
      <pc:sldChg chg="modSp add mod">
        <pc:chgData name="Patrik Hrkút" userId="69b41f3f-cce6-4833-b1b6-94a378442888" providerId="ADAL" clId="{D884BC09-74E0-4F02-BD42-24DF5927405E}" dt="2023-03-14T13:17:48.068" v="388" actId="20577"/>
        <pc:sldMkLst>
          <pc:docMk/>
          <pc:sldMk cId="2220530451" sldId="345"/>
        </pc:sldMkLst>
        <pc:spChg chg="mod">
          <ac:chgData name="Patrik Hrkút" userId="69b41f3f-cce6-4833-b1b6-94a378442888" providerId="ADAL" clId="{D884BC09-74E0-4F02-BD42-24DF5927405E}" dt="2023-03-14T13:17:48.068" v="388" actId="20577"/>
          <ac:spMkLst>
            <pc:docMk/>
            <pc:sldMk cId="2220530451" sldId="345"/>
            <ac:spMk id="406" creationId="{00000000-0000-0000-0000-000000000000}"/>
          </ac:spMkLst>
        </pc:spChg>
      </pc:sldChg>
      <pc:sldMasterChg chg="delSldLayout">
        <pc:chgData name="Patrik Hrkút" userId="69b41f3f-cce6-4833-b1b6-94a378442888" providerId="ADAL" clId="{D884BC09-74E0-4F02-BD42-24DF5927405E}" dt="2023-03-07T12:32:26.017" v="50" actId="47"/>
        <pc:sldMasterMkLst>
          <pc:docMk/>
          <pc:sldMasterMk cId="0" sldId="2147483659"/>
        </pc:sldMasterMkLst>
        <pc:sldLayoutChg chg="del">
          <pc:chgData name="Patrik Hrkút" userId="69b41f3f-cce6-4833-b1b6-94a378442888" providerId="ADAL" clId="{D884BC09-74E0-4F02-BD42-24DF5927405E}" dt="2023-03-07T12:32:26.017" v="50" actId="47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Patrik Hrkút" userId="69b41f3f-cce6-4833-b1b6-94a378442888" providerId="ADAL" clId="{65BEB175-5923-41DF-9D86-6822C4C48779}"/>
    <pc:docChg chg="undo custSel addSld delSld modSld sldOrd">
      <pc:chgData name="Patrik Hrkút" userId="69b41f3f-cce6-4833-b1b6-94a378442888" providerId="ADAL" clId="{65BEB175-5923-41DF-9D86-6822C4C48779}" dt="2021-10-04T16:08:46.069" v="4423" actId="20577"/>
      <pc:docMkLst>
        <pc:docMk/>
      </pc:docMkLst>
      <pc:sldChg chg="modSp mod">
        <pc:chgData name="Patrik Hrkút" userId="69b41f3f-cce6-4833-b1b6-94a378442888" providerId="ADAL" clId="{65BEB175-5923-41DF-9D86-6822C4C48779}" dt="2021-10-04T10:08:54.678" v="0" actId="114"/>
        <pc:sldMkLst>
          <pc:docMk/>
          <pc:sldMk cId="0" sldId="265"/>
        </pc:sldMkLst>
        <pc:spChg chg="mod">
          <ac:chgData name="Patrik Hrkút" userId="69b41f3f-cce6-4833-b1b6-94a378442888" providerId="ADAL" clId="{65BEB175-5923-41DF-9D86-6822C4C48779}" dt="2021-10-04T10:08:54.678" v="0" actId="114"/>
          <ac:spMkLst>
            <pc:docMk/>
            <pc:sldMk cId="0" sldId="265"/>
            <ac:spMk id="168" creationId="{00000000-0000-0000-0000-000000000000}"/>
          </ac:spMkLst>
        </pc:spChg>
      </pc:sldChg>
      <pc:sldChg chg="modSp mod">
        <pc:chgData name="Patrik Hrkút" userId="69b41f3f-cce6-4833-b1b6-94a378442888" providerId="ADAL" clId="{65BEB175-5923-41DF-9D86-6822C4C48779}" dt="2021-10-04T10:09:24.158" v="13" actId="6549"/>
        <pc:sldMkLst>
          <pc:docMk/>
          <pc:sldMk cId="0" sldId="271"/>
        </pc:sldMkLst>
        <pc:spChg chg="mod">
          <ac:chgData name="Patrik Hrkút" userId="69b41f3f-cce6-4833-b1b6-94a378442888" providerId="ADAL" clId="{65BEB175-5923-41DF-9D86-6822C4C48779}" dt="2021-10-04T10:09:24.158" v="13" actId="6549"/>
          <ac:spMkLst>
            <pc:docMk/>
            <pc:sldMk cId="0" sldId="271"/>
            <ac:spMk id="211" creationId="{00000000-0000-0000-0000-000000000000}"/>
          </ac:spMkLst>
        </pc:spChg>
      </pc:sldChg>
      <pc:sldChg chg="modSp mod">
        <pc:chgData name="Patrik Hrkút" userId="69b41f3f-cce6-4833-b1b6-94a378442888" providerId="ADAL" clId="{65BEB175-5923-41DF-9D86-6822C4C48779}" dt="2021-10-04T10:09:40.039" v="16" actId="20577"/>
        <pc:sldMkLst>
          <pc:docMk/>
          <pc:sldMk cId="0" sldId="275"/>
        </pc:sldMkLst>
        <pc:spChg chg="mod">
          <ac:chgData name="Patrik Hrkút" userId="69b41f3f-cce6-4833-b1b6-94a378442888" providerId="ADAL" clId="{65BEB175-5923-41DF-9D86-6822C4C48779}" dt="2021-10-04T10:09:40.039" v="16" actId="20577"/>
          <ac:spMkLst>
            <pc:docMk/>
            <pc:sldMk cId="0" sldId="275"/>
            <ac:spMk id="241" creationId="{00000000-0000-0000-0000-000000000000}"/>
          </ac:spMkLst>
        </pc:spChg>
      </pc:sldChg>
      <pc:sldChg chg="modSp mod">
        <pc:chgData name="Patrik Hrkút" userId="69b41f3f-cce6-4833-b1b6-94a378442888" providerId="ADAL" clId="{65BEB175-5923-41DF-9D86-6822C4C48779}" dt="2021-10-04T10:10:07.231" v="18" actId="5793"/>
        <pc:sldMkLst>
          <pc:docMk/>
          <pc:sldMk cId="0" sldId="279"/>
        </pc:sldMkLst>
        <pc:spChg chg="mod">
          <ac:chgData name="Patrik Hrkút" userId="69b41f3f-cce6-4833-b1b6-94a378442888" providerId="ADAL" clId="{65BEB175-5923-41DF-9D86-6822C4C48779}" dt="2021-10-04T10:10:07.231" v="18" actId="5793"/>
          <ac:spMkLst>
            <pc:docMk/>
            <pc:sldMk cId="0" sldId="279"/>
            <ac:spMk id="271" creationId="{00000000-0000-0000-0000-000000000000}"/>
          </ac:spMkLst>
        </pc:spChg>
      </pc:sldChg>
      <pc:sldChg chg="modSp mod">
        <pc:chgData name="Patrik Hrkút" userId="69b41f3f-cce6-4833-b1b6-94a378442888" providerId="ADAL" clId="{65BEB175-5923-41DF-9D86-6822C4C48779}" dt="2021-10-04T12:56:35.819" v="1011" actId="6549"/>
        <pc:sldMkLst>
          <pc:docMk/>
          <pc:sldMk cId="3120933641" sldId="287"/>
        </pc:sldMkLst>
        <pc:spChg chg="mod">
          <ac:chgData name="Patrik Hrkút" userId="69b41f3f-cce6-4833-b1b6-94a378442888" providerId="ADAL" clId="{65BEB175-5923-41DF-9D86-6822C4C48779}" dt="2021-10-04T12:56:35.819" v="1011" actId="6549"/>
          <ac:spMkLst>
            <pc:docMk/>
            <pc:sldMk cId="3120933641" sldId="287"/>
            <ac:spMk id="337" creationId="{00000000-0000-0000-0000-000000000000}"/>
          </ac:spMkLst>
        </pc:spChg>
      </pc:sldChg>
      <pc:sldChg chg="del">
        <pc:chgData name="Patrik Hrkút" userId="69b41f3f-cce6-4833-b1b6-94a378442888" providerId="ADAL" clId="{65BEB175-5923-41DF-9D86-6822C4C48779}" dt="2021-10-04T15:59:06.003" v="4194" actId="2696"/>
        <pc:sldMkLst>
          <pc:docMk/>
          <pc:sldMk cId="0" sldId="292"/>
        </pc:sldMkLst>
      </pc:sldChg>
      <pc:sldChg chg="del">
        <pc:chgData name="Patrik Hrkút" userId="69b41f3f-cce6-4833-b1b6-94a378442888" providerId="ADAL" clId="{65BEB175-5923-41DF-9D86-6822C4C48779}" dt="2021-10-04T15:59:06.003" v="4194" actId="2696"/>
        <pc:sldMkLst>
          <pc:docMk/>
          <pc:sldMk cId="0" sldId="293"/>
        </pc:sldMkLst>
      </pc:sldChg>
      <pc:sldChg chg="del">
        <pc:chgData name="Patrik Hrkút" userId="69b41f3f-cce6-4833-b1b6-94a378442888" providerId="ADAL" clId="{65BEB175-5923-41DF-9D86-6822C4C48779}" dt="2021-10-04T15:59:06.003" v="4194" actId="2696"/>
        <pc:sldMkLst>
          <pc:docMk/>
          <pc:sldMk cId="0" sldId="294"/>
        </pc:sldMkLst>
      </pc:sldChg>
      <pc:sldChg chg="modSp mod">
        <pc:chgData name="Patrik Hrkút" userId="69b41f3f-cce6-4833-b1b6-94a378442888" providerId="ADAL" clId="{65BEB175-5923-41DF-9D86-6822C4C48779}" dt="2021-10-04T13:04:23.907" v="1499" actId="108"/>
        <pc:sldMkLst>
          <pc:docMk/>
          <pc:sldMk cId="0" sldId="295"/>
        </pc:sldMkLst>
        <pc:spChg chg="mod">
          <ac:chgData name="Patrik Hrkút" userId="69b41f3f-cce6-4833-b1b6-94a378442888" providerId="ADAL" clId="{65BEB175-5923-41DF-9D86-6822C4C48779}" dt="2021-10-04T12:54:16.837" v="894" actId="20577"/>
          <ac:spMkLst>
            <pc:docMk/>
            <pc:sldMk cId="0" sldId="295"/>
            <ac:spMk id="392" creationId="{00000000-0000-0000-0000-000000000000}"/>
          </ac:spMkLst>
        </pc:spChg>
        <pc:spChg chg="mod">
          <ac:chgData name="Patrik Hrkút" userId="69b41f3f-cce6-4833-b1b6-94a378442888" providerId="ADAL" clId="{65BEB175-5923-41DF-9D86-6822C4C48779}" dt="2021-10-04T13:04:23.907" v="1499" actId="108"/>
          <ac:spMkLst>
            <pc:docMk/>
            <pc:sldMk cId="0" sldId="295"/>
            <ac:spMk id="393" creationId="{00000000-0000-0000-0000-000000000000}"/>
          </ac:spMkLst>
        </pc:spChg>
      </pc:sldChg>
      <pc:sldChg chg="addSp delSp modSp mod">
        <pc:chgData name="Patrik Hrkút" userId="69b41f3f-cce6-4833-b1b6-94a378442888" providerId="ADAL" clId="{65BEB175-5923-41DF-9D86-6822C4C48779}" dt="2021-10-04T13:07:21.322" v="1522" actId="20577"/>
        <pc:sldMkLst>
          <pc:docMk/>
          <pc:sldMk cId="0" sldId="296"/>
        </pc:sldMkLst>
        <pc:spChg chg="add del">
          <ac:chgData name="Patrik Hrkút" userId="69b41f3f-cce6-4833-b1b6-94a378442888" providerId="ADAL" clId="{65BEB175-5923-41DF-9D86-6822C4C48779}" dt="2021-10-04T13:06:09.864" v="1501" actId="478"/>
          <ac:spMkLst>
            <pc:docMk/>
            <pc:sldMk cId="0" sldId="296"/>
            <ac:spMk id="2" creationId="{AE3D8805-2423-4B62-9F4F-5885DE74C8BF}"/>
          </ac:spMkLst>
        </pc:spChg>
        <pc:spChg chg="add del mod">
          <ac:chgData name="Patrik Hrkút" userId="69b41f3f-cce6-4833-b1b6-94a378442888" providerId="ADAL" clId="{65BEB175-5923-41DF-9D86-6822C4C48779}" dt="2021-10-04T13:06:14.335" v="1502" actId="478"/>
          <ac:spMkLst>
            <pc:docMk/>
            <pc:sldMk cId="0" sldId="296"/>
            <ac:spMk id="3" creationId="{FD7D3EBE-5303-43A8-8A7B-285BE40B3CF3}"/>
          </ac:spMkLst>
        </pc:spChg>
        <pc:spChg chg="add mod">
          <ac:chgData name="Patrik Hrkút" userId="69b41f3f-cce6-4833-b1b6-94a378442888" providerId="ADAL" clId="{65BEB175-5923-41DF-9D86-6822C4C48779}" dt="2021-10-04T13:07:21.322" v="1522" actId="20577"/>
          <ac:spMkLst>
            <pc:docMk/>
            <pc:sldMk cId="0" sldId="296"/>
            <ac:spMk id="4" creationId="{B9626A76-B383-47BD-9D68-CECD4E4D1223}"/>
          </ac:spMkLst>
        </pc:spChg>
        <pc:spChg chg="mod">
          <ac:chgData name="Patrik Hrkút" userId="69b41f3f-cce6-4833-b1b6-94a378442888" providerId="ADAL" clId="{65BEB175-5923-41DF-9D86-6822C4C48779}" dt="2021-10-04T13:00:54.637" v="1275" actId="5793"/>
          <ac:spMkLst>
            <pc:docMk/>
            <pc:sldMk cId="0" sldId="296"/>
            <ac:spMk id="399" creationId="{00000000-0000-0000-0000-000000000000}"/>
          </ac:spMkLst>
        </pc:spChg>
        <pc:spChg chg="del">
          <ac:chgData name="Patrik Hrkút" userId="69b41f3f-cce6-4833-b1b6-94a378442888" providerId="ADAL" clId="{65BEB175-5923-41DF-9D86-6822C4C48779}" dt="2021-10-04T13:06:09.864" v="1501" actId="478"/>
          <ac:spMkLst>
            <pc:docMk/>
            <pc:sldMk cId="0" sldId="296"/>
            <ac:spMk id="400" creationId="{00000000-0000-0000-0000-000000000000}"/>
          </ac:spMkLst>
        </pc:spChg>
      </pc:sldChg>
      <pc:sldChg chg="modAnim">
        <pc:chgData name="Patrik Hrkút" userId="69b41f3f-cce6-4833-b1b6-94a378442888" providerId="ADAL" clId="{65BEB175-5923-41DF-9D86-6822C4C48779}" dt="2021-10-04T11:59:42.219" v="880"/>
        <pc:sldMkLst>
          <pc:docMk/>
          <pc:sldMk cId="1938647773" sldId="298"/>
        </pc:sldMkLst>
      </pc:sldChg>
      <pc:sldChg chg="addSp delSp modSp new mod">
        <pc:chgData name="Patrik Hrkút" userId="69b41f3f-cce6-4833-b1b6-94a378442888" providerId="ADAL" clId="{65BEB175-5923-41DF-9D86-6822C4C48779}" dt="2021-10-04T10:55:37.038" v="471" actId="14100"/>
        <pc:sldMkLst>
          <pc:docMk/>
          <pc:sldMk cId="2368735686" sldId="314"/>
        </pc:sldMkLst>
        <pc:spChg chg="mod">
          <ac:chgData name="Patrik Hrkút" userId="69b41f3f-cce6-4833-b1b6-94a378442888" providerId="ADAL" clId="{65BEB175-5923-41DF-9D86-6822C4C48779}" dt="2021-10-04T10:43:24.828" v="28" actId="20577"/>
          <ac:spMkLst>
            <pc:docMk/>
            <pc:sldMk cId="2368735686" sldId="314"/>
            <ac:spMk id="2" creationId="{8BAD90C5-168B-41E4-81DD-1D0CD5EF1E86}"/>
          </ac:spMkLst>
        </pc:spChg>
        <pc:spChg chg="mod">
          <ac:chgData name="Patrik Hrkút" userId="69b41f3f-cce6-4833-b1b6-94a378442888" providerId="ADAL" clId="{65BEB175-5923-41DF-9D86-6822C4C48779}" dt="2021-10-04T10:55:37.038" v="471" actId="14100"/>
          <ac:spMkLst>
            <pc:docMk/>
            <pc:sldMk cId="2368735686" sldId="314"/>
            <ac:spMk id="3" creationId="{26AB4917-A549-49DC-8FCC-C54194CF6AD1}"/>
          </ac:spMkLst>
        </pc:spChg>
        <pc:picChg chg="add del mod">
          <ac:chgData name="Patrik Hrkút" userId="69b41f3f-cce6-4833-b1b6-94a378442888" providerId="ADAL" clId="{65BEB175-5923-41DF-9D86-6822C4C48779}" dt="2021-10-04T10:47:39.343" v="174" actId="478"/>
          <ac:picMkLst>
            <pc:docMk/>
            <pc:sldMk cId="2368735686" sldId="314"/>
            <ac:picMk id="6" creationId="{ED977DDB-1FF4-47B0-85D6-0517F54021C6}"/>
          </ac:picMkLst>
        </pc:picChg>
        <pc:picChg chg="add del mod">
          <ac:chgData name="Patrik Hrkút" userId="69b41f3f-cce6-4833-b1b6-94a378442888" providerId="ADAL" clId="{65BEB175-5923-41DF-9D86-6822C4C48779}" dt="2021-10-04T10:47:41.311" v="175" actId="478"/>
          <ac:picMkLst>
            <pc:docMk/>
            <pc:sldMk cId="2368735686" sldId="314"/>
            <ac:picMk id="8" creationId="{5800B669-D6F0-4BE9-BF6B-851B25C11980}"/>
          </ac:picMkLst>
        </pc:picChg>
        <pc:picChg chg="add mod">
          <ac:chgData name="Patrik Hrkút" userId="69b41f3f-cce6-4833-b1b6-94a378442888" providerId="ADAL" clId="{65BEB175-5923-41DF-9D86-6822C4C48779}" dt="2021-10-04T10:55:31.938" v="470" actId="14100"/>
          <ac:picMkLst>
            <pc:docMk/>
            <pc:sldMk cId="2368735686" sldId="314"/>
            <ac:picMk id="10" creationId="{3ACBE057-5DAD-4C77-85AE-54F4F8682549}"/>
          </ac:picMkLst>
        </pc:picChg>
        <pc:picChg chg="add mod">
          <ac:chgData name="Patrik Hrkút" userId="69b41f3f-cce6-4833-b1b6-94a378442888" providerId="ADAL" clId="{65BEB175-5923-41DF-9D86-6822C4C48779}" dt="2021-10-04T10:55:26.977" v="468" actId="14100"/>
          <ac:picMkLst>
            <pc:docMk/>
            <pc:sldMk cId="2368735686" sldId="314"/>
            <ac:picMk id="12" creationId="{814B7416-24D0-46DE-A86A-7CA9A2753B65}"/>
          </ac:picMkLst>
        </pc:picChg>
        <pc:picChg chg="add mod">
          <ac:chgData name="Patrik Hrkút" userId="69b41f3f-cce6-4833-b1b6-94a378442888" providerId="ADAL" clId="{65BEB175-5923-41DF-9D86-6822C4C48779}" dt="2021-10-04T10:55:16.138" v="464" actId="1076"/>
          <ac:picMkLst>
            <pc:docMk/>
            <pc:sldMk cId="2368735686" sldId="314"/>
            <ac:picMk id="14" creationId="{E789400E-7F0F-466F-98BA-EAAC9C33BE5F}"/>
          </ac:picMkLst>
        </pc:picChg>
        <pc:picChg chg="add mod">
          <ac:chgData name="Patrik Hrkút" userId="69b41f3f-cce6-4833-b1b6-94a378442888" providerId="ADAL" clId="{65BEB175-5923-41DF-9D86-6822C4C48779}" dt="2021-10-04T10:55:14.434" v="463" actId="1076"/>
          <ac:picMkLst>
            <pc:docMk/>
            <pc:sldMk cId="2368735686" sldId="314"/>
            <ac:picMk id="16" creationId="{AA2237EB-4480-4CE0-956B-6317DD6D9E1B}"/>
          </ac:picMkLst>
        </pc:picChg>
      </pc:sldChg>
      <pc:sldChg chg="addSp modSp new mod">
        <pc:chgData name="Patrik Hrkút" userId="69b41f3f-cce6-4833-b1b6-94a378442888" providerId="ADAL" clId="{65BEB175-5923-41DF-9D86-6822C4C48779}" dt="2021-10-04T11:23:08.565" v="879" actId="1076"/>
        <pc:sldMkLst>
          <pc:docMk/>
          <pc:sldMk cId="4025393924" sldId="315"/>
        </pc:sldMkLst>
        <pc:spChg chg="mod">
          <ac:chgData name="Patrik Hrkút" userId="69b41f3f-cce6-4833-b1b6-94a378442888" providerId="ADAL" clId="{65BEB175-5923-41DF-9D86-6822C4C48779}" dt="2021-10-04T10:55:57.193" v="477" actId="20577"/>
          <ac:spMkLst>
            <pc:docMk/>
            <pc:sldMk cId="4025393924" sldId="315"/>
            <ac:spMk id="2" creationId="{90FF84AD-A9D6-4776-A18D-36B54E198EE0}"/>
          </ac:spMkLst>
        </pc:spChg>
        <pc:spChg chg="mod">
          <ac:chgData name="Patrik Hrkút" userId="69b41f3f-cce6-4833-b1b6-94a378442888" providerId="ADAL" clId="{65BEB175-5923-41DF-9D86-6822C4C48779}" dt="2021-10-04T11:22:59.048" v="877" actId="790"/>
          <ac:spMkLst>
            <pc:docMk/>
            <pc:sldMk cId="4025393924" sldId="315"/>
            <ac:spMk id="3" creationId="{15C31C9C-279A-471B-B38D-5DAB8736B928}"/>
          </ac:spMkLst>
        </pc:spChg>
        <pc:picChg chg="add mod">
          <ac:chgData name="Patrik Hrkút" userId="69b41f3f-cce6-4833-b1b6-94a378442888" providerId="ADAL" clId="{65BEB175-5923-41DF-9D86-6822C4C48779}" dt="2021-10-04T11:23:08.565" v="879" actId="1076"/>
          <ac:picMkLst>
            <pc:docMk/>
            <pc:sldMk cId="4025393924" sldId="315"/>
            <ac:picMk id="6" creationId="{76B7D9B7-C582-4254-A275-AE24D85D860B}"/>
          </ac:picMkLst>
        </pc:picChg>
        <pc:picChg chg="add mod">
          <ac:chgData name="Patrik Hrkút" userId="69b41f3f-cce6-4833-b1b6-94a378442888" providerId="ADAL" clId="{65BEB175-5923-41DF-9D86-6822C4C48779}" dt="2021-10-04T11:23:04.826" v="878" actId="1076"/>
          <ac:picMkLst>
            <pc:docMk/>
            <pc:sldMk cId="4025393924" sldId="315"/>
            <ac:picMk id="8" creationId="{F2F662F5-C193-4C25-AADF-C56AD24CA4C3}"/>
          </ac:picMkLst>
        </pc:picChg>
      </pc:sldChg>
      <pc:sldChg chg="addSp modSp new mod">
        <pc:chgData name="Patrik Hrkút" userId="69b41f3f-cce6-4833-b1b6-94a378442888" providerId="ADAL" clId="{65BEB175-5923-41DF-9D86-6822C4C48779}" dt="2021-10-04T13:37:23.406" v="1999" actId="1076"/>
        <pc:sldMkLst>
          <pc:docMk/>
          <pc:sldMk cId="1117403760" sldId="316"/>
        </pc:sldMkLst>
        <pc:spChg chg="mod">
          <ac:chgData name="Patrik Hrkút" userId="69b41f3f-cce6-4833-b1b6-94a378442888" providerId="ADAL" clId="{65BEB175-5923-41DF-9D86-6822C4C48779}" dt="2021-10-04T13:28:10.716" v="1542" actId="6549"/>
          <ac:spMkLst>
            <pc:docMk/>
            <pc:sldMk cId="1117403760" sldId="316"/>
            <ac:spMk id="2" creationId="{8619B934-45C9-49A6-B806-F679F4B2135C}"/>
          </ac:spMkLst>
        </pc:spChg>
        <pc:spChg chg="mod">
          <ac:chgData name="Patrik Hrkút" userId="69b41f3f-cce6-4833-b1b6-94a378442888" providerId="ADAL" clId="{65BEB175-5923-41DF-9D86-6822C4C48779}" dt="2021-10-04T13:37:18.698" v="1998" actId="20577"/>
          <ac:spMkLst>
            <pc:docMk/>
            <pc:sldMk cId="1117403760" sldId="316"/>
            <ac:spMk id="3" creationId="{84BAD3D5-C876-4190-B2AD-6E286A180F08}"/>
          </ac:spMkLst>
        </pc:spChg>
        <pc:picChg chg="add mod">
          <ac:chgData name="Patrik Hrkút" userId="69b41f3f-cce6-4833-b1b6-94a378442888" providerId="ADAL" clId="{65BEB175-5923-41DF-9D86-6822C4C48779}" dt="2021-10-04T13:37:23.406" v="1999" actId="1076"/>
          <ac:picMkLst>
            <pc:docMk/>
            <pc:sldMk cId="1117403760" sldId="316"/>
            <ac:picMk id="6" creationId="{D7B3BCC8-3740-4431-AF5D-835E640189BC}"/>
          </ac:picMkLst>
        </pc:picChg>
      </pc:sldChg>
      <pc:sldChg chg="addSp delSp modSp new mod">
        <pc:chgData name="Patrik Hrkút" userId="69b41f3f-cce6-4833-b1b6-94a378442888" providerId="ADAL" clId="{65BEB175-5923-41DF-9D86-6822C4C48779}" dt="2021-10-04T14:15:24.123" v="2041" actId="5793"/>
        <pc:sldMkLst>
          <pc:docMk/>
          <pc:sldMk cId="4192683512" sldId="317"/>
        </pc:sldMkLst>
        <pc:spChg chg="mod">
          <ac:chgData name="Patrik Hrkút" userId="69b41f3f-cce6-4833-b1b6-94a378442888" providerId="ADAL" clId="{65BEB175-5923-41DF-9D86-6822C4C48779}" dt="2021-10-04T14:15:24.123" v="2041" actId="5793"/>
          <ac:spMkLst>
            <pc:docMk/>
            <pc:sldMk cId="4192683512" sldId="317"/>
            <ac:spMk id="2" creationId="{C6B1667D-5D95-41B3-ACE1-E2822BD30E99}"/>
          </ac:spMkLst>
        </pc:spChg>
        <pc:spChg chg="del mod">
          <ac:chgData name="Patrik Hrkút" userId="69b41f3f-cce6-4833-b1b6-94a378442888" providerId="ADAL" clId="{65BEB175-5923-41DF-9D86-6822C4C48779}" dt="2021-10-04T14:14:18.002" v="2020" actId="478"/>
          <ac:spMkLst>
            <pc:docMk/>
            <pc:sldMk cId="4192683512" sldId="317"/>
            <ac:spMk id="3" creationId="{5106E900-584A-490C-A226-E80B42E3F860}"/>
          </ac:spMkLst>
        </pc:spChg>
        <pc:spChg chg="add mod">
          <ac:chgData name="Patrik Hrkút" userId="69b41f3f-cce6-4833-b1b6-94a378442888" providerId="ADAL" clId="{65BEB175-5923-41DF-9D86-6822C4C48779}" dt="2021-10-04T14:14:36.027" v="2024" actId="255"/>
          <ac:spMkLst>
            <pc:docMk/>
            <pc:sldMk cId="4192683512" sldId="317"/>
            <ac:spMk id="5" creationId="{8AB22473-F81F-4ABF-92EF-7F4B66BB6CBA}"/>
          </ac:spMkLst>
        </pc:spChg>
        <pc:spChg chg="add del">
          <ac:chgData name="Patrik Hrkút" userId="69b41f3f-cce6-4833-b1b6-94a378442888" providerId="ADAL" clId="{65BEB175-5923-41DF-9D86-6822C4C48779}" dt="2021-10-04T14:15:06.063" v="2026"/>
          <ac:spMkLst>
            <pc:docMk/>
            <pc:sldMk cId="4192683512" sldId="317"/>
            <ac:spMk id="6" creationId="{C52A0649-3C65-4CCD-8300-170AB3822791}"/>
          </ac:spMkLst>
        </pc:spChg>
        <pc:picChg chg="add mod">
          <ac:chgData name="Patrik Hrkút" userId="69b41f3f-cce6-4833-b1b6-94a378442888" providerId="ADAL" clId="{65BEB175-5923-41DF-9D86-6822C4C48779}" dt="2021-10-04T14:15:17.461" v="2029" actId="1076"/>
          <ac:picMkLst>
            <pc:docMk/>
            <pc:sldMk cId="4192683512" sldId="317"/>
            <ac:picMk id="8" creationId="{9D5F0CBC-94A1-4540-86CA-4843806FAA85}"/>
          </ac:picMkLst>
        </pc:picChg>
      </pc:sldChg>
      <pc:sldChg chg="modSp new mod">
        <pc:chgData name="Patrik Hrkút" userId="69b41f3f-cce6-4833-b1b6-94a378442888" providerId="ADAL" clId="{65BEB175-5923-41DF-9D86-6822C4C48779}" dt="2021-10-04T14:27:30.660" v="2586" actId="20577"/>
        <pc:sldMkLst>
          <pc:docMk/>
          <pc:sldMk cId="1028837814" sldId="318"/>
        </pc:sldMkLst>
        <pc:spChg chg="mod">
          <ac:chgData name="Patrik Hrkút" userId="69b41f3f-cce6-4833-b1b6-94a378442888" providerId="ADAL" clId="{65BEB175-5923-41DF-9D86-6822C4C48779}" dt="2021-10-04T14:16:50.176" v="2054" actId="20577"/>
          <ac:spMkLst>
            <pc:docMk/>
            <pc:sldMk cId="1028837814" sldId="318"/>
            <ac:spMk id="2" creationId="{35273CF6-BBB8-419C-B93C-BE43FF79DDA4}"/>
          </ac:spMkLst>
        </pc:spChg>
        <pc:spChg chg="mod">
          <ac:chgData name="Patrik Hrkút" userId="69b41f3f-cce6-4833-b1b6-94a378442888" providerId="ADAL" clId="{65BEB175-5923-41DF-9D86-6822C4C48779}" dt="2021-10-04T14:27:30.660" v="2586" actId="20577"/>
          <ac:spMkLst>
            <pc:docMk/>
            <pc:sldMk cId="1028837814" sldId="318"/>
            <ac:spMk id="3" creationId="{B7AA76A7-7FFA-4AAE-8F2C-C007F74CEC6C}"/>
          </ac:spMkLst>
        </pc:spChg>
      </pc:sldChg>
      <pc:sldChg chg="addSp delSp modSp new mod">
        <pc:chgData name="Patrik Hrkút" userId="69b41f3f-cce6-4833-b1b6-94a378442888" providerId="ADAL" clId="{65BEB175-5923-41DF-9D86-6822C4C48779}" dt="2021-10-04T14:33:55.702" v="2618" actId="6549"/>
        <pc:sldMkLst>
          <pc:docMk/>
          <pc:sldMk cId="1009277890" sldId="319"/>
        </pc:sldMkLst>
        <pc:spChg chg="mod">
          <ac:chgData name="Patrik Hrkút" userId="69b41f3f-cce6-4833-b1b6-94a378442888" providerId="ADAL" clId="{65BEB175-5923-41DF-9D86-6822C4C48779}" dt="2021-10-04T14:33:55.702" v="2618" actId="6549"/>
          <ac:spMkLst>
            <pc:docMk/>
            <pc:sldMk cId="1009277890" sldId="319"/>
            <ac:spMk id="2" creationId="{F9EED665-923F-47E3-AA27-56B308CFD94C}"/>
          </ac:spMkLst>
        </pc:spChg>
        <pc:spChg chg="del">
          <ac:chgData name="Patrik Hrkút" userId="69b41f3f-cce6-4833-b1b6-94a378442888" providerId="ADAL" clId="{65BEB175-5923-41DF-9D86-6822C4C48779}" dt="2021-10-04T14:28:20.871" v="2587" actId="478"/>
          <ac:spMkLst>
            <pc:docMk/>
            <pc:sldMk cId="1009277890" sldId="319"/>
            <ac:spMk id="3" creationId="{3490451B-075D-4D31-A810-2A94A8156224}"/>
          </ac:spMkLst>
        </pc:spChg>
        <pc:spChg chg="add mod">
          <ac:chgData name="Patrik Hrkút" userId="69b41f3f-cce6-4833-b1b6-94a378442888" providerId="ADAL" clId="{65BEB175-5923-41DF-9D86-6822C4C48779}" dt="2021-10-04T14:28:36.702" v="2591" actId="1076"/>
          <ac:spMkLst>
            <pc:docMk/>
            <pc:sldMk cId="1009277890" sldId="319"/>
            <ac:spMk id="5" creationId="{0EF508BA-99C5-4A09-9D93-B45965AEE042}"/>
          </ac:spMkLst>
        </pc:spChg>
        <pc:spChg chg="add mod">
          <ac:chgData name="Patrik Hrkút" userId="69b41f3f-cce6-4833-b1b6-94a378442888" providerId="ADAL" clId="{65BEB175-5923-41DF-9D86-6822C4C48779}" dt="2021-10-04T14:29:30.395" v="2597" actId="1076"/>
          <ac:spMkLst>
            <pc:docMk/>
            <pc:sldMk cId="1009277890" sldId="319"/>
            <ac:spMk id="7" creationId="{FC307FCC-ACAE-4591-AA30-22723E931D77}"/>
          </ac:spMkLst>
        </pc:spChg>
        <pc:picChg chg="add mod">
          <ac:chgData name="Patrik Hrkút" userId="69b41f3f-cce6-4833-b1b6-94a378442888" providerId="ADAL" clId="{65BEB175-5923-41DF-9D86-6822C4C48779}" dt="2021-10-04T14:30:05.259" v="2600" actId="14100"/>
          <ac:picMkLst>
            <pc:docMk/>
            <pc:sldMk cId="1009277890" sldId="319"/>
            <ac:picMk id="9" creationId="{33E09B48-D469-4E5F-9FE4-A7850DE9ED90}"/>
          </ac:picMkLst>
        </pc:picChg>
        <pc:picChg chg="add mod">
          <ac:chgData name="Patrik Hrkút" userId="69b41f3f-cce6-4833-b1b6-94a378442888" providerId="ADAL" clId="{65BEB175-5923-41DF-9D86-6822C4C48779}" dt="2021-10-04T14:30:40.996" v="2604" actId="1076"/>
          <ac:picMkLst>
            <pc:docMk/>
            <pc:sldMk cId="1009277890" sldId="319"/>
            <ac:picMk id="10" creationId="{F66DA034-95AF-49E0-8193-2512DA5EE9E2}"/>
          </ac:picMkLst>
        </pc:picChg>
        <pc:picChg chg="add mod">
          <ac:chgData name="Patrik Hrkút" userId="69b41f3f-cce6-4833-b1b6-94a378442888" providerId="ADAL" clId="{65BEB175-5923-41DF-9D86-6822C4C48779}" dt="2021-10-04T14:31:26.470" v="2608" actId="688"/>
          <ac:picMkLst>
            <pc:docMk/>
            <pc:sldMk cId="1009277890" sldId="319"/>
            <ac:picMk id="11" creationId="{B4D0D68C-4EB0-4959-B1CB-FF4FFAA6EBBD}"/>
          </ac:picMkLst>
        </pc:picChg>
        <pc:picChg chg="add mod">
          <ac:chgData name="Patrik Hrkút" userId="69b41f3f-cce6-4833-b1b6-94a378442888" providerId="ADAL" clId="{65BEB175-5923-41DF-9D86-6822C4C48779}" dt="2021-10-04T14:32:04.126" v="2615" actId="688"/>
          <ac:picMkLst>
            <pc:docMk/>
            <pc:sldMk cId="1009277890" sldId="319"/>
            <ac:picMk id="12" creationId="{2A0E2E78-A46C-401B-8FC1-D0B43A11D9D3}"/>
          </ac:picMkLst>
        </pc:picChg>
      </pc:sldChg>
      <pc:sldChg chg="addSp delSp modSp new mod ord">
        <pc:chgData name="Patrik Hrkút" userId="69b41f3f-cce6-4833-b1b6-94a378442888" providerId="ADAL" clId="{65BEB175-5923-41DF-9D86-6822C4C48779}" dt="2021-10-04T14:48:18.962" v="3195" actId="20577"/>
        <pc:sldMkLst>
          <pc:docMk/>
          <pc:sldMk cId="2958028074" sldId="320"/>
        </pc:sldMkLst>
        <pc:spChg chg="mod">
          <ac:chgData name="Patrik Hrkút" userId="69b41f3f-cce6-4833-b1b6-94a378442888" providerId="ADAL" clId="{65BEB175-5923-41DF-9D86-6822C4C48779}" dt="2021-10-04T14:36:37.773" v="2651" actId="790"/>
          <ac:spMkLst>
            <pc:docMk/>
            <pc:sldMk cId="2958028074" sldId="320"/>
            <ac:spMk id="2" creationId="{7C76FD40-2797-4C37-B662-E88D83AFFD2A}"/>
          </ac:spMkLst>
        </pc:spChg>
        <pc:spChg chg="mod">
          <ac:chgData name="Patrik Hrkút" userId="69b41f3f-cce6-4833-b1b6-94a378442888" providerId="ADAL" clId="{65BEB175-5923-41DF-9D86-6822C4C48779}" dt="2021-10-04T14:48:18.962" v="3195" actId="20577"/>
          <ac:spMkLst>
            <pc:docMk/>
            <pc:sldMk cId="2958028074" sldId="320"/>
            <ac:spMk id="3" creationId="{541F0EB4-243C-498F-BEFE-0EF9287448B8}"/>
          </ac:spMkLst>
        </pc:spChg>
        <pc:spChg chg="add mod">
          <ac:chgData name="Patrik Hrkút" userId="69b41f3f-cce6-4833-b1b6-94a378442888" providerId="ADAL" clId="{65BEB175-5923-41DF-9D86-6822C4C48779}" dt="2021-10-04T14:46:13.840" v="3116" actId="1035"/>
          <ac:spMkLst>
            <pc:docMk/>
            <pc:sldMk cId="2958028074" sldId="320"/>
            <ac:spMk id="11" creationId="{1A6C265F-7F82-4836-AFBE-4EDF3C7C7E38}"/>
          </ac:spMkLst>
        </pc:spChg>
        <pc:spChg chg="add mod">
          <ac:chgData name="Patrik Hrkút" userId="69b41f3f-cce6-4833-b1b6-94a378442888" providerId="ADAL" clId="{65BEB175-5923-41DF-9D86-6822C4C48779}" dt="2021-10-04T14:46:21.919" v="3118" actId="1076"/>
          <ac:spMkLst>
            <pc:docMk/>
            <pc:sldMk cId="2958028074" sldId="320"/>
            <ac:spMk id="12" creationId="{6C87D994-A9BB-4CD8-A4F7-B45E6E47B006}"/>
          </ac:spMkLst>
        </pc:spChg>
        <pc:picChg chg="add del mod">
          <ac:chgData name="Patrik Hrkút" userId="69b41f3f-cce6-4833-b1b6-94a378442888" providerId="ADAL" clId="{65BEB175-5923-41DF-9D86-6822C4C48779}" dt="2021-10-04T14:43:34.759" v="3090" actId="478"/>
          <ac:picMkLst>
            <pc:docMk/>
            <pc:sldMk cId="2958028074" sldId="320"/>
            <ac:picMk id="6" creationId="{AAE8BBEC-59EA-4AAD-B0B4-72149526E488}"/>
          </ac:picMkLst>
        </pc:picChg>
        <pc:picChg chg="add mod">
          <ac:chgData name="Patrik Hrkút" userId="69b41f3f-cce6-4833-b1b6-94a378442888" providerId="ADAL" clId="{65BEB175-5923-41DF-9D86-6822C4C48779}" dt="2021-10-04T14:44:07.446" v="3094" actId="14100"/>
          <ac:picMkLst>
            <pc:docMk/>
            <pc:sldMk cId="2958028074" sldId="320"/>
            <ac:picMk id="8" creationId="{C99D3B2A-32BD-43EA-96AC-2A5ADBEDC9AD}"/>
          </ac:picMkLst>
        </pc:picChg>
        <pc:picChg chg="add mod">
          <ac:chgData name="Patrik Hrkút" userId="69b41f3f-cce6-4833-b1b6-94a378442888" providerId="ADAL" clId="{65BEB175-5923-41DF-9D86-6822C4C48779}" dt="2021-10-04T14:44:49.091" v="3098" actId="1076"/>
          <ac:picMkLst>
            <pc:docMk/>
            <pc:sldMk cId="2958028074" sldId="320"/>
            <ac:picMk id="10" creationId="{214E3518-B9DD-410B-802D-F7E8E368C5FD}"/>
          </ac:picMkLst>
        </pc:picChg>
      </pc:sldChg>
      <pc:sldChg chg="new del ord">
        <pc:chgData name="Patrik Hrkút" userId="69b41f3f-cce6-4833-b1b6-94a378442888" providerId="ADAL" clId="{65BEB175-5923-41DF-9D86-6822C4C48779}" dt="2021-10-04T14:35:59.258" v="2624" actId="47"/>
        <pc:sldMkLst>
          <pc:docMk/>
          <pc:sldMk cId="3398818772" sldId="320"/>
        </pc:sldMkLst>
      </pc:sldChg>
      <pc:sldChg chg="new del">
        <pc:chgData name="Patrik Hrkút" userId="69b41f3f-cce6-4833-b1b6-94a378442888" providerId="ADAL" clId="{65BEB175-5923-41DF-9D86-6822C4C48779}" dt="2021-10-04T14:35:49.615" v="2620" actId="680"/>
        <pc:sldMkLst>
          <pc:docMk/>
          <pc:sldMk cId="3714652346" sldId="320"/>
        </pc:sldMkLst>
      </pc:sldChg>
      <pc:sldChg chg="modSp new mod">
        <pc:chgData name="Patrik Hrkút" userId="69b41f3f-cce6-4833-b1b6-94a378442888" providerId="ADAL" clId="{65BEB175-5923-41DF-9D86-6822C4C48779}" dt="2021-10-04T15:25:12.777" v="3995" actId="108"/>
        <pc:sldMkLst>
          <pc:docMk/>
          <pc:sldMk cId="3728676678" sldId="321"/>
        </pc:sldMkLst>
        <pc:spChg chg="mod">
          <ac:chgData name="Patrik Hrkút" userId="69b41f3f-cce6-4833-b1b6-94a378442888" providerId="ADAL" clId="{65BEB175-5923-41DF-9D86-6822C4C48779}" dt="2021-10-04T14:52:20.068" v="3210" actId="20577"/>
          <ac:spMkLst>
            <pc:docMk/>
            <pc:sldMk cId="3728676678" sldId="321"/>
            <ac:spMk id="2" creationId="{98CC6616-0720-43A6-9F2E-6A5EFDD70A18}"/>
          </ac:spMkLst>
        </pc:spChg>
        <pc:spChg chg="mod">
          <ac:chgData name="Patrik Hrkút" userId="69b41f3f-cce6-4833-b1b6-94a378442888" providerId="ADAL" clId="{65BEB175-5923-41DF-9D86-6822C4C48779}" dt="2021-10-04T15:25:12.777" v="3995" actId="108"/>
          <ac:spMkLst>
            <pc:docMk/>
            <pc:sldMk cId="3728676678" sldId="321"/>
            <ac:spMk id="3" creationId="{3BEA6307-DC7E-4ED7-B00F-C9ADB7A6BCD6}"/>
          </ac:spMkLst>
        </pc:spChg>
      </pc:sldChg>
      <pc:sldChg chg="addSp delSp modSp new mod">
        <pc:chgData name="Patrik Hrkút" userId="69b41f3f-cce6-4833-b1b6-94a378442888" providerId="ADAL" clId="{65BEB175-5923-41DF-9D86-6822C4C48779}" dt="2021-10-04T15:53:46.439" v="4193" actId="1076"/>
        <pc:sldMkLst>
          <pc:docMk/>
          <pc:sldMk cId="2992637016" sldId="322"/>
        </pc:sldMkLst>
        <pc:spChg chg="mod">
          <ac:chgData name="Patrik Hrkút" userId="69b41f3f-cce6-4833-b1b6-94a378442888" providerId="ADAL" clId="{65BEB175-5923-41DF-9D86-6822C4C48779}" dt="2021-10-04T15:51:12.299" v="4179" actId="5793"/>
          <ac:spMkLst>
            <pc:docMk/>
            <pc:sldMk cId="2992637016" sldId="322"/>
            <ac:spMk id="2" creationId="{51899331-8D4A-41B4-9847-94C084BED662}"/>
          </ac:spMkLst>
        </pc:spChg>
        <pc:spChg chg="del">
          <ac:chgData name="Patrik Hrkút" userId="69b41f3f-cce6-4833-b1b6-94a378442888" providerId="ADAL" clId="{65BEB175-5923-41DF-9D86-6822C4C48779}" dt="2021-10-04T15:26:30.746" v="3997" actId="478"/>
          <ac:spMkLst>
            <pc:docMk/>
            <pc:sldMk cId="2992637016" sldId="322"/>
            <ac:spMk id="3" creationId="{400A55F7-6146-44E8-8D45-671A2FE06988}"/>
          </ac:spMkLst>
        </pc:spChg>
        <pc:spChg chg="add mod">
          <ac:chgData name="Patrik Hrkút" userId="69b41f3f-cce6-4833-b1b6-94a378442888" providerId="ADAL" clId="{65BEB175-5923-41DF-9D86-6822C4C48779}" dt="2021-10-04T15:34:44.807" v="4019"/>
          <ac:spMkLst>
            <pc:docMk/>
            <pc:sldMk cId="2992637016" sldId="322"/>
            <ac:spMk id="5" creationId="{F5A84E9C-320C-498E-95E8-7A04D8E3312C}"/>
          </ac:spMkLst>
        </pc:spChg>
        <pc:spChg chg="add mod">
          <ac:chgData name="Patrik Hrkút" userId="69b41f3f-cce6-4833-b1b6-94a378442888" providerId="ADAL" clId="{65BEB175-5923-41DF-9D86-6822C4C48779}" dt="2021-10-04T15:53:46.439" v="4193" actId="1076"/>
          <ac:spMkLst>
            <pc:docMk/>
            <pc:sldMk cId="2992637016" sldId="322"/>
            <ac:spMk id="7" creationId="{05250667-ADF3-49B9-9C5F-0EE9CDF40FC1}"/>
          </ac:spMkLst>
        </pc:spChg>
        <pc:spChg chg="add mod">
          <ac:chgData name="Patrik Hrkút" userId="69b41f3f-cce6-4833-b1b6-94a378442888" providerId="ADAL" clId="{65BEB175-5923-41DF-9D86-6822C4C48779}" dt="2021-10-04T15:39:11.606" v="4029" actId="14100"/>
          <ac:spMkLst>
            <pc:docMk/>
            <pc:sldMk cId="2992637016" sldId="322"/>
            <ac:spMk id="8" creationId="{11C6B9A6-D695-4120-ABCB-A5808E04D2E2}"/>
          </ac:spMkLst>
        </pc:spChg>
        <pc:spChg chg="add mod">
          <ac:chgData name="Patrik Hrkút" userId="69b41f3f-cce6-4833-b1b6-94a378442888" providerId="ADAL" clId="{65BEB175-5923-41DF-9D86-6822C4C48779}" dt="2021-10-04T15:40:46.748" v="4046" actId="208"/>
          <ac:spMkLst>
            <pc:docMk/>
            <pc:sldMk cId="2992637016" sldId="322"/>
            <ac:spMk id="9" creationId="{CAB77A4D-E98C-4841-804B-8BED7E9E9AE9}"/>
          </ac:spMkLst>
        </pc:spChg>
        <pc:spChg chg="add mod">
          <ac:chgData name="Patrik Hrkút" userId="69b41f3f-cce6-4833-b1b6-94a378442888" providerId="ADAL" clId="{65BEB175-5923-41DF-9D86-6822C4C48779}" dt="2021-10-04T15:40:39.510" v="4044" actId="208"/>
          <ac:spMkLst>
            <pc:docMk/>
            <pc:sldMk cId="2992637016" sldId="322"/>
            <ac:spMk id="10" creationId="{A823548E-DD07-425C-A08E-FA0DD5759AA2}"/>
          </ac:spMkLst>
        </pc:spChg>
        <pc:spChg chg="add mod">
          <ac:chgData name="Patrik Hrkút" userId="69b41f3f-cce6-4833-b1b6-94a378442888" providerId="ADAL" clId="{65BEB175-5923-41DF-9D86-6822C4C48779}" dt="2021-10-04T15:40:03.839" v="4041" actId="208"/>
          <ac:spMkLst>
            <pc:docMk/>
            <pc:sldMk cId="2992637016" sldId="322"/>
            <ac:spMk id="11" creationId="{38BFDC1E-FDEE-441F-AF0E-91501287D052}"/>
          </ac:spMkLst>
        </pc:spChg>
        <pc:spChg chg="add del mod">
          <ac:chgData name="Patrik Hrkút" userId="69b41f3f-cce6-4833-b1b6-94a378442888" providerId="ADAL" clId="{65BEB175-5923-41DF-9D86-6822C4C48779}" dt="2021-10-04T15:43:18.186" v="4077" actId="478"/>
          <ac:spMkLst>
            <pc:docMk/>
            <pc:sldMk cId="2992637016" sldId="322"/>
            <ac:spMk id="16" creationId="{EC7EF894-17A4-4AB9-B3FB-0D79684A39C4}"/>
          </ac:spMkLst>
        </pc:spChg>
        <pc:spChg chg="add mod">
          <ac:chgData name="Patrik Hrkút" userId="69b41f3f-cce6-4833-b1b6-94a378442888" providerId="ADAL" clId="{65BEB175-5923-41DF-9D86-6822C4C48779}" dt="2021-10-04T15:51:46.897" v="4181" actId="208"/>
          <ac:spMkLst>
            <pc:docMk/>
            <pc:sldMk cId="2992637016" sldId="322"/>
            <ac:spMk id="17" creationId="{2A29E72C-C938-48B4-A576-F4722576507E}"/>
          </ac:spMkLst>
        </pc:spChg>
        <pc:spChg chg="add del mod">
          <ac:chgData name="Patrik Hrkút" userId="69b41f3f-cce6-4833-b1b6-94a378442888" providerId="ADAL" clId="{65BEB175-5923-41DF-9D86-6822C4C48779}" dt="2021-10-04T15:43:16.916" v="4076" actId="478"/>
          <ac:spMkLst>
            <pc:docMk/>
            <pc:sldMk cId="2992637016" sldId="322"/>
            <ac:spMk id="18" creationId="{EF3A4B83-BF89-41BD-9495-47C863C428D0}"/>
          </ac:spMkLst>
        </pc:spChg>
        <pc:spChg chg="add del mod">
          <ac:chgData name="Patrik Hrkút" userId="69b41f3f-cce6-4833-b1b6-94a378442888" providerId="ADAL" clId="{65BEB175-5923-41DF-9D86-6822C4C48779}" dt="2021-10-04T15:43:19.445" v="4078" actId="478"/>
          <ac:spMkLst>
            <pc:docMk/>
            <pc:sldMk cId="2992637016" sldId="322"/>
            <ac:spMk id="19" creationId="{5950BAA5-1038-4C40-ACE6-7E8F65F5D034}"/>
          </ac:spMkLst>
        </pc:spChg>
        <pc:spChg chg="add mod">
          <ac:chgData name="Patrik Hrkút" userId="69b41f3f-cce6-4833-b1b6-94a378442888" providerId="ADAL" clId="{65BEB175-5923-41DF-9D86-6822C4C48779}" dt="2021-10-04T15:51:34.619" v="4180" actId="208"/>
          <ac:spMkLst>
            <pc:docMk/>
            <pc:sldMk cId="2992637016" sldId="322"/>
            <ac:spMk id="20" creationId="{294150E8-9E5E-44DB-99C3-1242405CAAEC}"/>
          </ac:spMkLst>
        </pc:spChg>
        <pc:spChg chg="add del mod">
          <ac:chgData name="Patrik Hrkút" userId="69b41f3f-cce6-4833-b1b6-94a378442888" providerId="ADAL" clId="{65BEB175-5923-41DF-9D86-6822C4C48779}" dt="2021-10-04T15:46:02.509" v="4094" actId="478"/>
          <ac:spMkLst>
            <pc:docMk/>
            <pc:sldMk cId="2992637016" sldId="322"/>
            <ac:spMk id="21" creationId="{E8FD93D0-01F0-44EC-8527-A2C7490B64A2}"/>
          </ac:spMkLst>
        </pc:spChg>
        <pc:spChg chg="add del mod">
          <ac:chgData name="Patrik Hrkút" userId="69b41f3f-cce6-4833-b1b6-94a378442888" providerId="ADAL" clId="{65BEB175-5923-41DF-9D86-6822C4C48779}" dt="2021-10-04T15:46:02.509" v="4094" actId="478"/>
          <ac:spMkLst>
            <pc:docMk/>
            <pc:sldMk cId="2992637016" sldId="322"/>
            <ac:spMk id="22" creationId="{BAEBE0E3-84AE-4156-A755-6B11C2A661D9}"/>
          </ac:spMkLst>
        </pc:spChg>
        <pc:spChg chg="add mod">
          <ac:chgData name="Patrik Hrkút" userId="69b41f3f-cce6-4833-b1b6-94a378442888" providerId="ADAL" clId="{65BEB175-5923-41DF-9D86-6822C4C48779}" dt="2021-10-04T15:52:43.829" v="4186" actId="208"/>
          <ac:spMkLst>
            <pc:docMk/>
            <pc:sldMk cId="2992637016" sldId="322"/>
            <ac:spMk id="23" creationId="{1CE21906-2F43-474B-ACB1-3A6F6AF82EF7}"/>
          </ac:spMkLst>
        </pc:spChg>
        <pc:spChg chg="add mod">
          <ac:chgData name="Patrik Hrkút" userId="69b41f3f-cce6-4833-b1b6-94a378442888" providerId="ADAL" clId="{65BEB175-5923-41DF-9D86-6822C4C48779}" dt="2021-10-04T15:53:07.686" v="4189" actId="208"/>
          <ac:spMkLst>
            <pc:docMk/>
            <pc:sldMk cId="2992637016" sldId="322"/>
            <ac:spMk id="24" creationId="{67F34696-F23E-47CD-8B9A-6F04EAC4DD57}"/>
          </ac:spMkLst>
        </pc:spChg>
        <pc:spChg chg="add mod">
          <ac:chgData name="Patrik Hrkút" userId="69b41f3f-cce6-4833-b1b6-94a378442888" providerId="ADAL" clId="{65BEB175-5923-41DF-9D86-6822C4C48779}" dt="2021-10-04T15:52:37.547" v="4185" actId="208"/>
          <ac:spMkLst>
            <pc:docMk/>
            <pc:sldMk cId="2992637016" sldId="322"/>
            <ac:spMk id="25" creationId="{D542E938-F886-4BBE-B039-5C70534430F3}"/>
          </ac:spMkLst>
        </pc:spChg>
        <pc:spChg chg="add mod">
          <ac:chgData name="Patrik Hrkút" userId="69b41f3f-cce6-4833-b1b6-94a378442888" providerId="ADAL" clId="{65BEB175-5923-41DF-9D86-6822C4C48779}" dt="2021-10-04T15:52:13.487" v="4183" actId="208"/>
          <ac:spMkLst>
            <pc:docMk/>
            <pc:sldMk cId="2992637016" sldId="322"/>
            <ac:spMk id="26" creationId="{6BAEFB3B-E7E7-44A8-B36D-859A1E541CD3}"/>
          </ac:spMkLst>
        </pc:spChg>
        <pc:spChg chg="add mod">
          <ac:chgData name="Patrik Hrkút" userId="69b41f3f-cce6-4833-b1b6-94a378442888" providerId="ADAL" clId="{65BEB175-5923-41DF-9D86-6822C4C48779}" dt="2021-10-04T15:53:35.115" v="4192" actId="555"/>
          <ac:spMkLst>
            <pc:docMk/>
            <pc:sldMk cId="2992637016" sldId="322"/>
            <ac:spMk id="27" creationId="{1CAE286E-561B-4452-AF6B-D6EDCA6DBB81}"/>
          </ac:spMkLst>
        </pc:spChg>
        <pc:spChg chg="add mod">
          <ac:chgData name="Patrik Hrkút" userId="69b41f3f-cce6-4833-b1b6-94a378442888" providerId="ADAL" clId="{65BEB175-5923-41DF-9D86-6822C4C48779}" dt="2021-10-04T15:53:35.115" v="4192" actId="555"/>
          <ac:spMkLst>
            <pc:docMk/>
            <pc:sldMk cId="2992637016" sldId="322"/>
            <ac:spMk id="28" creationId="{8D2BD943-BF35-468B-86C0-942A5A5382D6}"/>
          </ac:spMkLst>
        </pc:spChg>
        <pc:spChg chg="add del mod">
          <ac:chgData name="Patrik Hrkút" userId="69b41f3f-cce6-4833-b1b6-94a378442888" providerId="ADAL" clId="{65BEB175-5923-41DF-9D86-6822C4C48779}" dt="2021-10-04T15:48:55.544" v="4142" actId="478"/>
          <ac:spMkLst>
            <pc:docMk/>
            <pc:sldMk cId="2992637016" sldId="322"/>
            <ac:spMk id="29" creationId="{34B809DA-1965-4195-A711-4E01FA0579B6}"/>
          </ac:spMkLst>
        </pc:spChg>
        <pc:spChg chg="add del mod">
          <ac:chgData name="Patrik Hrkút" userId="69b41f3f-cce6-4833-b1b6-94a378442888" providerId="ADAL" clId="{65BEB175-5923-41DF-9D86-6822C4C48779}" dt="2021-10-04T15:48:55.544" v="4142" actId="478"/>
          <ac:spMkLst>
            <pc:docMk/>
            <pc:sldMk cId="2992637016" sldId="322"/>
            <ac:spMk id="30" creationId="{82D49F01-384E-4AFD-8A69-5BE2480F8942}"/>
          </ac:spMkLst>
        </pc:spChg>
        <pc:spChg chg="add del mod">
          <ac:chgData name="Patrik Hrkút" userId="69b41f3f-cce6-4833-b1b6-94a378442888" providerId="ADAL" clId="{65BEB175-5923-41DF-9D86-6822C4C48779}" dt="2021-10-04T15:48:55.544" v="4142" actId="478"/>
          <ac:spMkLst>
            <pc:docMk/>
            <pc:sldMk cId="2992637016" sldId="322"/>
            <ac:spMk id="31" creationId="{0D291609-DCBA-43FD-BB0F-4317864E2CA9}"/>
          </ac:spMkLst>
        </pc:spChg>
        <pc:spChg chg="add del mod">
          <ac:chgData name="Patrik Hrkút" userId="69b41f3f-cce6-4833-b1b6-94a378442888" providerId="ADAL" clId="{65BEB175-5923-41DF-9D86-6822C4C48779}" dt="2021-10-04T15:47:57.804" v="4128"/>
          <ac:spMkLst>
            <pc:docMk/>
            <pc:sldMk cId="2992637016" sldId="322"/>
            <ac:spMk id="32" creationId="{BAABA6AB-8E98-49A9-AF89-55E986844D8B}"/>
          </ac:spMkLst>
        </pc:spChg>
        <pc:spChg chg="add del mod">
          <ac:chgData name="Patrik Hrkút" userId="69b41f3f-cce6-4833-b1b6-94a378442888" providerId="ADAL" clId="{65BEB175-5923-41DF-9D86-6822C4C48779}" dt="2021-10-04T15:47:57.804" v="4128"/>
          <ac:spMkLst>
            <pc:docMk/>
            <pc:sldMk cId="2992637016" sldId="322"/>
            <ac:spMk id="33" creationId="{D3215FBF-1DA1-47B4-8FB5-D0BAEEA4E303}"/>
          </ac:spMkLst>
        </pc:spChg>
        <pc:spChg chg="add del mod">
          <ac:chgData name="Patrik Hrkút" userId="69b41f3f-cce6-4833-b1b6-94a378442888" providerId="ADAL" clId="{65BEB175-5923-41DF-9D86-6822C4C48779}" dt="2021-10-04T15:48:55.544" v="4142" actId="478"/>
          <ac:spMkLst>
            <pc:docMk/>
            <pc:sldMk cId="2992637016" sldId="322"/>
            <ac:spMk id="34" creationId="{A2100AFA-8D27-4345-B5EF-0D288057DAD6}"/>
          </ac:spMkLst>
        </pc:spChg>
        <pc:spChg chg="add mod">
          <ac:chgData name="Patrik Hrkút" userId="69b41f3f-cce6-4833-b1b6-94a378442888" providerId="ADAL" clId="{65BEB175-5923-41DF-9D86-6822C4C48779}" dt="2021-10-04T15:50:31.406" v="4171" actId="1076"/>
          <ac:spMkLst>
            <pc:docMk/>
            <pc:sldMk cId="2992637016" sldId="322"/>
            <ac:spMk id="35" creationId="{BA2F18D3-ACA4-4017-81F9-CD7A51BCC267}"/>
          </ac:spMkLst>
        </pc:spChg>
        <pc:spChg chg="add mod">
          <ac:chgData name="Patrik Hrkút" userId="69b41f3f-cce6-4833-b1b6-94a378442888" providerId="ADAL" clId="{65BEB175-5923-41DF-9D86-6822C4C48779}" dt="2021-10-04T15:50:19.094" v="4169" actId="1076"/>
          <ac:spMkLst>
            <pc:docMk/>
            <pc:sldMk cId="2992637016" sldId="322"/>
            <ac:spMk id="36" creationId="{0CA60D4A-9CB7-4C33-9ACB-85812FE4BB95}"/>
          </ac:spMkLst>
        </pc:spChg>
        <pc:spChg chg="add mod">
          <ac:chgData name="Patrik Hrkút" userId="69b41f3f-cce6-4833-b1b6-94a378442888" providerId="ADAL" clId="{65BEB175-5923-41DF-9D86-6822C4C48779}" dt="2021-10-04T15:50:23.130" v="4170" actId="1076"/>
          <ac:spMkLst>
            <pc:docMk/>
            <pc:sldMk cId="2992637016" sldId="322"/>
            <ac:spMk id="37" creationId="{5EEF0CB1-378B-4432-A373-50ADF0A8B562}"/>
          </ac:spMkLst>
        </pc:spChg>
        <pc:spChg chg="add mod">
          <ac:chgData name="Patrik Hrkút" userId="69b41f3f-cce6-4833-b1b6-94a378442888" providerId="ADAL" clId="{65BEB175-5923-41DF-9D86-6822C4C48779}" dt="2021-10-04T15:50:14.352" v="4168" actId="1076"/>
          <ac:spMkLst>
            <pc:docMk/>
            <pc:sldMk cId="2992637016" sldId="322"/>
            <ac:spMk id="38" creationId="{550A72C9-EE1E-4377-B2F4-558D3B73D4E8}"/>
          </ac:spMkLst>
        </pc:spChg>
        <pc:spChg chg="add mod">
          <ac:chgData name="Patrik Hrkút" userId="69b41f3f-cce6-4833-b1b6-94a378442888" providerId="ADAL" clId="{65BEB175-5923-41DF-9D86-6822C4C48779}" dt="2021-10-04T15:53:15.821" v="4190" actId="1076"/>
          <ac:spMkLst>
            <pc:docMk/>
            <pc:sldMk cId="2992637016" sldId="322"/>
            <ac:spMk id="39" creationId="{9F66C703-65E1-4C30-B0FD-3C75AA21D20A}"/>
          </ac:spMkLst>
        </pc:spChg>
        <pc:spChg chg="add mod">
          <ac:chgData name="Patrik Hrkút" userId="69b41f3f-cce6-4833-b1b6-94a378442888" providerId="ADAL" clId="{65BEB175-5923-41DF-9D86-6822C4C48779}" dt="2021-10-04T15:50:48.020" v="4173" actId="1076"/>
          <ac:spMkLst>
            <pc:docMk/>
            <pc:sldMk cId="2992637016" sldId="322"/>
            <ac:spMk id="40" creationId="{21F515EC-035A-4BDF-BEFD-FC4A096E9025}"/>
          </ac:spMkLst>
        </pc:spChg>
        <pc:spChg chg="add mod">
          <ac:chgData name="Patrik Hrkút" userId="69b41f3f-cce6-4833-b1b6-94a378442888" providerId="ADAL" clId="{65BEB175-5923-41DF-9D86-6822C4C48779}" dt="2021-10-04T15:50:56.499" v="4174" actId="1076"/>
          <ac:spMkLst>
            <pc:docMk/>
            <pc:sldMk cId="2992637016" sldId="322"/>
            <ac:spMk id="41" creationId="{2CB90477-1B77-495E-B537-3A56063FE2D1}"/>
          </ac:spMkLst>
        </pc:spChg>
        <pc:spChg chg="add del mod">
          <ac:chgData name="Patrik Hrkút" userId="69b41f3f-cce6-4833-b1b6-94a378442888" providerId="ADAL" clId="{65BEB175-5923-41DF-9D86-6822C4C48779}" dt="2021-10-04T15:49:50.192" v="4164" actId="478"/>
          <ac:spMkLst>
            <pc:docMk/>
            <pc:sldMk cId="2992637016" sldId="322"/>
            <ac:spMk id="42" creationId="{CC6DD2FD-4584-4295-A979-2841182911A4}"/>
          </ac:spMkLst>
        </pc:spChg>
        <pc:spChg chg="add mod">
          <ac:chgData name="Patrik Hrkút" userId="69b41f3f-cce6-4833-b1b6-94a378442888" providerId="ADAL" clId="{65BEB175-5923-41DF-9D86-6822C4C48779}" dt="2021-10-04T15:51:01.451" v="4175" actId="1076"/>
          <ac:spMkLst>
            <pc:docMk/>
            <pc:sldMk cId="2992637016" sldId="322"/>
            <ac:spMk id="43" creationId="{9635AE5A-70C5-404A-93D7-453545DA5C60}"/>
          </ac:spMkLst>
        </pc:spChg>
        <pc:cxnChg chg="add del">
          <ac:chgData name="Patrik Hrkút" userId="69b41f3f-cce6-4833-b1b6-94a378442888" providerId="ADAL" clId="{65BEB175-5923-41DF-9D86-6822C4C48779}" dt="2021-10-04T15:41:34.764" v="4054" actId="478"/>
          <ac:cxnSpMkLst>
            <pc:docMk/>
            <pc:sldMk cId="2992637016" sldId="322"/>
            <ac:cxnSpMk id="13" creationId="{5F036DBA-BBA5-4C83-924E-273B3F568C23}"/>
          </ac:cxnSpMkLst>
        </pc:cxnChg>
        <pc:cxnChg chg="add del">
          <ac:chgData name="Patrik Hrkút" userId="69b41f3f-cce6-4833-b1b6-94a378442888" providerId="ADAL" clId="{65BEB175-5923-41DF-9D86-6822C4C48779}" dt="2021-10-04T15:41:35.724" v="4055" actId="478"/>
          <ac:cxnSpMkLst>
            <pc:docMk/>
            <pc:sldMk cId="2992637016" sldId="322"/>
            <ac:cxnSpMk id="15" creationId="{C276378E-52C0-4B79-875B-0B5045CCE099}"/>
          </ac:cxnSpMkLst>
        </pc:cxnChg>
      </pc:sldChg>
      <pc:sldChg chg="modSp new mod">
        <pc:chgData name="Patrik Hrkút" userId="69b41f3f-cce6-4833-b1b6-94a378442888" providerId="ADAL" clId="{65BEB175-5923-41DF-9D86-6822C4C48779}" dt="2021-10-04T16:08:46.069" v="4423" actId="20577"/>
        <pc:sldMkLst>
          <pc:docMk/>
          <pc:sldMk cId="3780994369" sldId="323"/>
        </pc:sldMkLst>
        <pc:spChg chg="mod">
          <ac:chgData name="Patrik Hrkút" userId="69b41f3f-cce6-4833-b1b6-94a378442888" providerId="ADAL" clId="{65BEB175-5923-41DF-9D86-6822C4C48779}" dt="2021-10-04T16:00:00.264" v="4209" actId="20577"/>
          <ac:spMkLst>
            <pc:docMk/>
            <pc:sldMk cId="3780994369" sldId="323"/>
            <ac:spMk id="2" creationId="{66BC1272-762F-476B-B21B-36CDDE9DD810}"/>
          </ac:spMkLst>
        </pc:spChg>
        <pc:spChg chg="mod">
          <ac:chgData name="Patrik Hrkút" userId="69b41f3f-cce6-4833-b1b6-94a378442888" providerId="ADAL" clId="{65BEB175-5923-41DF-9D86-6822C4C48779}" dt="2021-10-04T16:08:46.069" v="4423" actId="20577"/>
          <ac:spMkLst>
            <pc:docMk/>
            <pc:sldMk cId="3780994369" sldId="323"/>
            <ac:spMk id="3" creationId="{C00F731F-151A-432C-B04A-D227F4944FA7}"/>
          </ac:spMkLst>
        </pc:spChg>
      </pc:sldChg>
    </pc:docChg>
  </pc:docChgLst>
  <pc:docChgLst>
    <pc:chgData name="Patrik Hrkút" userId="69b41f3f-cce6-4833-b1b6-94a378442888" providerId="ADAL" clId="{2FB2E722-F9EE-4305-A08E-A9C9E50252DB}"/>
    <pc:docChg chg="custSel modSld">
      <pc:chgData name="Patrik Hrkút" userId="69b41f3f-cce6-4833-b1b6-94a378442888" providerId="ADAL" clId="{2FB2E722-F9EE-4305-A08E-A9C9E50252DB}" dt="2021-10-11T12:26:01.507" v="252" actId="6549"/>
      <pc:docMkLst>
        <pc:docMk/>
      </pc:docMkLst>
      <pc:sldChg chg="modSp mod">
        <pc:chgData name="Patrik Hrkút" userId="69b41f3f-cce6-4833-b1b6-94a378442888" providerId="ADAL" clId="{2FB2E722-F9EE-4305-A08E-A9C9E50252DB}" dt="2021-10-11T12:10:36.156" v="13" actId="255"/>
        <pc:sldMkLst>
          <pc:docMk/>
          <pc:sldMk cId="0" sldId="270"/>
        </pc:sldMkLst>
        <pc:spChg chg="mod">
          <ac:chgData name="Patrik Hrkút" userId="69b41f3f-cce6-4833-b1b6-94a378442888" providerId="ADAL" clId="{2FB2E722-F9EE-4305-A08E-A9C9E50252DB}" dt="2021-10-11T12:10:36.156" v="13" actId="255"/>
          <ac:spMkLst>
            <pc:docMk/>
            <pc:sldMk cId="0" sldId="270"/>
            <ac:spMk id="205" creationId="{00000000-0000-0000-0000-000000000000}"/>
          </ac:spMkLst>
        </pc:spChg>
      </pc:sldChg>
      <pc:sldChg chg="modSp mod">
        <pc:chgData name="Patrik Hrkút" userId="69b41f3f-cce6-4833-b1b6-94a378442888" providerId="ADAL" clId="{2FB2E722-F9EE-4305-A08E-A9C9E50252DB}" dt="2021-10-11T12:13:23.755" v="136" actId="6549"/>
        <pc:sldMkLst>
          <pc:docMk/>
          <pc:sldMk cId="0" sldId="274"/>
        </pc:sldMkLst>
        <pc:spChg chg="mod">
          <ac:chgData name="Patrik Hrkút" userId="69b41f3f-cce6-4833-b1b6-94a378442888" providerId="ADAL" clId="{2FB2E722-F9EE-4305-A08E-A9C9E50252DB}" dt="2021-10-11T12:13:23.755" v="136" actId="6549"/>
          <ac:spMkLst>
            <pc:docMk/>
            <pc:sldMk cId="0" sldId="274"/>
            <ac:spMk id="235" creationId="{00000000-0000-0000-0000-000000000000}"/>
          </ac:spMkLst>
        </pc:spChg>
      </pc:sldChg>
      <pc:sldChg chg="modSp mod">
        <pc:chgData name="Patrik Hrkút" userId="69b41f3f-cce6-4833-b1b6-94a378442888" providerId="ADAL" clId="{2FB2E722-F9EE-4305-A08E-A9C9E50252DB}" dt="2021-10-11T12:15:30.895" v="165" actId="20577"/>
        <pc:sldMkLst>
          <pc:docMk/>
          <pc:sldMk cId="0" sldId="278"/>
        </pc:sldMkLst>
        <pc:spChg chg="mod">
          <ac:chgData name="Patrik Hrkút" userId="69b41f3f-cce6-4833-b1b6-94a378442888" providerId="ADAL" clId="{2FB2E722-F9EE-4305-A08E-A9C9E50252DB}" dt="2021-10-11T12:15:30.895" v="165" actId="20577"/>
          <ac:spMkLst>
            <pc:docMk/>
            <pc:sldMk cId="0" sldId="278"/>
            <ac:spMk id="263" creationId="{00000000-0000-0000-0000-000000000000}"/>
          </ac:spMkLst>
        </pc:spChg>
      </pc:sldChg>
      <pc:sldChg chg="modSp mod">
        <pc:chgData name="Patrik Hrkút" userId="69b41f3f-cce6-4833-b1b6-94a378442888" providerId="ADAL" clId="{2FB2E722-F9EE-4305-A08E-A9C9E50252DB}" dt="2021-10-11T12:16:26.872" v="190" actId="20577"/>
        <pc:sldMkLst>
          <pc:docMk/>
          <pc:sldMk cId="0" sldId="280"/>
        </pc:sldMkLst>
        <pc:spChg chg="mod">
          <ac:chgData name="Patrik Hrkút" userId="69b41f3f-cce6-4833-b1b6-94a378442888" providerId="ADAL" clId="{2FB2E722-F9EE-4305-A08E-A9C9E50252DB}" dt="2021-10-11T12:16:26.872" v="190" actId="20577"/>
          <ac:spMkLst>
            <pc:docMk/>
            <pc:sldMk cId="0" sldId="280"/>
            <ac:spMk id="279" creationId="{00000000-0000-0000-0000-000000000000}"/>
          </ac:spMkLst>
        </pc:spChg>
      </pc:sldChg>
      <pc:sldChg chg="modSp mod">
        <pc:chgData name="Patrik Hrkút" userId="69b41f3f-cce6-4833-b1b6-94a378442888" providerId="ADAL" clId="{2FB2E722-F9EE-4305-A08E-A9C9E50252DB}" dt="2021-10-11T12:23:24.173" v="212" actId="20577"/>
        <pc:sldMkLst>
          <pc:docMk/>
          <pc:sldMk cId="0" sldId="290"/>
        </pc:sldMkLst>
        <pc:spChg chg="mod">
          <ac:chgData name="Patrik Hrkút" userId="69b41f3f-cce6-4833-b1b6-94a378442888" providerId="ADAL" clId="{2FB2E722-F9EE-4305-A08E-A9C9E50252DB}" dt="2021-10-11T12:23:24.173" v="212" actId="20577"/>
          <ac:spMkLst>
            <pc:docMk/>
            <pc:sldMk cId="0" sldId="290"/>
            <ac:spMk id="358" creationId="{00000000-0000-0000-0000-000000000000}"/>
          </ac:spMkLst>
        </pc:spChg>
      </pc:sldChg>
      <pc:sldChg chg="modSp mod">
        <pc:chgData name="Patrik Hrkút" userId="69b41f3f-cce6-4833-b1b6-94a378442888" providerId="ADAL" clId="{2FB2E722-F9EE-4305-A08E-A9C9E50252DB}" dt="2021-10-11T12:24:07.819" v="236" actId="20577"/>
        <pc:sldMkLst>
          <pc:docMk/>
          <pc:sldMk cId="0" sldId="295"/>
        </pc:sldMkLst>
        <pc:spChg chg="mod">
          <ac:chgData name="Patrik Hrkút" userId="69b41f3f-cce6-4833-b1b6-94a378442888" providerId="ADAL" clId="{2FB2E722-F9EE-4305-A08E-A9C9E50252DB}" dt="2021-10-11T12:24:07.819" v="236" actId="20577"/>
          <ac:spMkLst>
            <pc:docMk/>
            <pc:sldMk cId="0" sldId="295"/>
            <ac:spMk id="393" creationId="{00000000-0000-0000-0000-000000000000}"/>
          </ac:spMkLst>
        </pc:spChg>
      </pc:sldChg>
      <pc:sldChg chg="modSp mod">
        <pc:chgData name="Patrik Hrkút" userId="69b41f3f-cce6-4833-b1b6-94a378442888" providerId="ADAL" clId="{2FB2E722-F9EE-4305-A08E-A9C9E50252DB}" dt="2021-10-11T12:25:13.688" v="238" actId="14100"/>
        <pc:sldMkLst>
          <pc:docMk/>
          <pc:sldMk cId="0" sldId="297"/>
        </pc:sldMkLst>
        <pc:spChg chg="mod">
          <ac:chgData name="Patrik Hrkút" userId="69b41f3f-cce6-4833-b1b6-94a378442888" providerId="ADAL" clId="{2FB2E722-F9EE-4305-A08E-A9C9E50252DB}" dt="2021-10-11T12:25:13.688" v="238" actId="14100"/>
          <ac:spMkLst>
            <pc:docMk/>
            <pc:sldMk cId="0" sldId="297"/>
            <ac:spMk id="407" creationId="{00000000-0000-0000-0000-000000000000}"/>
          </ac:spMkLst>
        </pc:spChg>
      </pc:sldChg>
      <pc:sldChg chg="modSp mod">
        <pc:chgData name="Patrik Hrkút" userId="69b41f3f-cce6-4833-b1b6-94a378442888" providerId="ADAL" clId="{2FB2E722-F9EE-4305-A08E-A9C9E50252DB}" dt="2021-10-11T12:25:35.538" v="242" actId="20577"/>
        <pc:sldMkLst>
          <pc:docMk/>
          <pc:sldMk cId="0" sldId="305"/>
        </pc:sldMkLst>
        <pc:spChg chg="mod">
          <ac:chgData name="Patrik Hrkút" userId="69b41f3f-cce6-4833-b1b6-94a378442888" providerId="ADAL" clId="{2FB2E722-F9EE-4305-A08E-A9C9E50252DB}" dt="2021-10-11T12:25:35.538" v="242" actId="20577"/>
          <ac:spMkLst>
            <pc:docMk/>
            <pc:sldMk cId="0" sldId="305"/>
            <ac:spMk id="473" creationId="{00000000-0000-0000-0000-000000000000}"/>
          </ac:spMkLst>
        </pc:spChg>
      </pc:sldChg>
      <pc:sldChg chg="modSp mod">
        <pc:chgData name="Patrik Hrkút" userId="69b41f3f-cce6-4833-b1b6-94a378442888" providerId="ADAL" clId="{2FB2E722-F9EE-4305-A08E-A9C9E50252DB}" dt="2021-10-11T12:26:01.507" v="252" actId="6549"/>
        <pc:sldMkLst>
          <pc:docMk/>
          <pc:sldMk cId="0" sldId="307"/>
        </pc:sldMkLst>
        <pc:spChg chg="mod">
          <ac:chgData name="Patrik Hrkút" userId="69b41f3f-cce6-4833-b1b6-94a378442888" providerId="ADAL" clId="{2FB2E722-F9EE-4305-A08E-A9C9E50252DB}" dt="2021-10-11T12:26:01.507" v="252" actId="6549"/>
          <ac:spMkLst>
            <pc:docMk/>
            <pc:sldMk cId="0" sldId="307"/>
            <ac:spMk id="488" creationId="{00000000-0000-0000-0000-000000000000}"/>
          </ac:spMkLst>
        </pc:spChg>
      </pc:sldChg>
      <pc:sldChg chg="modSp mod">
        <pc:chgData name="Patrik Hrkút" userId="69b41f3f-cce6-4833-b1b6-94a378442888" providerId="ADAL" clId="{2FB2E722-F9EE-4305-A08E-A9C9E50252DB}" dt="2021-10-11T12:16:54.724" v="192" actId="20577"/>
        <pc:sldMkLst>
          <pc:docMk/>
          <pc:sldMk cId="2368735686" sldId="314"/>
        </pc:sldMkLst>
        <pc:spChg chg="mod">
          <ac:chgData name="Patrik Hrkút" userId="69b41f3f-cce6-4833-b1b6-94a378442888" providerId="ADAL" clId="{2FB2E722-F9EE-4305-A08E-A9C9E50252DB}" dt="2021-10-11T12:16:54.724" v="192" actId="20577"/>
          <ac:spMkLst>
            <pc:docMk/>
            <pc:sldMk cId="2368735686" sldId="314"/>
            <ac:spMk id="3" creationId="{26AB4917-A549-49DC-8FCC-C54194CF6AD1}"/>
          </ac:spMkLst>
        </pc:spChg>
      </pc:sldChg>
      <pc:sldChg chg="modSp mod">
        <pc:chgData name="Patrik Hrkút" userId="69b41f3f-cce6-4833-b1b6-94a378442888" providerId="ADAL" clId="{2FB2E722-F9EE-4305-A08E-A9C9E50252DB}" dt="2021-10-11T12:18:23.636" v="194" actId="20577"/>
        <pc:sldMkLst>
          <pc:docMk/>
          <pc:sldMk cId="1117403760" sldId="316"/>
        </pc:sldMkLst>
        <pc:spChg chg="mod">
          <ac:chgData name="Patrik Hrkút" userId="69b41f3f-cce6-4833-b1b6-94a378442888" providerId="ADAL" clId="{2FB2E722-F9EE-4305-A08E-A9C9E50252DB}" dt="2021-10-11T12:18:23.636" v="194" actId="20577"/>
          <ac:spMkLst>
            <pc:docMk/>
            <pc:sldMk cId="1117403760" sldId="316"/>
            <ac:spMk id="3" creationId="{84BAD3D5-C876-4190-B2AD-6E286A180F08}"/>
          </ac:spMkLst>
        </pc:spChg>
      </pc:sldChg>
      <pc:sldChg chg="modSp mod">
        <pc:chgData name="Patrik Hrkút" userId="69b41f3f-cce6-4833-b1b6-94a378442888" providerId="ADAL" clId="{2FB2E722-F9EE-4305-A08E-A9C9E50252DB}" dt="2021-10-11T12:09:19.447" v="0" actId="313"/>
        <pc:sldMkLst>
          <pc:docMk/>
          <pc:sldMk cId="2958028074" sldId="320"/>
        </pc:sldMkLst>
        <pc:spChg chg="mod">
          <ac:chgData name="Patrik Hrkút" userId="69b41f3f-cce6-4833-b1b6-94a378442888" providerId="ADAL" clId="{2FB2E722-F9EE-4305-A08E-A9C9E50252DB}" dt="2021-10-11T12:09:19.447" v="0" actId="313"/>
          <ac:spMkLst>
            <pc:docMk/>
            <pc:sldMk cId="2958028074" sldId="320"/>
            <ac:spMk id="3" creationId="{541F0EB4-243C-498F-BEFE-0EF9287448B8}"/>
          </ac:spMkLst>
        </pc:spChg>
      </pc:sldChg>
      <pc:sldChg chg="modSp mod">
        <pc:chgData name="Patrik Hrkút" userId="69b41f3f-cce6-4833-b1b6-94a378442888" providerId="ADAL" clId="{2FB2E722-F9EE-4305-A08E-A9C9E50252DB}" dt="2021-10-11T12:19:30.642" v="198" actId="20577"/>
        <pc:sldMkLst>
          <pc:docMk/>
          <pc:sldMk cId="3728676678" sldId="321"/>
        </pc:sldMkLst>
        <pc:spChg chg="mod">
          <ac:chgData name="Patrik Hrkút" userId="69b41f3f-cce6-4833-b1b6-94a378442888" providerId="ADAL" clId="{2FB2E722-F9EE-4305-A08E-A9C9E50252DB}" dt="2021-10-11T12:19:30.642" v="198" actId="20577"/>
          <ac:spMkLst>
            <pc:docMk/>
            <pc:sldMk cId="3728676678" sldId="321"/>
            <ac:spMk id="3" creationId="{3BEA6307-DC7E-4ED7-B00F-C9ADB7A6BCD6}"/>
          </ac:spMkLst>
        </pc:spChg>
      </pc:sldChg>
      <pc:sldChg chg="modSp mod">
        <pc:chgData name="Patrik Hrkút" userId="69b41f3f-cce6-4833-b1b6-94a378442888" providerId="ADAL" clId="{2FB2E722-F9EE-4305-A08E-A9C9E50252DB}" dt="2021-10-11T12:20:09.788" v="206" actId="20577"/>
        <pc:sldMkLst>
          <pc:docMk/>
          <pc:sldMk cId="3780994369" sldId="323"/>
        </pc:sldMkLst>
        <pc:spChg chg="mod">
          <ac:chgData name="Patrik Hrkút" userId="69b41f3f-cce6-4833-b1b6-94a378442888" providerId="ADAL" clId="{2FB2E722-F9EE-4305-A08E-A9C9E50252DB}" dt="2021-10-11T12:20:09.788" v="206" actId="20577"/>
          <ac:spMkLst>
            <pc:docMk/>
            <pc:sldMk cId="3780994369" sldId="323"/>
            <ac:spMk id="3" creationId="{C00F731F-151A-432C-B04A-D227F4944F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_units.asp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.org/Style/Examples/007/units.en.html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767aaaf68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767aaaf68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76250bb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76250bb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b8ffea4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b8ffea4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95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76250b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76250b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83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1c555ad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1c555ad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114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b8ffea4f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b8ffea4f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288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1f95fd7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1f95fd7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15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1f95fd7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1f95fd7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842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767aaaf68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767aaaf68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767aaaf68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767aaaf68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Otázka: Je farba #FFFFFF biela, alebo čierna?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767aaaf68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767aaaf68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76c3994f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76c3994f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http://www.w3schools.com/cssref/css_units.asp</a:t>
            </a:r>
            <a:r>
              <a:rPr lang="en-GB" dirty="0"/>
              <a:t>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500"/>
              </a:spcAft>
              <a:buNone/>
            </a:pPr>
            <a:r>
              <a:rPr lang="en-GB" sz="1400" u="sng" dirty="0">
                <a:solidFill>
                  <a:srgbClr val="828282"/>
                </a:solid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https://www.w3.org/Style/Examples/007/units.en.html</a:t>
            </a:r>
            <a:r>
              <a:rPr lang="en-GB" sz="1400" dirty="0">
                <a:solidFill>
                  <a:srgbClr val="3D3D3D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767aaaf68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767aaaf68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761220b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3761220b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76c3994f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76c3994f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76c399b0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76c399b0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76c399b0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76c399b0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76c399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76c399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76c399b0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76c399b0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76c399b0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76c399b0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f95fd769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1f95fd769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767aaaf6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767aaaf6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f95fd769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f95fd769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76250b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76250b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76250bb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76250bb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76250b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76250bb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76250bb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76250bb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6250bb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76250bb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76250bb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76250bb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76250bb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76250bb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76250bb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76250bb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76250bb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76250bb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767aaaf68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767aaaf68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76250bb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76250bb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76250bb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76250bb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76250bb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376250bb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76250bb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376250bb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76250bb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76250bb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76250bb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76250bb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767aaaf68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767aaaf68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767aaaf68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767aaaf68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767aaaf68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767aaaf68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67aaaf68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67aaaf68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767aaaf68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767aaaf68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á snímka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34900" y="2314324"/>
            <a:ext cx="844710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6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vislý nadpis a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6629401" y="449794"/>
            <a:ext cx="2180100" cy="43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5437324" y="1698994"/>
            <a:ext cx="38874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1598552" y="-510656"/>
            <a:ext cx="3887400" cy="59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745254" y="4467103"/>
            <a:ext cx="9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581192" y="4463858"/>
            <a:ext cx="592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7834961" y="4467103"/>
            <a:ext cx="87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 i="0" u="none" strike="noStrike" cap="none">
                <a:solidFill>
                  <a:schemeClr val="lt1"/>
                </a:solidFill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225" y="4726000"/>
            <a:ext cx="1563300" cy="3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lavička sekcie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35863" y="3856480"/>
            <a:ext cx="84681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anie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65414" y="1688169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35895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892801" y="1688169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663282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ok s popisom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35895" y="3520042"/>
            <a:ext cx="82722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1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335863" y="449794"/>
            <a:ext cx="8468100" cy="26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435894" y="3945095"/>
            <a:ext cx="82722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 nadpis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330512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431920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a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zvislý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3250956" y="-1063048"/>
            <a:ext cx="2642100" cy="82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894" y="1752002"/>
            <a:ext cx="8272200" cy="26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olors/colors_names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units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fontawesome.io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sign.google.com/icons/" TargetMode="External"/><Relationship Id="rId4" Type="http://schemas.openxmlformats.org/officeDocument/2006/relationships/hyperlink" Target="https://icons.getbootstrap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layit.php?filename=playcss_position&amp;preval=static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image_text_center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overflow_auto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css/tryit.asp?filename=trycss3_transition_transform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3_animation_dire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pseudo_classes.asp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345300" y="550074"/>
            <a:ext cx="8245200" cy="4869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Jazyk</a:t>
            </a:r>
            <a:r>
              <a:rPr lang="en-US" dirty="0"/>
              <a:t> </a:t>
            </a:r>
            <a:r>
              <a:rPr lang="sk-SK" dirty="0"/>
              <a:t>CSS</a:t>
            </a: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858" y="1839575"/>
            <a:ext cx="2252267" cy="4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6942425" y="2656175"/>
            <a:ext cx="12405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 lang="sk-SK" sz="6000"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Google Shape;98;p13">
            <a:extLst>
              <a:ext uri="{FF2B5EF4-FFF2-40B4-BE49-F238E27FC236}">
                <a16:creationId xmlns:a16="http://schemas.microsoft.com/office/drawing/2014/main" id="{D544D003-C9B1-9B8D-E780-9DB203CB29B4}"/>
              </a:ext>
            </a:extLst>
          </p:cNvPr>
          <p:cNvSpPr txBox="1"/>
          <p:nvPr/>
        </p:nvSpPr>
        <p:spPr>
          <a:xfrm>
            <a:off x="6400800" y="3810726"/>
            <a:ext cx="2374325" cy="94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FFFFFF"/>
                </a:solidFill>
              </a:rPr>
              <a:t>doc. Ing. Patrik Hrkút,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FFFFFF"/>
                </a:solidFill>
              </a:rPr>
              <a:t>Ing. Matej </a:t>
            </a:r>
            <a:r>
              <a:rPr lang="sk-SK" dirty="0" err="1">
                <a:solidFill>
                  <a:srgbClr val="FFFFFF"/>
                </a:solidFill>
              </a:rPr>
              <a:t>Meško</a:t>
            </a:r>
            <a:r>
              <a:rPr lang="sk-SK" dirty="0">
                <a:solidFill>
                  <a:srgbClr val="FFFFFF"/>
                </a:solidFill>
              </a:rPr>
              <a:t>, PhD.</a:t>
            </a:r>
          </a:p>
          <a:p>
            <a:r>
              <a:rPr lang="sk-SK" dirty="0">
                <a:solidFill>
                  <a:srgbClr val="FFFFFF"/>
                </a:solidFill>
              </a:rPr>
              <a:t>Ing. Michal Ďuračík,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5" name="Google Shape;96;p13">
            <a:extLst>
              <a:ext uri="{FF2B5EF4-FFF2-40B4-BE49-F238E27FC236}">
                <a16:creationId xmlns:a16="http://schemas.microsoft.com/office/drawing/2014/main" id="{429983FE-0310-9E1D-B8A9-A39C6750180D}"/>
              </a:ext>
            </a:extLst>
          </p:cNvPr>
          <p:cNvSpPr txBox="1">
            <a:spLocks/>
          </p:cNvSpPr>
          <p:nvPr/>
        </p:nvSpPr>
        <p:spPr>
          <a:xfrm>
            <a:off x="345299" y="1036977"/>
            <a:ext cx="8429825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>
              <a:spcAft>
                <a:spcPts val="500"/>
              </a:spcAft>
            </a:pPr>
            <a:r>
              <a:rPr lang="sk-SK" dirty="0"/>
              <a:t>6UI0012 Vývoj aplikácií pre internet a intranet				</a:t>
            </a:r>
            <a:r>
              <a:rPr lang="sk-SK"/>
              <a:t>                          šk</a:t>
            </a:r>
            <a:r>
              <a:rPr lang="sk-SK" dirty="0"/>
              <a:t>. rok 2023/24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Základné s</a:t>
            </a:r>
            <a:r>
              <a:rPr lang="en-GB" dirty="0" err="1"/>
              <a:t>elektory</a:t>
            </a:r>
            <a:r>
              <a:rPr lang="en-GB" dirty="0"/>
              <a:t> (</a:t>
            </a:r>
            <a:r>
              <a:rPr lang="en-US" dirty="0"/>
              <a:t>2</a:t>
            </a:r>
            <a:r>
              <a:rPr lang="en-GB" dirty="0"/>
              <a:t>)</a:t>
            </a:r>
          </a:p>
        </p:txBody>
      </p:sp>
      <p:sp>
        <p:nvSpPr>
          <p:cNvPr id="512" name="Google Shape;512;p6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Všeobecný</a:t>
            </a:r>
            <a:r>
              <a:rPr lang="en-GB" dirty="0"/>
              <a:t> </a:t>
            </a:r>
            <a:r>
              <a:rPr lang="sk-SK" dirty="0"/>
              <a:t>selektor</a:t>
            </a:r>
          </a:p>
          <a:p>
            <a:pPr marL="0" lvl="0" indent="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*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{ </a:t>
            </a:r>
            <a:r>
              <a:rPr lang="en-GB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font-family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Arial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Helvetica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sans-serif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 }</a:t>
            </a:r>
            <a:endParaRPr sz="12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Selektor všeobecnej triedy</a:t>
            </a:r>
          </a:p>
          <a:p>
            <a:pPr marL="0" lvl="0" indent="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*</a:t>
            </a:r>
            <a:r>
              <a:rPr lang="en-GB" sz="1200" b="1" dirty="0">
                <a:solidFill>
                  <a:srgbClr val="BB0066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.</a:t>
            </a:r>
            <a:r>
              <a:rPr lang="en-GB" sz="1200" b="1" dirty="0" err="1">
                <a:solidFill>
                  <a:srgbClr val="BB0066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zakladny_text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{ </a:t>
            </a:r>
            <a:r>
              <a:rPr lang="en-GB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font-size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b="1" dirty="0">
                <a:solidFill>
                  <a:srgbClr val="6600EE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80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%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}</a:t>
            </a:r>
            <a:endParaRPr sz="12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Skupinový</a:t>
            </a:r>
            <a:r>
              <a:rPr lang="en-GB" dirty="0"/>
              <a:t>  </a:t>
            </a:r>
            <a:r>
              <a:rPr lang="sk-SK" dirty="0"/>
              <a:t>selektor</a:t>
            </a:r>
          </a:p>
          <a:p>
            <a:pPr marL="0" lvl="0" indent="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h1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h2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 .</a:t>
            </a:r>
            <a:r>
              <a:rPr lang="en-GB" sz="1200" dirty="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modry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{ </a:t>
            </a:r>
            <a:r>
              <a:rPr lang="en-GB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color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>
                <a:solidFill>
                  <a:srgbClr val="00702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blue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font-family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sans-serif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}</a:t>
            </a:r>
            <a:endParaRPr sz="12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13" name="Google Shape;513;p6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Potom</a:t>
            </a:r>
            <a:r>
              <a:rPr lang="sk-SK" dirty="0" err="1"/>
              <a:t>kové</a:t>
            </a:r>
            <a:r>
              <a:rPr lang="sk-SK" dirty="0"/>
              <a:t> selektor</a:t>
            </a:r>
            <a:r>
              <a:rPr lang="en-US" dirty="0"/>
              <a:t>y </a:t>
            </a:r>
            <a:endParaRPr lang="sk-SK" dirty="0"/>
          </a:p>
        </p:txBody>
      </p:sp>
      <p:sp>
        <p:nvSpPr>
          <p:cNvPr id="286" name="Google Shape;286;p38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29331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Selektor priameho potomka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Mono"/>
              <a:buChar char="○"/>
            </a:pPr>
            <a:r>
              <a:rPr lang="sk-SK" sz="1200" dirty="0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 &gt; </a:t>
            </a:r>
            <a:r>
              <a:rPr lang="sk-SK" sz="1200" dirty="0" err="1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strong</a:t>
            </a:r>
            <a:r>
              <a:rPr lang="sk-SK" sz="1200" dirty="0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{ color : </a:t>
            </a:r>
            <a:r>
              <a:rPr lang="sk-SK" sz="1200" dirty="0" err="1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red</a:t>
            </a:r>
            <a:r>
              <a:rPr lang="sk-SK" sz="1200" dirty="0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}</a:t>
            </a:r>
            <a:br>
              <a:rPr lang="sk-SK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lang="sk-SK"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Selektor ľubovoľného potomka: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 dirty="0" err="1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blockquote</a:t>
            </a:r>
            <a:r>
              <a:rPr lang="sk-SK" sz="1200" dirty="0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 </a:t>
            </a:r>
            <a:r>
              <a:rPr lang="sk-SK" sz="1200" dirty="0" err="1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em</a:t>
            </a:r>
            <a:r>
              <a:rPr lang="sk-SK" sz="1200" dirty="0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 { color :#ff0000 }</a:t>
            </a:r>
            <a:br>
              <a:rPr lang="sk-SK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lang="sk-SK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●"/>
            </a:pPr>
            <a:r>
              <a:rPr lang="sk-SK" dirty="0"/>
              <a:t>Selektor priameho nasledujúceho</a:t>
            </a:r>
            <a:r>
              <a:rPr lang="en-US" dirty="0"/>
              <a:t> </a:t>
            </a:r>
            <a:r>
              <a:rPr lang="sk-SK" dirty="0"/>
              <a:t>súrodenca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 dirty="0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li + li { </a:t>
            </a:r>
            <a:r>
              <a:rPr lang="sk-SK" sz="1200" dirty="0" err="1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border</a:t>
            </a:r>
            <a:r>
              <a:rPr lang="sk-SK" sz="1200" dirty="0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-top: 1px </a:t>
            </a:r>
            <a:r>
              <a:rPr lang="sk-SK" sz="1200" dirty="0" err="1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solid</a:t>
            </a:r>
            <a:r>
              <a:rPr lang="sk-SK" sz="1200" dirty="0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 </a:t>
            </a:r>
            <a:r>
              <a:rPr lang="sk-SK" sz="1200" dirty="0" err="1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black</a:t>
            </a:r>
            <a:r>
              <a:rPr lang="sk-SK" sz="1200" dirty="0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 }</a:t>
            </a:r>
            <a:br>
              <a:rPr lang="sk-SK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lang="sk-SK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Selektor </a:t>
            </a:r>
            <a:r>
              <a:rPr lang="sk-SK"/>
              <a:t>ľubovoľného nasledujúceho  súrodenca </a:t>
            </a:r>
            <a:endParaRPr lang="sk-SK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 dirty="0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li ~ li { </a:t>
            </a:r>
            <a:r>
              <a:rPr lang="sk-SK" sz="1200" dirty="0" err="1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border</a:t>
            </a:r>
            <a:r>
              <a:rPr lang="sk-SK" sz="1200" dirty="0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-top: 1px </a:t>
            </a:r>
            <a:r>
              <a:rPr lang="sk-SK" sz="1200" dirty="0" err="1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solid</a:t>
            </a:r>
            <a:r>
              <a:rPr lang="sk-SK" sz="1200" dirty="0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 </a:t>
            </a:r>
            <a:r>
              <a:rPr lang="sk-SK" sz="1200" dirty="0" err="1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black</a:t>
            </a:r>
            <a:r>
              <a:rPr lang="sk-SK" sz="1200" dirty="0">
                <a:solidFill>
                  <a:srgbClr val="434343"/>
                </a:solidFill>
                <a:latin typeface="Consolas" panose="020B0609020204030204" pitchFamily="49" charset="0"/>
                <a:ea typeface="Roboto Mono"/>
                <a:sym typeface="Roboto Mono"/>
              </a:rPr>
              <a:t> }</a:t>
            </a:r>
            <a:endParaRPr lang="sk-SK" sz="1200" dirty="0">
              <a:solidFill>
                <a:srgbClr val="434343"/>
              </a:solidFill>
              <a:latin typeface="Consolas" panose="020B0609020204030204" pitchFamily="49" charset="0"/>
              <a:ea typeface="Roboto Mono"/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11</a:t>
            </a:fld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Potomkové CSS selektory – príklady </a:t>
            </a:r>
          </a:p>
        </p:txBody>
      </p:sp>
      <p:sp>
        <p:nvSpPr>
          <p:cNvPr id="294" name="Google Shape;294;p3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12</a:t>
            </a:fld>
            <a:endParaRPr lang="sk-SK" dirty="0"/>
          </a:p>
        </p:txBody>
      </p:sp>
      <p:sp>
        <p:nvSpPr>
          <p:cNvPr id="293" name="Google Shape;293;p39"/>
          <p:cNvSpPr txBox="1">
            <a:spLocks noGrp="1"/>
          </p:cNvSpPr>
          <p:nvPr>
            <p:ph type="body" idx="1"/>
          </p:nvPr>
        </p:nvSpPr>
        <p:spPr>
          <a:xfrm>
            <a:off x="343025" y="1452674"/>
            <a:ext cx="3120000" cy="3143851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228600" lvl="0" indent="-152400" algn="l" rtl="0">
              <a:lnSpc>
                <a:spcPts val="9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k-SK" sz="9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9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28600" lvl="0" indent="-152400" algn="l" rtl="0">
              <a:lnSpc>
                <a:spcPts val="9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Slovensky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152400" algn="l" rtl="0">
              <a:lnSpc>
                <a:spcPts val="9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Nemecky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152400" algn="l" rtl="0">
              <a:lnSpc>
                <a:spcPts val="9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Anglicky</a:t>
            </a:r>
          </a:p>
          <a:p>
            <a:pPr marL="228600" lvl="0" indent="-152400" algn="l" rtl="0">
              <a:lnSpc>
                <a:spcPts val="9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sk-SK" sz="9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sk-SK" sz="9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9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28600" lvl="0" indent="-152400" algn="l" rtl="0">
              <a:lnSpc>
                <a:spcPts val="9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Slovensky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152400" algn="l" rtl="0">
              <a:lnSpc>
                <a:spcPts val="9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Nemecky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152400" algn="l" rtl="0">
              <a:lnSpc>
                <a:spcPts val="9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Anglicky</a:t>
            </a:r>
          </a:p>
          <a:p>
            <a:pPr marL="228600" lvl="0" indent="-152400" algn="l" rtl="0">
              <a:lnSpc>
                <a:spcPts val="9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sk-SK" sz="9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k-SK" sz="9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9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28600" lvl="0" indent="-152400" algn="l" rtl="0">
              <a:lnSpc>
                <a:spcPts val="9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Slovensky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152400" algn="l" rtl="0">
              <a:lnSpc>
                <a:spcPts val="9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Nemecky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152400" algn="l" rtl="0">
              <a:lnSpc>
                <a:spcPts val="9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Anglicky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152400" algn="l" rtl="0">
              <a:lnSpc>
                <a:spcPts val="9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k-SK" sz="900" dirty="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152400" algn="l" rtl="0">
              <a:lnSpc>
                <a:spcPts val="9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152400" algn="l" rtl="0">
              <a:lnSpc>
                <a:spcPts val="9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k-SK" sz="900" dirty="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152400" algn="l" rtl="0">
              <a:lnSpc>
                <a:spcPts val="9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ts val="9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k-SK" sz="900" dirty="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2860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None/>
            </a:pPr>
            <a:endParaRPr lang="sk-SK"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3638450" y="1450725"/>
            <a:ext cx="5099700" cy="3143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 err="1">
                <a:latin typeface="Consolas"/>
                <a:ea typeface="Consolas"/>
                <a:cs typeface="Consolas"/>
                <a:sym typeface="Consolas"/>
              </a:rPr>
              <a:t>ul</a:t>
            </a:r>
            <a:endParaRPr lang="sk-SK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302;p40">
            <a:extLst>
              <a:ext uri="{FF2B5EF4-FFF2-40B4-BE49-F238E27FC236}">
                <a16:creationId xmlns:a16="http://schemas.microsoft.com/office/drawing/2014/main" id="{E83B629A-76B9-4F42-B43E-C0AF3BECAB01}"/>
              </a:ext>
            </a:extLst>
          </p:cNvPr>
          <p:cNvSpPr txBox="1">
            <a:spLocks/>
          </p:cNvSpPr>
          <p:nvPr/>
        </p:nvSpPr>
        <p:spPr>
          <a:xfrm>
            <a:off x="343025" y="1452675"/>
            <a:ext cx="3120000" cy="310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228600" indent="-152400">
              <a:lnSpc>
                <a:spcPts val="900"/>
              </a:lnSpc>
              <a:buFont typeface="Noto Sans Symbols"/>
              <a:buNone/>
            </a:pP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Slovensky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Nemecky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Anglicky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sk-SK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&lt;ul&gt;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Slovensky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Nemecky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Anglicky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sk-SK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Slovensky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Nemecky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Anglicky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</a:p>
          <a:p>
            <a:pPr marL="228600" indent="-152400">
              <a:lnSpc>
                <a:spcPct val="100000"/>
              </a:lnSpc>
              <a:spcAft>
                <a:spcPts val="500"/>
              </a:spcAft>
              <a:buFont typeface="Noto Sans Symbols"/>
              <a:buNone/>
            </a:pPr>
            <a:endParaRPr lang="sk-SK"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Google Shape;305;p40">
            <a:extLst>
              <a:ext uri="{FF2B5EF4-FFF2-40B4-BE49-F238E27FC236}">
                <a16:creationId xmlns:a16="http://schemas.microsoft.com/office/drawing/2014/main" id="{EDD67D75-7E75-4C16-89C3-EBC000324B09}"/>
              </a:ext>
            </a:extLst>
          </p:cNvPr>
          <p:cNvSpPr txBox="1"/>
          <p:nvPr/>
        </p:nvSpPr>
        <p:spPr>
          <a:xfrm>
            <a:off x="3638450" y="1450725"/>
            <a:ext cx="5099700" cy="314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>
                <a:latin typeface="Consolas"/>
                <a:ea typeface="Consolas"/>
                <a:cs typeface="Consolas"/>
                <a:sym typeface="Consolas"/>
              </a:rPr>
              <a:t>ul ul</a:t>
            </a:r>
            <a:endParaRPr lang="sk-SK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Google Shape;311;p41">
            <a:extLst>
              <a:ext uri="{FF2B5EF4-FFF2-40B4-BE49-F238E27FC236}">
                <a16:creationId xmlns:a16="http://schemas.microsoft.com/office/drawing/2014/main" id="{BF975240-359C-44B2-8937-230BA23593D8}"/>
              </a:ext>
            </a:extLst>
          </p:cNvPr>
          <p:cNvSpPr txBox="1">
            <a:spLocks/>
          </p:cNvSpPr>
          <p:nvPr/>
        </p:nvSpPr>
        <p:spPr>
          <a:xfrm>
            <a:off x="343026" y="1452676"/>
            <a:ext cx="3120000" cy="310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228600" indent="-152400">
              <a:lnSpc>
                <a:spcPts val="900"/>
              </a:lnSpc>
              <a:buFont typeface="Noto Sans Symbols"/>
              <a:buNone/>
            </a:pP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Slovensky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Nemecky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Anglicky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sk-SK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&lt;li&gt;Slovensky&lt;/li&gt;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&lt;li&gt;Nemecky&lt;/li&gt;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&lt;li&gt;Anglicky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sk-SK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&lt;li&gt;Slovensky&lt;/li&gt;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 &lt;li&gt;Nemecky&lt;/li&gt;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 &lt;li&gt;Anglicky&lt;/li&gt;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sk-SK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&lt;/li&gt;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k-SK" sz="9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</a:p>
          <a:p>
            <a:pPr marL="228600" indent="-152400">
              <a:lnSpc>
                <a:spcPts val="900"/>
              </a:lnSpc>
              <a:spcAft>
                <a:spcPts val="500"/>
              </a:spcAft>
              <a:buFont typeface="Noto Sans Symbols"/>
              <a:buNone/>
            </a:pPr>
            <a:endParaRPr lang="sk-SK"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314;p41">
            <a:extLst>
              <a:ext uri="{FF2B5EF4-FFF2-40B4-BE49-F238E27FC236}">
                <a16:creationId xmlns:a16="http://schemas.microsoft.com/office/drawing/2014/main" id="{71F6A600-5DA9-4FEC-A882-9FA399D5978F}"/>
              </a:ext>
            </a:extLst>
          </p:cNvPr>
          <p:cNvSpPr txBox="1"/>
          <p:nvPr/>
        </p:nvSpPr>
        <p:spPr>
          <a:xfrm>
            <a:off x="3638448" y="1457984"/>
            <a:ext cx="5099700" cy="314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>
                <a:latin typeface="Consolas"/>
                <a:ea typeface="Consolas"/>
                <a:cs typeface="Consolas"/>
                <a:sym typeface="Consolas"/>
              </a:rPr>
              <a:t>ul ul li</a:t>
            </a:r>
            <a:endParaRPr lang="sk-SK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" name="Google Shape;320;p42">
            <a:extLst>
              <a:ext uri="{FF2B5EF4-FFF2-40B4-BE49-F238E27FC236}">
                <a16:creationId xmlns:a16="http://schemas.microsoft.com/office/drawing/2014/main" id="{FF8E46C5-CB35-459F-80EF-EB4349400850}"/>
              </a:ext>
            </a:extLst>
          </p:cNvPr>
          <p:cNvSpPr txBox="1">
            <a:spLocks/>
          </p:cNvSpPr>
          <p:nvPr/>
        </p:nvSpPr>
        <p:spPr>
          <a:xfrm>
            <a:off x="343027" y="1452678"/>
            <a:ext cx="3120000" cy="310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228600" indent="-152400">
              <a:lnSpc>
                <a:spcPts val="900"/>
              </a:lnSpc>
              <a:buFont typeface="Noto Sans Symbols"/>
              <a:buNone/>
            </a:pP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k-SK" sz="900" dirty="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  &lt;li&gt;</a:t>
            </a: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Slovensky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Nemecky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Anglicky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k-SK" sz="900" dirty="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Slovensky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Nemecky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Anglicky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k-SK" sz="900" dirty="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sk-SK" sz="9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&lt;li&gt;Slovensky&lt;/li&gt;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&lt;li&gt;Nemecky&lt;/li&gt;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&lt;li&gt;Anglicky&lt;/li&gt;</a:t>
            </a: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k-SK" sz="900" dirty="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k-SK" sz="900" dirty="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indent="-15240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ts val="900"/>
              </a:lnSpc>
              <a:spcBef>
                <a:spcPts val="500"/>
              </a:spcBef>
              <a:buFont typeface="Noto Sans Symbols"/>
              <a:buNone/>
            </a:pP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k-SK" sz="900" dirty="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9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28600" indent="-152400">
              <a:lnSpc>
                <a:spcPts val="900"/>
              </a:lnSpc>
              <a:spcAft>
                <a:spcPts val="500"/>
              </a:spcAft>
              <a:buFont typeface="Noto Sans Symbols"/>
              <a:buNone/>
            </a:pPr>
            <a:endParaRPr lang="sk-SK"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" name="Google Shape;323;p42">
            <a:extLst>
              <a:ext uri="{FF2B5EF4-FFF2-40B4-BE49-F238E27FC236}">
                <a16:creationId xmlns:a16="http://schemas.microsoft.com/office/drawing/2014/main" id="{B40F231C-C2E8-4697-A168-045C8F0A2C63}"/>
              </a:ext>
            </a:extLst>
          </p:cNvPr>
          <p:cNvSpPr txBox="1"/>
          <p:nvPr/>
        </p:nvSpPr>
        <p:spPr>
          <a:xfrm>
            <a:off x="3638452" y="1450728"/>
            <a:ext cx="5099700" cy="314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latin typeface="Consolas"/>
                <a:ea typeface="Consolas"/>
                <a:cs typeface="Consolas"/>
                <a:sym typeface="Consolas"/>
              </a:rPr>
              <a:t>li </a:t>
            </a:r>
            <a:r>
              <a:rPr lang="sk-SK" sz="1800" dirty="0" err="1"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sk-SK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800" dirty="0" err="1">
                <a:latin typeface="Consolas"/>
                <a:ea typeface="Consolas"/>
                <a:cs typeface="Consolas"/>
                <a:sym typeface="Consolas"/>
              </a:rPr>
              <a:t>li</a:t>
            </a:r>
            <a:endParaRPr lang="sk-SK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 err="1"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800" dirty="0" err="1"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800" dirty="0" err="1"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1800" dirty="0">
                <a:latin typeface="Consolas"/>
                <a:ea typeface="Consolas"/>
                <a:cs typeface="Consolas"/>
                <a:sym typeface="Consolas"/>
              </a:rPr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385291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animBg="1"/>
      <p:bldP spid="29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Atribútové selektory</a:t>
            </a:r>
          </a:p>
        </p:txBody>
      </p:sp>
      <p:sp>
        <p:nvSpPr>
          <p:cNvPr id="337" name="Google Shape;337;p44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3034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Selektor sa použije, ak sú splnené podmienky týkajúce sa atribútov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Existencia atribútu pri značke určitého typu</a:t>
            </a:r>
          </a:p>
          <a:p>
            <a:pPr marL="457200" lvl="0" indent="45720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img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[title]</a:t>
            </a:r>
          </a:p>
          <a:p>
            <a:pPr marL="914400" lvl="1" indent="-298450" algn="l" rtl="0">
              <a:spcBef>
                <a:spcPts val="50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Existencia atribútu určitej hodnoty</a:t>
            </a:r>
          </a:p>
          <a:p>
            <a:pPr lvl="0" indent="457200">
              <a:spcBef>
                <a:spcPts val="500"/>
              </a:spcBef>
              <a:buNone/>
            </a:pP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a[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target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="_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blank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"]</a:t>
            </a:r>
            <a:endParaRPr lang="sk-SK" sz="1200" dirty="0">
              <a:latin typeface="Consolas" panose="020B0609020204030204" pitchFamily="49" charset="0"/>
              <a:ea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Atribút začínajúci na nejakú hodnotu</a:t>
            </a:r>
          </a:p>
          <a:p>
            <a:pPr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sk-SK" sz="1200" dirty="0">
                <a:latin typeface="Consolas"/>
                <a:ea typeface="Roboto Mono"/>
                <a:cs typeface="Roboto Mono"/>
                <a:sym typeface="Roboto Mono"/>
              </a:rPr>
              <a:t>div[</a:t>
            </a:r>
            <a:r>
              <a:rPr lang="sk-SK" sz="1200" dirty="0" err="1">
                <a:latin typeface="Consolas"/>
                <a:ea typeface="Roboto Mono"/>
                <a:cs typeface="Roboto Mono"/>
                <a:sym typeface="Roboto Mono"/>
              </a:rPr>
              <a:t>class</a:t>
            </a:r>
            <a:r>
              <a:rPr lang="sk-SK" sz="1200" dirty="0">
                <a:latin typeface="Consolas"/>
                <a:ea typeface="Roboto Mono"/>
                <a:cs typeface="Roboto Mono"/>
                <a:sym typeface="Roboto Mono"/>
              </a:rPr>
              <a:t>^="top"] </a:t>
            </a:r>
            <a:endParaRPr lang="sk-SK" dirty="0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50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Existencia atribútu obsahujúceho určitú hodnotu</a:t>
            </a:r>
          </a:p>
          <a:p>
            <a:pPr indent="457200">
              <a:spcBef>
                <a:spcPts val="500"/>
              </a:spcBef>
              <a:buNone/>
            </a:pP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img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[alt~=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flower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]</a:t>
            </a:r>
          </a:p>
          <a:p>
            <a:r>
              <a:rPr lang="sk-SK" dirty="0">
                <a:hlinkClick r:id="rId3"/>
              </a:rPr>
              <a:t>Zoznam všetkých selektorov</a:t>
            </a:r>
            <a:endParaRPr lang="sk-SK" dirty="0"/>
          </a:p>
          <a:p>
            <a:pPr marL="457200" lvl="0" indent="45720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338" name="Google Shape;338;p4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093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Priorita selektorov</a:t>
            </a:r>
          </a:p>
        </p:txBody>
      </p:sp>
      <p:sp>
        <p:nvSpPr>
          <p:cNvPr id="407" name="Google Shape;407;p54"/>
          <p:cNvSpPr txBox="1">
            <a:spLocks noGrp="1"/>
          </p:cNvSpPr>
          <p:nvPr>
            <p:ph type="body" idx="1"/>
          </p:nvPr>
        </p:nvSpPr>
        <p:spPr>
          <a:xfrm>
            <a:off x="435894" y="1635371"/>
            <a:ext cx="8272200" cy="305286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Prednastavené správanie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Ak nie je definovaný štýl, použije sa východzí štýl prehliadača, napr. odkazy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Dedičnosť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Ak nie je vlastnosť definovaná, použije sa od predka (rodiča)</a:t>
            </a: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Niektoré vlastnosti sa nededia (napr.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border</a:t>
            </a:r>
            <a:r>
              <a:rPr lang="sk-SK" dirty="0"/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Bližšie určujúci selektor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Napr. ID selektor má prednosť pred selektorom triedy a ten pred selektorom značky a pod.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Zanorenie elementov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Prednosť má najbližší štýl k elementu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Kľúčové slovo 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!</a:t>
            </a:r>
            <a:r>
              <a:rPr lang="sk-SK" sz="14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important</a:t>
            </a:r>
            <a:endParaRPr lang="sk-SK" sz="14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Má najvyššiu prioritu, používať rozumne</a:t>
            </a:r>
          </a:p>
        </p:txBody>
      </p:sp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053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Priorita CSS selektorov</a:t>
            </a:r>
          </a:p>
        </p:txBody>
      </p:sp>
      <p:sp>
        <p:nvSpPr>
          <p:cNvPr id="329" name="Google Shape;329;p43"/>
          <p:cNvSpPr txBox="1">
            <a:spLocks noGrp="1"/>
          </p:cNvSpPr>
          <p:nvPr>
            <p:ph type="body" idx="1"/>
          </p:nvPr>
        </p:nvSpPr>
        <p:spPr>
          <a:xfrm>
            <a:off x="343000" y="1419900"/>
            <a:ext cx="4157400" cy="3564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ts val="1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&lt;</a:t>
            </a:r>
            <a:r>
              <a:rPr lang="sk-SK" sz="1000" dirty="0" err="1">
                <a:solidFill>
                  <a:srgbClr val="007700"/>
                </a:solidFill>
                <a:latin typeface="Consolas"/>
                <a:sym typeface="Consolas"/>
              </a:rPr>
              <a:t>ul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 </a:t>
            </a:r>
            <a:r>
              <a:rPr lang="sk-SK" sz="1000" dirty="0" err="1">
                <a:solidFill>
                  <a:schemeClr val="tx1"/>
                </a:solidFill>
                <a:latin typeface="Consolas"/>
                <a:sym typeface="Consolas"/>
              </a:rPr>
              <a:t>class</a:t>
            </a:r>
            <a:r>
              <a:rPr lang="sk-SK" sz="1000" dirty="0">
                <a:solidFill>
                  <a:schemeClr val="tx1"/>
                </a:solidFill>
                <a:latin typeface="Consolas"/>
                <a:sym typeface="Consolas"/>
              </a:rPr>
              <a:t>="</a:t>
            </a:r>
            <a:r>
              <a:rPr lang="sk-SK" sz="1000" dirty="0" err="1">
                <a:solidFill>
                  <a:schemeClr val="tx1"/>
                </a:solidFill>
                <a:latin typeface="Consolas"/>
                <a:sym typeface="Consolas"/>
              </a:rPr>
              <a:t>nieco</a:t>
            </a:r>
            <a:r>
              <a:rPr lang="sk-SK" sz="1000" dirty="0">
                <a:solidFill>
                  <a:schemeClr val="tx1"/>
                </a:solidFill>
                <a:latin typeface="Consolas"/>
                <a:sym typeface="Consolas"/>
              </a:rPr>
              <a:t>"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&gt;</a:t>
            </a:r>
          </a:p>
          <a:p>
            <a:pPr marL="0" lvl="0" indent="0" algn="l" rtl="0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  &lt;li </a:t>
            </a:r>
            <a:r>
              <a:rPr lang="sk-SK" sz="1000" dirty="0" err="1">
                <a:solidFill>
                  <a:schemeClr val="tx1"/>
                </a:solidFill>
                <a:latin typeface="Consolas"/>
                <a:sym typeface="Consolas"/>
              </a:rPr>
              <a:t>class</a:t>
            </a:r>
            <a:r>
              <a:rPr lang="sk-SK" sz="1000" dirty="0">
                <a:solidFill>
                  <a:schemeClr val="tx1"/>
                </a:solidFill>
                <a:latin typeface="Consolas"/>
                <a:sym typeface="Consolas"/>
              </a:rPr>
              <a:t>="trieda"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&gt;</a:t>
            </a:r>
            <a:r>
              <a:rPr lang="sk-SK" sz="1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Slovensky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&lt;/li&gt;</a:t>
            </a:r>
          </a:p>
          <a:p>
            <a:pPr marL="0" lvl="0" indent="0" algn="l" rtl="0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10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1000" dirty="0">
                <a:solidFill>
                  <a:srgbClr val="FF00FF"/>
                </a:solidFill>
                <a:latin typeface="Consolas"/>
                <a:sym typeface="Consolas"/>
              </a:rPr>
              <a:t>Nemecky</a:t>
            </a:r>
            <a:r>
              <a:rPr lang="sk-SK" sz="10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10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10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1000" dirty="0">
                <a:solidFill>
                  <a:srgbClr val="FF00FF"/>
                </a:solidFill>
                <a:latin typeface="Consolas"/>
                <a:sym typeface="Consolas"/>
              </a:rPr>
              <a:t>Anglicky</a:t>
            </a:r>
          </a:p>
          <a:p>
            <a:pPr marL="0" lvl="0" indent="0" algn="l" rtl="0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&lt;</a:t>
            </a:r>
            <a:r>
              <a:rPr lang="sk-SK" sz="1000" dirty="0" err="1">
                <a:solidFill>
                  <a:srgbClr val="007700"/>
                </a:solidFill>
                <a:latin typeface="Consolas"/>
                <a:sym typeface="Consolas"/>
              </a:rPr>
              <a:t>ul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 </a:t>
            </a:r>
            <a:r>
              <a:rPr lang="sk-SK" sz="1000" dirty="0" err="1">
                <a:solidFill>
                  <a:schemeClr val="tx1"/>
                </a:solidFill>
                <a:latin typeface="Consolas"/>
                <a:sym typeface="Consolas"/>
              </a:rPr>
              <a:t>class</a:t>
            </a:r>
            <a:r>
              <a:rPr lang="sk-SK" sz="1000" dirty="0">
                <a:solidFill>
                  <a:schemeClr val="tx1"/>
                </a:solidFill>
                <a:latin typeface="Consolas"/>
                <a:sym typeface="Consolas"/>
              </a:rPr>
              <a:t>="trieda"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&gt;</a:t>
            </a:r>
          </a:p>
          <a:p>
            <a:pPr marL="0" lvl="0" indent="0" algn="l" rtl="0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&lt;li </a:t>
            </a:r>
            <a:r>
              <a:rPr lang="sk-SK" sz="1000" dirty="0" err="1">
                <a:solidFill>
                  <a:schemeClr val="tx1"/>
                </a:solidFill>
                <a:latin typeface="Consolas"/>
                <a:sym typeface="Consolas"/>
              </a:rPr>
              <a:t>class</a:t>
            </a:r>
            <a:r>
              <a:rPr lang="sk-SK" sz="1000" dirty="0">
                <a:solidFill>
                  <a:schemeClr val="tx1"/>
                </a:solidFill>
                <a:latin typeface="Consolas"/>
                <a:sym typeface="Consolas"/>
              </a:rPr>
              <a:t>="trieda"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&gt;</a:t>
            </a:r>
            <a:r>
              <a:rPr lang="sk-SK" sz="1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Slovensky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&lt;/li&gt;</a:t>
            </a:r>
          </a:p>
          <a:p>
            <a:pPr marL="0" lvl="0" indent="0" algn="l" rtl="0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&lt;li&gt;</a:t>
            </a:r>
            <a:r>
              <a:rPr lang="sk-SK" sz="1000" dirty="0">
                <a:solidFill>
                  <a:srgbClr val="0000FF"/>
                </a:solidFill>
                <a:latin typeface="Consolas"/>
                <a:sym typeface="Consolas"/>
              </a:rPr>
              <a:t>Nemecky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&lt;/li&gt;</a:t>
            </a:r>
          </a:p>
          <a:p>
            <a:pPr marL="0" indent="0">
              <a:lnSpc>
                <a:spcPts val="1000"/>
              </a:lnSpc>
              <a:spcBef>
                <a:spcPts val="500"/>
              </a:spcBef>
              <a:buNone/>
            </a:pPr>
            <a:r>
              <a:rPr lang="sk-SK" sz="1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&lt;li&gt;</a:t>
            </a:r>
            <a:r>
              <a:rPr lang="sk-SK" sz="1000" dirty="0">
                <a:solidFill>
                  <a:srgbClr val="0000FF"/>
                </a:solidFill>
                <a:latin typeface="Consolas"/>
                <a:sym typeface="Consolas"/>
              </a:rPr>
              <a:t>Anglicky</a:t>
            </a:r>
          </a:p>
          <a:p>
            <a:pPr marL="0" lvl="0" indent="0" algn="l" rtl="0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&lt;</a:t>
            </a:r>
            <a:r>
              <a:rPr lang="sk-SK" sz="1000" dirty="0" err="1">
                <a:solidFill>
                  <a:srgbClr val="007700"/>
                </a:solidFill>
                <a:latin typeface="Consolas"/>
                <a:sym typeface="Consolas"/>
              </a:rPr>
              <a:t>ul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 </a:t>
            </a:r>
            <a:r>
              <a:rPr lang="sk-SK" sz="1000" dirty="0">
                <a:solidFill>
                  <a:schemeClr val="tx1"/>
                </a:solidFill>
                <a:latin typeface="Consolas"/>
                <a:sym typeface="Consolas"/>
              </a:rPr>
              <a:t>id="</a:t>
            </a:r>
            <a:r>
              <a:rPr lang="sk-SK" sz="1000" dirty="0" err="1">
                <a:solidFill>
                  <a:schemeClr val="tx1"/>
                </a:solidFill>
                <a:latin typeface="Consolas"/>
                <a:sym typeface="Consolas"/>
              </a:rPr>
              <a:t>nieco</a:t>
            </a:r>
            <a:r>
              <a:rPr lang="sk-SK" sz="1000" dirty="0">
                <a:solidFill>
                  <a:schemeClr val="tx1"/>
                </a:solidFill>
                <a:latin typeface="Consolas"/>
                <a:sym typeface="Consolas"/>
              </a:rPr>
              <a:t>"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&gt;</a:t>
            </a:r>
          </a:p>
          <a:p>
            <a:pPr marL="0" lvl="0" indent="0" algn="l" rtl="0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&lt;li </a:t>
            </a:r>
            <a:r>
              <a:rPr lang="sk-SK" sz="1000" dirty="0" err="1">
                <a:solidFill>
                  <a:schemeClr val="tx1"/>
                </a:solidFill>
                <a:latin typeface="Consolas"/>
                <a:sym typeface="Consolas"/>
              </a:rPr>
              <a:t>class</a:t>
            </a:r>
            <a:r>
              <a:rPr lang="sk-SK" sz="1000" dirty="0">
                <a:solidFill>
                  <a:schemeClr val="tx1"/>
                </a:solidFill>
                <a:latin typeface="Consolas"/>
                <a:sym typeface="Consolas"/>
              </a:rPr>
              <a:t>="</a:t>
            </a:r>
            <a:r>
              <a:rPr lang="sk-SK" sz="1000" dirty="0" err="1">
                <a:solidFill>
                  <a:schemeClr val="tx1"/>
                </a:solidFill>
                <a:latin typeface="Consolas"/>
                <a:sym typeface="Consolas"/>
              </a:rPr>
              <a:t>nieco</a:t>
            </a:r>
            <a:r>
              <a:rPr lang="sk-SK" sz="1000" dirty="0">
                <a:solidFill>
                  <a:schemeClr val="tx1"/>
                </a:solidFill>
                <a:latin typeface="Consolas"/>
                <a:sym typeface="Consolas"/>
              </a:rPr>
              <a:t>"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&gt;</a:t>
            </a:r>
            <a:r>
              <a:rPr lang="sk-SK" sz="1000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Slovensky</a:t>
            </a:r>
            <a:r>
              <a:rPr lang="sk-SK" sz="1000" dirty="0">
                <a:solidFill>
                  <a:srgbClr val="007700"/>
                </a:solidFill>
                <a:latin typeface="Consolas"/>
                <a:sym typeface="Consolas"/>
              </a:rPr>
              <a:t>&lt;/li&gt;</a:t>
            </a:r>
          </a:p>
          <a:p>
            <a:pPr marL="0" lvl="0" indent="0" algn="l" rtl="0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sk-SK" sz="10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1000" dirty="0">
                <a:solidFill>
                  <a:srgbClr val="FF9900"/>
                </a:solidFill>
                <a:latin typeface="Consolas"/>
                <a:sym typeface="Consolas"/>
              </a:rPr>
              <a:t>Nemecky</a:t>
            </a:r>
            <a:r>
              <a:rPr lang="sk-SK" sz="10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10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sk-SK" sz="10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1000" dirty="0">
                <a:solidFill>
                  <a:srgbClr val="FF9900"/>
                </a:solidFill>
                <a:latin typeface="Consolas"/>
                <a:sym typeface="Consolas"/>
              </a:rPr>
              <a:t>Anglicky</a:t>
            </a:r>
            <a:r>
              <a:rPr lang="sk-SK" sz="10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10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k-SK" sz="10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k-SK" sz="1000" dirty="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10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sk-SK" sz="10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10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10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k-SK" sz="10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k-SK" sz="1000" dirty="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10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sk-SK" sz="10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10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10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k-SK" sz="1000" dirty="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1000" dirty="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lnSpc>
                <a:spcPts val="1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sk-SK" sz="1000" dirty="0">
              <a:solidFill>
                <a:srgbClr val="0077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4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15</a:t>
            </a:fld>
            <a:endParaRPr lang="sk-SK" dirty="0"/>
          </a:p>
        </p:txBody>
      </p:sp>
      <p:sp>
        <p:nvSpPr>
          <p:cNvPr id="331" name="Google Shape;331;p43"/>
          <p:cNvSpPr txBox="1"/>
          <p:nvPr/>
        </p:nvSpPr>
        <p:spPr>
          <a:xfrm>
            <a:off x="4894800" y="1596925"/>
            <a:ext cx="3813294" cy="31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FF9900"/>
                </a:solidFill>
                <a:latin typeface="Consolas"/>
                <a:sym typeface="Consolas"/>
              </a:rPr>
              <a:t>#nieco, </a:t>
            </a:r>
            <a:r>
              <a:rPr lang="sk-SK" sz="1000" dirty="0" err="1">
                <a:solidFill>
                  <a:srgbClr val="FF9900"/>
                </a:solidFill>
                <a:latin typeface="Consolas"/>
                <a:sym typeface="Consolas"/>
              </a:rPr>
              <a:t>ul</a:t>
            </a:r>
            <a:r>
              <a:rPr lang="sk-SK" sz="1000" dirty="0">
                <a:solidFill>
                  <a:srgbClr val="FF9900"/>
                </a:solidFill>
                <a:latin typeface="Consolas"/>
                <a:sym typeface="Consolas"/>
              </a:rPr>
              <a:t> li </a:t>
            </a:r>
            <a:r>
              <a:rPr lang="sk-SK" sz="1000" dirty="0" err="1">
                <a:solidFill>
                  <a:srgbClr val="FF9900"/>
                </a:solidFill>
                <a:latin typeface="Consolas"/>
                <a:sym typeface="Consolas"/>
              </a:rPr>
              <a:t>ul</a:t>
            </a:r>
            <a:r>
              <a:rPr lang="sk-SK" sz="1000" dirty="0">
                <a:solidFill>
                  <a:srgbClr val="FF9900"/>
                </a:solidFill>
                <a:latin typeface="Consolas"/>
                <a:sym typeface="Consolas"/>
              </a:rPr>
              <a:t> li </a:t>
            </a:r>
            <a:r>
              <a:rPr lang="sk-SK" sz="1000" dirty="0" err="1">
                <a:solidFill>
                  <a:srgbClr val="FF9900"/>
                </a:solidFill>
                <a:latin typeface="Consolas"/>
                <a:sym typeface="Consolas"/>
              </a:rPr>
              <a:t>ul</a:t>
            </a:r>
            <a:r>
              <a:rPr lang="sk-SK" sz="1000" dirty="0">
                <a:solidFill>
                  <a:srgbClr val="FF9900"/>
                </a:solidFill>
                <a:latin typeface="Consolas"/>
                <a:sym typeface="Consolas"/>
              </a:rPr>
              <a:t> </a:t>
            </a:r>
            <a:r>
              <a:rPr lang="en-US" sz="1000" dirty="0">
                <a:solidFill>
                  <a:srgbClr val="FF9900"/>
                </a:solidFill>
                <a:latin typeface="Consolas"/>
                <a:sym typeface="Consolas"/>
              </a:rPr>
              <a:t>{</a:t>
            </a:r>
            <a:endParaRPr lang="sk-SK" sz="1000" dirty="0">
              <a:solidFill>
                <a:srgbClr val="FF9900"/>
              </a:solidFill>
              <a:latin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9900"/>
                </a:solidFill>
                <a:latin typeface="Consolas"/>
                <a:sym typeface="Consolas"/>
              </a:rPr>
              <a:t>  color: orange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sk-SK"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 dirty="0" err="1">
                <a:solidFill>
                  <a:srgbClr val="FF0000"/>
                </a:solidFill>
                <a:latin typeface="Consolas"/>
                <a:sym typeface="Consolas"/>
              </a:rPr>
              <a:t>li.trieda</a:t>
            </a:r>
            <a:r>
              <a:rPr lang="sk-SK" sz="1000" dirty="0">
                <a:solidFill>
                  <a:srgbClr val="FF0000"/>
                </a:solidFill>
                <a:latin typeface="Consolas"/>
                <a:sym typeface="Consolas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/>
                <a:sym typeface="Consolas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nsolas"/>
                <a:sym typeface="Consolas"/>
              </a:rPr>
              <a:t>  color: red;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nsolas"/>
                <a:sym typeface="Consolas"/>
              </a:rPr>
              <a:t>}</a:t>
            </a:r>
            <a:endParaRPr lang="sk-SK" sz="1000" dirty="0">
              <a:solidFill>
                <a:srgbClr val="FF0000"/>
              </a:solidFill>
              <a:latin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FF00FF"/>
                </a:solidFill>
                <a:latin typeface="Consolas"/>
                <a:sym typeface="Consolas"/>
              </a:rPr>
              <a:t>.</a:t>
            </a:r>
            <a:r>
              <a:rPr lang="sk-SK" sz="1000" dirty="0" err="1">
                <a:solidFill>
                  <a:srgbClr val="FF00FF"/>
                </a:solidFill>
                <a:latin typeface="Consolas"/>
                <a:sym typeface="Consolas"/>
              </a:rPr>
              <a:t>nieco</a:t>
            </a:r>
            <a:r>
              <a:rPr lang="en-US" sz="1000" dirty="0">
                <a:solidFill>
                  <a:srgbClr val="FF00FF"/>
                </a:solidFill>
                <a:latin typeface="Consolas"/>
                <a:sym typeface="Consolas"/>
              </a:rPr>
              <a:t>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FF"/>
                </a:solidFill>
                <a:latin typeface="Consolas"/>
                <a:sym typeface="Consolas"/>
              </a:rPr>
              <a:t>  color: magenta;</a:t>
            </a:r>
            <a:endParaRPr lang="sk-SK" sz="1000" dirty="0">
              <a:solidFill>
                <a:srgbClr val="FF00FF"/>
              </a:solidFill>
              <a:latin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FF"/>
                </a:solidFill>
                <a:latin typeface="Consolas"/>
                <a:sym typeface="Consolas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 dirty="0">
                <a:solidFill>
                  <a:srgbClr val="0000FF"/>
                </a:solidFill>
                <a:latin typeface="Consolas"/>
                <a:sym typeface="Consolas"/>
              </a:rPr>
              <a:t>.trieda</a:t>
            </a:r>
            <a:r>
              <a:rPr lang="en-US" sz="1000" dirty="0">
                <a:solidFill>
                  <a:srgbClr val="0000FF"/>
                </a:solidFill>
                <a:latin typeface="Consolas"/>
                <a:sym typeface="Consolas"/>
              </a:rPr>
              <a:t>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FF"/>
                </a:solidFill>
                <a:latin typeface="Consolas"/>
                <a:sym typeface="Consolas"/>
              </a:rPr>
              <a:t>  color: blue;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FF"/>
                </a:solidFill>
                <a:latin typeface="Consolas"/>
                <a:sym typeface="Consolas"/>
              </a:rPr>
              <a:t>}</a:t>
            </a:r>
            <a:endParaRPr lang="sk-SK" sz="1000" dirty="0">
              <a:solidFill>
                <a:srgbClr val="0000FF"/>
              </a:solidFill>
              <a:latin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63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Priorita CSS pravidiel</a:t>
            </a:r>
          </a:p>
        </p:txBody>
      </p:sp>
      <p:sp>
        <p:nvSpPr>
          <p:cNvPr id="414" name="Google Shape;414;p55"/>
          <p:cNvSpPr txBox="1">
            <a:spLocks noGrp="1"/>
          </p:cNvSpPr>
          <p:nvPr>
            <p:ph type="body" idx="1"/>
          </p:nvPr>
        </p:nvSpPr>
        <p:spPr>
          <a:xfrm>
            <a:off x="1183549" y="2064579"/>
            <a:ext cx="1952400" cy="1923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.font {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.font {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5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16</a:t>
            </a:fld>
            <a:endParaRPr lang="sk-SK" dirty="0"/>
          </a:p>
        </p:txBody>
      </p:sp>
      <p:sp>
        <p:nvSpPr>
          <p:cNvPr id="416" name="Google Shape;416;p55"/>
          <p:cNvSpPr txBox="1"/>
          <p:nvPr/>
        </p:nvSpPr>
        <p:spPr>
          <a:xfrm>
            <a:off x="5556044" y="2064579"/>
            <a:ext cx="1751400" cy="18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.font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15000"/>
              </a:lnSpc>
            </a:pP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.font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>
              <a:lnSpc>
                <a:spcPct val="115000"/>
              </a:lnSpc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15000"/>
              </a:lnSpc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.font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sz="11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8" name="Google Shape;418;p55"/>
          <p:cNvCxnSpPr>
            <a:cxnSpLocks/>
          </p:cNvCxnSpPr>
          <p:nvPr/>
        </p:nvCxnSpPr>
        <p:spPr>
          <a:xfrm>
            <a:off x="5135480" y="2064579"/>
            <a:ext cx="0" cy="20349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55"/>
          <p:cNvSpPr txBox="1"/>
          <p:nvPr/>
        </p:nvSpPr>
        <p:spPr>
          <a:xfrm>
            <a:off x="3168352" y="2064579"/>
            <a:ext cx="1788978" cy="18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>
              <a:lnSpc>
                <a:spcPct val="115000"/>
              </a:lnSpc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15000"/>
              </a:lnSpc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.font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sz="11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55"/>
          <p:cNvSpPr txBox="1"/>
          <p:nvPr/>
        </p:nvSpPr>
        <p:spPr>
          <a:xfrm>
            <a:off x="2781824" y="1563661"/>
            <a:ext cx="2560260" cy="28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"font"</a:t>
            </a:r>
            <a:r>
              <a:rPr lang="sk-SK" sz="1100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sk-SK" sz="1100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sk-SK" sz="1100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" name="Google Shape;418;p55">
            <a:extLst>
              <a:ext uri="{FF2B5EF4-FFF2-40B4-BE49-F238E27FC236}">
                <a16:creationId xmlns:a16="http://schemas.microsoft.com/office/drawing/2014/main" id="{7D7EDC25-32DA-4C27-A15B-31B8AC388C65}"/>
              </a:ext>
            </a:extLst>
          </p:cNvPr>
          <p:cNvCxnSpPr>
            <a:cxnSpLocks/>
          </p:cNvCxnSpPr>
          <p:nvPr/>
        </p:nvCxnSpPr>
        <p:spPr>
          <a:xfrm>
            <a:off x="2918535" y="2064579"/>
            <a:ext cx="0" cy="20349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420;p55">
            <a:extLst>
              <a:ext uri="{FF2B5EF4-FFF2-40B4-BE49-F238E27FC236}">
                <a16:creationId xmlns:a16="http://schemas.microsoft.com/office/drawing/2014/main" id="{FA40FE58-9897-4E6F-9D8C-5AFC2D6C72D0}"/>
              </a:ext>
            </a:extLst>
          </p:cNvPr>
          <p:cNvSpPr txBox="1"/>
          <p:nvPr/>
        </p:nvSpPr>
        <p:spPr>
          <a:xfrm>
            <a:off x="1635215" y="4099568"/>
            <a:ext cx="524534" cy="28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rgbClr val="FFC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Google Shape;420;p55">
            <a:extLst>
              <a:ext uri="{FF2B5EF4-FFF2-40B4-BE49-F238E27FC236}">
                <a16:creationId xmlns:a16="http://schemas.microsoft.com/office/drawing/2014/main" id="{EDD6499F-E9D3-455C-9672-2545CA7148AD}"/>
              </a:ext>
            </a:extLst>
          </p:cNvPr>
          <p:cNvSpPr txBox="1"/>
          <p:nvPr/>
        </p:nvSpPr>
        <p:spPr>
          <a:xfrm>
            <a:off x="5952349" y="4093486"/>
            <a:ext cx="524534" cy="28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420;p55">
            <a:extLst>
              <a:ext uri="{FF2B5EF4-FFF2-40B4-BE49-F238E27FC236}">
                <a16:creationId xmlns:a16="http://schemas.microsoft.com/office/drawing/2014/main" id="{3A72D44C-BA75-40B3-B608-49E109F55F99}"/>
              </a:ext>
            </a:extLst>
          </p:cNvPr>
          <p:cNvSpPr txBox="1"/>
          <p:nvPr/>
        </p:nvSpPr>
        <p:spPr>
          <a:xfrm>
            <a:off x="3793782" y="4096648"/>
            <a:ext cx="524534" cy="28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3864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Priorita CSS pravidiel</a:t>
            </a:r>
            <a:r>
              <a:rPr lang="en-US" dirty="0"/>
              <a:t> – </a:t>
            </a:r>
            <a:r>
              <a:rPr lang="sk-SK" dirty="0"/>
              <a:t>direktíva </a:t>
            </a:r>
            <a:r>
              <a:rPr lang="en-US" sz="2800" dirty="0">
                <a:latin typeface="Consolas" panose="020B0609020204030204" pitchFamily="49" charset="0"/>
              </a:rPr>
              <a:t>!important</a:t>
            </a:r>
            <a:endParaRPr lang="sk-SK" sz="2800" dirty="0">
              <a:latin typeface="Consolas" panose="020B0609020204030204" pitchFamily="49" charset="0"/>
            </a:endParaRPr>
          </a:p>
        </p:txBody>
      </p:sp>
      <p:sp>
        <p:nvSpPr>
          <p:cNvPr id="415" name="Google Shape;415;p5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17</a:t>
            </a:fld>
            <a:endParaRPr lang="sk-SK" dirty="0"/>
          </a:p>
        </p:txBody>
      </p:sp>
      <p:sp>
        <p:nvSpPr>
          <p:cNvPr id="416" name="Google Shape;416;p55"/>
          <p:cNvSpPr txBox="1"/>
          <p:nvPr/>
        </p:nvSpPr>
        <p:spPr>
          <a:xfrm>
            <a:off x="3105264" y="2621205"/>
            <a:ext cx="2278773" cy="132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.font {</a:t>
            </a:r>
          </a:p>
          <a:p>
            <a:pPr lvl="0">
              <a:lnSpc>
                <a:spcPct val="115000"/>
              </a:lnSpc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important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.font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>
              <a:lnSpc>
                <a:spcPct val="115000"/>
              </a:lnSpc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important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sz="11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8" name="Google Shape;418;p55"/>
          <p:cNvCxnSpPr>
            <a:cxnSpLocks/>
          </p:cNvCxnSpPr>
          <p:nvPr/>
        </p:nvCxnSpPr>
        <p:spPr>
          <a:xfrm>
            <a:off x="5484044" y="1538709"/>
            <a:ext cx="0" cy="27671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55"/>
          <p:cNvSpPr txBox="1"/>
          <p:nvPr/>
        </p:nvSpPr>
        <p:spPr>
          <a:xfrm>
            <a:off x="5605385" y="2621205"/>
            <a:ext cx="2966269" cy="130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.font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important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.font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>
              <a:lnSpc>
                <a:spcPct val="115000"/>
              </a:lnSpc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important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sz="11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55"/>
          <p:cNvSpPr txBox="1"/>
          <p:nvPr/>
        </p:nvSpPr>
        <p:spPr>
          <a:xfrm>
            <a:off x="461421" y="1531885"/>
            <a:ext cx="2416689" cy="8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"font"</a:t>
            </a:r>
            <a:b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k-SK" sz="1100" dirty="0" err="1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sk-SK" sz="1100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Text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sk-SK" sz="1100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" name="Google Shape;418;p55">
            <a:extLst>
              <a:ext uri="{FF2B5EF4-FFF2-40B4-BE49-F238E27FC236}">
                <a16:creationId xmlns:a16="http://schemas.microsoft.com/office/drawing/2014/main" id="{7D7EDC25-32DA-4C27-A15B-31B8AC388C65}"/>
              </a:ext>
            </a:extLst>
          </p:cNvPr>
          <p:cNvCxnSpPr>
            <a:cxnSpLocks/>
          </p:cNvCxnSpPr>
          <p:nvPr/>
        </p:nvCxnSpPr>
        <p:spPr>
          <a:xfrm>
            <a:off x="2878110" y="1511414"/>
            <a:ext cx="0" cy="27944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420;p55">
            <a:extLst>
              <a:ext uri="{FF2B5EF4-FFF2-40B4-BE49-F238E27FC236}">
                <a16:creationId xmlns:a16="http://schemas.microsoft.com/office/drawing/2014/main" id="{FA40FE58-9897-4E6F-9D8C-5AFC2D6C72D0}"/>
              </a:ext>
            </a:extLst>
          </p:cNvPr>
          <p:cNvSpPr txBox="1"/>
          <p:nvPr/>
        </p:nvSpPr>
        <p:spPr>
          <a:xfrm>
            <a:off x="1407498" y="4093486"/>
            <a:ext cx="524534" cy="28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lang="sk-SK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Google Shape;420;p55">
            <a:extLst>
              <a:ext uri="{FF2B5EF4-FFF2-40B4-BE49-F238E27FC236}">
                <a16:creationId xmlns:a16="http://schemas.microsoft.com/office/drawing/2014/main" id="{EDD6499F-E9D3-455C-9672-2545CA7148AD}"/>
              </a:ext>
            </a:extLst>
          </p:cNvPr>
          <p:cNvSpPr txBox="1"/>
          <p:nvPr/>
        </p:nvSpPr>
        <p:spPr>
          <a:xfrm>
            <a:off x="3856181" y="4093486"/>
            <a:ext cx="524534" cy="28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rgbClr val="FFC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420;p55">
            <a:extLst>
              <a:ext uri="{FF2B5EF4-FFF2-40B4-BE49-F238E27FC236}">
                <a16:creationId xmlns:a16="http://schemas.microsoft.com/office/drawing/2014/main" id="{3A72D44C-BA75-40B3-B608-49E109F55F99}"/>
              </a:ext>
            </a:extLst>
          </p:cNvPr>
          <p:cNvSpPr txBox="1"/>
          <p:nvPr/>
        </p:nvSpPr>
        <p:spPr>
          <a:xfrm>
            <a:off x="6873071" y="4071992"/>
            <a:ext cx="524534" cy="28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</a:p>
        </p:txBody>
      </p:sp>
      <p:sp>
        <p:nvSpPr>
          <p:cNvPr id="15" name="Google Shape;443;p58">
            <a:extLst>
              <a:ext uri="{FF2B5EF4-FFF2-40B4-BE49-F238E27FC236}">
                <a16:creationId xmlns:a16="http://schemas.microsoft.com/office/drawing/2014/main" id="{F3A5DA9B-CAAA-4416-BF6F-8FF83313C9F6}"/>
              </a:ext>
            </a:extLst>
          </p:cNvPr>
          <p:cNvSpPr txBox="1"/>
          <p:nvPr/>
        </p:nvSpPr>
        <p:spPr>
          <a:xfrm>
            <a:off x="461421" y="2623116"/>
            <a:ext cx="2242875" cy="135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.font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important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.font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sz="11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420;p55">
            <a:extLst>
              <a:ext uri="{FF2B5EF4-FFF2-40B4-BE49-F238E27FC236}">
                <a16:creationId xmlns:a16="http://schemas.microsoft.com/office/drawing/2014/main" id="{5B70C47C-1BE6-4B57-B957-694FBAAEFD8E}"/>
              </a:ext>
            </a:extLst>
          </p:cNvPr>
          <p:cNvSpPr txBox="1"/>
          <p:nvPr/>
        </p:nvSpPr>
        <p:spPr>
          <a:xfrm>
            <a:off x="2946015" y="1538709"/>
            <a:ext cx="2416689" cy="8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"font"</a:t>
            </a:r>
            <a:b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k-SK" sz="1100" dirty="0" err="1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sk-SK" sz="1100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Text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sk-SK" sz="1100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" name="Google Shape;420;p55">
            <a:extLst>
              <a:ext uri="{FF2B5EF4-FFF2-40B4-BE49-F238E27FC236}">
                <a16:creationId xmlns:a16="http://schemas.microsoft.com/office/drawing/2014/main" id="{F722D43B-5407-45F2-9625-ACF6B34D5445}"/>
              </a:ext>
            </a:extLst>
          </p:cNvPr>
          <p:cNvSpPr txBox="1"/>
          <p:nvPr/>
        </p:nvSpPr>
        <p:spPr>
          <a:xfrm>
            <a:off x="5584052" y="1543674"/>
            <a:ext cx="3273321" cy="8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"font"</a:t>
            </a:r>
            <a:b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k-SK" sz="11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sk-SK" sz="1100" b="1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!important</a:t>
            </a:r>
            <a:r>
              <a:rPr lang="sk-SK" sz="1100" dirty="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sk-SK" sz="1100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Text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k-SK" sz="11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sk-SK" sz="1100" dirty="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116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Základné typy CSS vlastností</a:t>
            </a:r>
            <a:endParaRPr/>
          </a:p>
        </p:txBody>
      </p:sp>
      <p:sp>
        <p:nvSpPr>
          <p:cNvPr id="519" name="Google Shape;519;p6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sk-SK" dirty="0"/>
              <a:t>Formátovanie riadkových elementov</a:t>
            </a:r>
          </a:p>
          <a:p>
            <a:pPr lvl="1">
              <a:spcBef>
                <a:spcPts val="0"/>
              </a:spcBef>
            </a:pPr>
            <a:r>
              <a:rPr lang="sk-SK" dirty="0"/>
              <a:t>Fonty</a:t>
            </a:r>
          </a:p>
          <a:p>
            <a:pPr>
              <a:spcBef>
                <a:spcPts val="0"/>
              </a:spcBef>
            </a:pPr>
            <a:r>
              <a:rPr lang="sk-SK" dirty="0"/>
              <a:t>Formátovanie blokových elementov</a:t>
            </a:r>
          </a:p>
          <a:p>
            <a:pPr lvl="1">
              <a:spcBef>
                <a:spcPts val="0"/>
              </a:spcBef>
            </a:pPr>
            <a:r>
              <a:rPr lang="sk-SK" dirty="0"/>
              <a:t>Veľkosť, pozícia, box model, okraje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Farby a pozadie elementov</a:t>
            </a:r>
          </a:p>
          <a:p>
            <a:pPr lvl="1">
              <a:spcBef>
                <a:spcPts val="0"/>
              </a:spcBef>
            </a:pPr>
            <a:r>
              <a:rPr lang="sk-SK" dirty="0"/>
              <a:t>Priehľadnosť</a:t>
            </a:r>
            <a:endParaRPr dirty="0"/>
          </a:p>
          <a:p>
            <a:pPr>
              <a:spcBef>
                <a:spcPts val="0"/>
              </a:spcBef>
            </a:pPr>
            <a:r>
              <a:rPr lang="sk-SK" dirty="0"/>
              <a:t>Efekty pre používateľské rozhranie</a:t>
            </a:r>
          </a:p>
          <a:p>
            <a:pPr lvl="1">
              <a:spcBef>
                <a:spcPts val="0"/>
              </a:spcBef>
            </a:pPr>
            <a:r>
              <a:rPr lang="sk-SK" dirty="0"/>
              <a:t>Animácie, transformácie a filtre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Ostatné elementy</a:t>
            </a:r>
          </a:p>
          <a:p>
            <a:pPr lvl="1">
              <a:spcBef>
                <a:spcPts val="0"/>
              </a:spcBef>
            </a:pPr>
            <a:r>
              <a:rPr lang="sk-SK" dirty="0"/>
              <a:t>Zoznamy, tabuľky, obrázky, odkazy</a:t>
            </a:r>
            <a:endParaRPr dirty="0"/>
          </a:p>
        </p:txBody>
      </p:sp>
      <p:sp>
        <p:nvSpPr>
          <p:cNvPr id="520" name="Google Shape;520;p6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Definovanie farieb</a:t>
            </a:r>
            <a:endParaRPr/>
          </a:p>
        </p:txBody>
      </p:sp>
      <p:sp>
        <p:nvSpPr>
          <p:cNvPr id="526" name="Google Shape;526;p69"/>
          <p:cNvSpPr txBox="1">
            <a:spLocks noGrp="1"/>
          </p:cNvSpPr>
          <p:nvPr>
            <p:ph type="body" idx="1"/>
          </p:nvPr>
        </p:nvSpPr>
        <p:spPr>
          <a:xfrm>
            <a:off x="435894" y="1635371"/>
            <a:ext cx="8272200" cy="304548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Zápis menom farby, napr.</a:t>
            </a:r>
            <a:r>
              <a:rPr lang="en-GB" dirty="0"/>
              <a:t> </a:t>
            </a:r>
            <a:r>
              <a:rPr lang="en-GB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red</a:t>
            </a:r>
            <a:endParaRPr sz="14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Zoznam 140 pomenovaných farieb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www.w3schools.com/colors/colors_names.asp</a:t>
            </a:r>
            <a:r>
              <a:rPr lang="en-GB" dirty="0"/>
              <a:t> 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Hexadecimálny zápis </a:t>
            </a:r>
            <a:r>
              <a:rPr lang="en-GB" dirty="0"/>
              <a:t>RGB</a:t>
            </a:r>
            <a:r>
              <a:rPr lang="sk-SK" dirty="0"/>
              <a:t> (</a:t>
            </a:r>
            <a:r>
              <a:rPr lang="en-GB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#rrggbb</a:t>
            </a:r>
            <a:r>
              <a:rPr lang="sk-SK" dirty="0"/>
              <a:t>) – napr. </a:t>
            </a:r>
            <a:r>
              <a:rPr lang="en-GB" sz="1400" dirty="0">
                <a:latin typeface="Consolas" panose="020B0609020204030204" pitchFamily="49" charset="0"/>
                <a:sym typeface="Roboto Mono"/>
              </a:rPr>
              <a:t>#ff0000</a:t>
            </a:r>
            <a:r>
              <a:rPr lang="en-GB" dirty="0"/>
              <a:t> </a:t>
            </a:r>
            <a:r>
              <a:rPr lang="sk-SK" dirty="0"/>
              <a:t>alebo</a:t>
            </a:r>
            <a:r>
              <a:rPr lang="en-GB" dirty="0"/>
              <a:t> </a:t>
            </a:r>
            <a:r>
              <a:rPr lang="en-GB" sz="1400" dirty="0">
                <a:latin typeface="Consolas" panose="020B0609020204030204" pitchFamily="49" charset="0"/>
                <a:sym typeface="Roboto Mono"/>
              </a:rPr>
              <a:t>#FF0000</a:t>
            </a:r>
            <a:endParaRPr lang="sk-SK" sz="1400" dirty="0">
              <a:latin typeface="Consolas" panose="020B0609020204030204" pitchFamily="49" charset="0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Na </a:t>
            </a:r>
            <a:r>
              <a:rPr lang="sk-SK" dirty="0"/>
              <a:t>definovanie farby textu, rámu a pod. sa používa vlastnosť </a:t>
            </a:r>
            <a:r>
              <a:rPr lang="en-GB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color</a:t>
            </a:r>
            <a:endParaRPr dirty="0"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sk-SK" dirty="0"/>
              <a:t>Pre farbu pozadia sa používa vlastnosť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background-color</a:t>
            </a:r>
            <a:endParaRPr lang="sk-SK" sz="1200" dirty="0">
              <a:latin typeface="Consolas" panose="020B0609020204030204" pitchFamily="49" charset="0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>
                <a:sym typeface="Roboto Mono"/>
              </a:rPr>
              <a:t>Je možné použiť aj iné farebné schémy (HSL, HSLA)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>
                <a:sym typeface="Roboto Mono"/>
              </a:rPr>
              <a:t>Kľúčové slová: </a:t>
            </a:r>
            <a:r>
              <a:rPr lang="sk-SK" sz="1400" dirty="0">
                <a:latin typeface="Consolas" panose="020B0609020204030204" pitchFamily="49" charset="0"/>
                <a:sym typeface="Roboto Mono"/>
              </a:rPr>
              <a:t>transparent</a:t>
            </a:r>
            <a:r>
              <a:rPr lang="sk-SK" dirty="0">
                <a:sym typeface="Roboto Mono"/>
              </a:rPr>
              <a:t>, </a:t>
            </a:r>
            <a:r>
              <a:rPr lang="sk-SK" sz="1400" dirty="0" err="1">
                <a:latin typeface="Consolas" panose="020B0609020204030204" pitchFamily="49" charset="0"/>
                <a:sym typeface="Roboto Mono"/>
              </a:rPr>
              <a:t>currentcolor</a:t>
            </a:r>
            <a:r>
              <a:rPr lang="sk-SK" dirty="0">
                <a:sym typeface="Roboto Mono"/>
              </a:rPr>
              <a:t>, </a:t>
            </a:r>
            <a:r>
              <a:rPr lang="sk-SK" sz="1400" dirty="0" err="1">
                <a:latin typeface="Consolas" panose="020B0609020204030204" pitchFamily="49" charset="0"/>
                <a:sym typeface="Roboto Mono"/>
              </a:rPr>
              <a:t>inherit</a:t>
            </a:r>
            <a:endParaRPr lang="sk-SK" sz="1400" dirty="0">
              <a:latin typeface="Consolas" panose="020B0609020204030204" pitchFamily="49" charset="0"/>
              <a:sym typeface="Roboto Mono"/>
            </a:endParaRPr>
          </a:p>
          <a:p>
            <a:pPr>
              <a:spcBef>
                <a:spcPts val="0"/>
              </a:spcBef>
            </a:pPr>
            <a:r>
              <a:rPr lang="sk-SK" dirty="0"/>
              <a:t>Vlastnosť</a:t>
            </a:r>
            <a:r>
              <a:rPr lang="en-GB" dirty="0"/>
              <a:t> </a:t>
            </a:r>
            <a:r>
              <a:rPr lang="en-GB" sz="1400" dirty="0">
                <a:latin typeface="Consolas" panose="020B0609020204030204" pitchFamily="49" charset="0"/>
                <a:ea typeface="Roboto Mono"/>
              </a:rPr>
              <a:t>opacity</a:t>
            </a:r>
            <a:r>
              <a:rPr lang="en-GB" dirty="0"/>
              <a:t> </a:t>
            </a:r>
            <a:r>
              <a:rPr lang="sk-SK" dirty="0"/>
              <a:t>definuje priehľadnosť elementu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sk-SK" sz="1400" dirty="0">
              <a:solidFill>
                <a:srgbClr val="FF0000"/>
              </a:solidFill>
              <a:latin typeface="Consolas" panose="020B0609020204030204" pitchFamily="49" charset="0"/>
              <a:sym typeface="Roboto Mono"/>
            </a:endParaRPr>
          </a:p>
        </p:txBody>
      </p:sp>
      <p:sp>
        <p:nvSpPr>
          <p:cNvPr id="527" name="Google Shape;527;p6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038146-68A6-8423-2086-3E56623B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48" y="3890444"/>
            <a:ext cx="162897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Jazyk CSS</a:t>
            </a:r>
            <a:endParaRPr lang="sk-SK" dirty="0"/>
          </a:p>
        </p:txBody>
      </p:sp>
      <p:sp>
        <p:nvSpPr>
          <p:cNvPr id="439" name="Google Shape;439;p58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440" name="Google Shape;440;p58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</a:t>
            </a:fld>
            <a:endParaRPr lang="sk-SK" dirty="0"/>
          </a:p>
        </p:txBody>
      </p:sp>
      <p:pic>
        <p:nvPicPr>
          <p:cNvPr id="441" name="Google Shape;441;p58" descr="Výsledok vyhľadávania obrázkov pre dopyt css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875" y="618150"/>
            <a:ext cx="2308400" cy="19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Jednotky rozmerov v CSS</a:t>
            </a:r>
            <a:endParaRPr dirty="0"/>
          </a:p>
        </p:txBody>
      </p:sp>
      <p:sp>
        <p:nvSpPr>
          <p:cNvPr id="540" name="Google Shape;540;p71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107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Relatívne jednotky</a:t>
            </a:r>
            <a:r>
              <a:rPr lang="en-GB" dirty="0"/>
              <a:t>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Vzťahujú sa k nejakej inej veľkosti (</a:t>
            </a:r>
            <a:r>
              <a:rPr lang="sk-SK" dirty="0" err="1"/>
              <a:t>rodičového</a:t>
            </a:r>
            <a:r>
              <a:rPr lang="sk-SK" dirty="0"/>
              <a:t> elementu, veľkosti fontu, ...)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Jednotky</a:t>
            </a:r>
            <a:r>
              <a:rPr lang="en-GB" dirty="0"/>
              <a:t> </a:t>
            </a:r>
            <a:r>
              <a:rPr lang="en-GB" sz="1200" dirty="0" err="1">
                <a:latin typeface="Consolas" panose="020B0609020204030204" pitchFamily="49" charset="0"/>
                <a:sym typeface="Roboto Mono"/>
              </a:rPr>
              <a:t>em</a:t>
            </a:r>
            <a:r>
              <a:rPr lang="en-GB" sz="1200" dirty="0">
                <a:ea typeface="Roboto Mono"/>
                <a:cs typeface="Roboto Mono"/>
                <a:sym typeface="Roboto Mono"/>
              </a:rPr>
              <a:t>,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ex</a:t>
            </a:r>
            <a:r>
              <a:rPr lang="en-GB" sz="1200" dirty="0">
                <a:sym typeface="Roboto Mono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sym typeface="Roboto Mono"/>
              </a:rPr>
              <a:t>ch</a:t>
            </a:r>
            <a:r>
              <a:rPr lang="en-GB" sz="1200" dirty="0">
                <a:sym typeface="Roboto Mono"/>
              </a:rPr>
              <a:t>,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rem</a:t>
            </a:r>
            <a:r>
              <a:rPr lang="en-GB" sz="1200" dirty="0">
                <a:sym typeface="Roboto Mono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sym typeface="Roboto Mono"/>
              </a:rPr>
              <a:t>vw</a:t>
            </a:r>
            <a:r>
              <a:rPr lang="en-GB" sz="1200" dirty="0">
                <a:sym typeface="Roboto Mono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sym typeface="Roboto Mono"/>
              </a:rPr>
              <a:t>vh</a:t>
            </a:r>
            <a:r>
              <a:rPr lang="en-GB" sz="1200" dirty="0">
                <a:sym typeface="Roboto Mono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sym typeface="Roboto Mono"/>
              </a:rPr>
              <a:t>vmin</a:t>
            </a:r>
            <a:r>
              <a:rPr lang="en-GB" sz="1200" dirty="0">
                <a:sym typeface="Roboto Mono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sym typeface="Roboto Mono"/>
              </a:rPr>
              <a:t>vmax</a:t>
            </a:r>
            <a:r>
              <a:rPr lang="en-GB" sz="1200" dirty="0">
                <a:sym typeface="Roboto Mono"/>
              </a:rPr>
              <a:t>,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%</a:t>
            </a:r>
            <a:endParaRPr sz="1200" dirty="0">
              <a:latin typeface="Consolas" panose="020B0609020204030204" pitchFamily="49" charset="0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Absolútne jednotky</a:t>
            </a:r>
            <a:r>
              <a:rPr lang="en-GB" dirty="0"/>
              <a:t> </a:t>
            </a:r>
            <a:endParaRPr dirty="0"/>
          </a:p>
          <a:p>
            <a:pPr lvl="1">
              <a:spcBef>
                <a:spcPts val="0"/>
              </a:spcBef>
            </a:pPr>
            <a:r>
              <a:rPr lang="sk-SK" dirty="0"/>
              <a:t>Jednotky</a:t>
            </a:r>
            <a:r>
              <a:rPr lang="en-GB" dirty="0"/>
              <a:t>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cm</a:t>
            </a:r>
            <a:r>
              <a:rPr lang="en-GB" dirty="0">
                <a:sym typeface="Roboto Mono"/>
              </a:rPr>
              <a:t>,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mm</a:t>
            </a:r>
            <a:r>
              <a:rPr lang="en-GB" dirty="0">
                <a:sym typeface="Roboto Mono"/>
              </a:rPr>
              <a:t>,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in</a:t>
            </a:r>
            <a:r>
              <a:rPr lang="en-GB" dirty="0">
                <a:sym typeface="Roboto Mono"/>
              </a:rPr>
              <a:t>,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pt</a:t>
            </a:r>
            <a:r>
              <a:rPr lang="en-GB" dirty="0">
                <a:sym typeface="Roboto Mono"/>
              </a:rPr>
              <a:t>, </a:t>
            </a:r>
            <a:r>
              <a:rPr lang="pt-BR" sz="1200" dirty="0">
                <a:latin typeface="Consolas" panose="020B0609020204030204" pitchFamily="49" charset="0"/>
                <a:sym typeface="Roboto Mono"/>
              </a:rPr>
              <a:t>px</a:t>
            </a:r>
            <a:r>
              <a:rPr lang="pt-BR" sz="1400" dirty="0">
                <a:sym typeface="Roboto Mono"/>
              </a:rPr>
              <a:t>*,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pc</a:t>
            </a:r>
            <a:endParaRPr lang="en-GB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1px = 1/96 in, 1pt = 1/72 in, 1pc = 12pt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Neodporúča sa používať ich na definovanie rozmerov na displeji</a:t>
            </a:r>
            <a:r>
              <a:rPr lang="en-GB" dirty="0"/>
              <a:t>, </a:t>
            </a:r>
            <a:r>
              <a:rPr lang="sk-SK" dirty="0"/>
              <a:t>ale hodia sa napr. pre tlač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Poznámky</a:t>
            </a:r>
            <a:r>
              <a:rPr lang="en-GB" dirty="0"/>
              <a:t>:</a:t>
            </a:r>
            <a:endParaRPr dirty="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k-SK" dirty="0">
                <a:sym typeface="Arial"/>
              </a:rPr>
              <a:t>Zoznam jednotiek s popisom </a:t>
            </a:r>
            <a:r>
              <a:rPr lang="sk-SK" dirty="0">
                <a:sym typeface="Arial"/>
                <a:hlinkClick r:id="rId3"/>
              </a:rPr>
              <a:t>https://www.w3schools.com/css/css_units.asp</a:t>
            </a:r>
            <a:r>
              <a:rPr lang="sk-SK" dirty="0">
                <a:sym typeface="Arial"/>
              </a:rPr>
              <a:t> </a:t>
            </a: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k-SK" dirty="0">
                <a:solidFill>
                  <a:schemeClr val="tx1"/>
                </a:solidFill>
              </a:rPr>
              <a:t>Medzera</a:t>
            </a:r>
            <a:r>
              <a:rPr lang="sk-SK" dirty="0">
                <a:solidFill>
                  <a:srgbClr val="FE8637"/>
                </a:solidFill>
              </a:rPr>
              <a:t> nesmie byť</a:t>
            </a:r>
            <a:r>
              <a:rPr lang="sk-SK" dirty="0"/>
              <a:t> medzi hodnotou a jednotkou </a:t>
            </a:r>
            <a:r>
              <a:rPr lang="en-GB" dirty="0"/>
              <a:t>(</a:t>
            </a:r>
            <a:r>
              <a:rPr lang="sk-SK" dirty="0"/>
              <a:t>pri hodnote 0 sa jednotka môže vynechať</a:t>
            </a:r>
            <a:r>
              <a:rPr lang="en-GB" dirty="0"/>
              <a:t>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Hodnoty môžu byť aj záporné</a:t>
            </a:r>
          </a:p>
        </p:txBody>
      </p:sp>
      <p:sp>
        <p:nvSpPr>
          <p:cNvPr id="541" name="Google Shape;541;p7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C6C1E260-D888-28F3-D73D-C8B21AD486C7}"/>
              </a:ext>
            </a:extLst>
          </p:cNvPr>
          <p:cNvSpPr txBox="1"/>
          <p:nvPr/>
        </p:nvSpPr>
        <p:spPr>
          <a:xfrm>
            <a:off x="5655129" y="4616883"/>
            <a:ext cx="2672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GB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sú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relatívne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 </a:t>
            </a:r>
            <a:r>
              <a:rPr lang="en-GB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dané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zobrazovacie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jednotky</a:t>
            </a:r>
            <a:endParaRPr lang="sk-SK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452" y="3143775"/>
            <a:ext cx="5749425" cy="16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7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 model</a:t>
            </a:r>
            <a:endParaRPr/>
          </a:p>
        </p:txBody>
      </p:sp>
      <p:sp>
        <p:nvSpPr>
          <p:cNvPr id="547" name="Google Shape;547;p72"/>
          <p:cNvSpPr txBox="1">
            <a:spLocks noGrp="1"/>
          </p:cNvSpPr>
          <p:nvPr>
            <p:ph type="body" idx="1"/>
          </p:nvPr>
        </p:nvSpPr>
        <p:spPr>
          <a:xfrm>
            <a:off x="435900" y="1635374"/>
            <a:ext cx="8272200" cy="315652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Vlastnosti</a:t>
            </a:r>
            <a:r>
              <a:rPr lang="en-GB" dirty="0"/>
              <a:t> </a:t>
            </a:r>
            <a:r>
              <a:rPr lang="en-GB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padding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, </a:t>
            </a:r>
            <a:r>
              <a:rPr lang="en-GB" sz="1400" dirty="0">
                <a:latin typeface="Consolas" panose="020B0609020204030204" pitchFamily="49" charset="0"/>
                <a:sym typeface="Roboto Mono"/>
              </a:rPr>
              <a:t>border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, </a:t>
            </a:r>
            <a:r>
              <a:rPr lang="en-GB" sz="1400" dirty="0">
                <a:latin typeface="Consolas" panose="020B0609020204030204" pitchFamily="49" charset="0"/>
                <a:sym typeface="Roboto Mono"/>
              </a:rPr>
              <a:t>margin</a:t>
            </a:r>
            <a:r>
              <a:rPr lang="en-GB" dirty="0"/>
              <a:t>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Je </a:t>
            </a:r>
            <a:r>
              <a:rPr lang="sk-SK" dirty="0"/>
              <a:t>možné nastaviť každú </a:t>
            </a:r>
            <a:r>
              <a:rPr lang="en-GB" dirty="0"/>
              <a:t>zo 4 </a:t>
            </a:r>
            <a:r>
              <a:rPr lang="sk-SK" dirty="0"/>
              <a:t>strán zvlášť </a:t>
            </a:r>
            <a:r>
              <a:rPr lang="en-GB" dirty="0"/>
              <a:t>(</a:t>
            </a:r>
            <a:r>
              <a:rPr lang="en-GB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top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,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bottom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,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left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,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right</a:t>
            </a:r>
            <a:r>
              <a:rPr lang="en-GB" dirty="0"/>
              <a:t>), </a:t>
            </a:r>
            <a:r>
              <a:rPr lang="sk-SK" dirty="0"/>
              <a:t>napr.</a:t>
            </a:r>
            <a:r>
              <a:rPr lang="en-GB" dirty="0"/>
              <a:t> </a:t>
            </a:r>
            <a:r>
              <a:rPr lang="sk-SK" sz="1200" dirty="0">
                <a:latin typeface="Consolas" panose="020B0609020204030204" pitchFamily="49" charset="0"/>
              </a:rPr>
              <a:t>b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order-bottom</a:t>
            </a:r>
            <a:endParaRPr sz="1200" dirty="0">
              <a:latin typeface="Consolas" panose="020B0609020204030204" pitchFamily="49" charset="0"/>
              <a:sym typeface="Roboto Mon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sk-SK" dirty="0"/>
              <a:t>Alebo definovať len niektoré hodnoty</a:t>
            </a:r>
            <a:r>
              <a:rPr lang="en-GB" dirty="0"/>
              <a:t>:  </a:t>
            </a:r>
            <a:r>
              <a:rPr lang="en-GB" sz="1200" dirty="0">
                <a:latin typeface="Consolas" panose="020B0609020204030204" pitchFamily="49" charset="0"/>
              </a:rPr>
              <a:t>1 (</a:t>
            </a:r>
            <a:r>
              <a:rPr lang="en-GB" sz="1200" dirty="0" err="1">
                <a:latin typeface="Consolas" panose="020B0609020204030204" pitchFamily="49" charset="0"/>
              </a:rPr>
              <a:t>tblr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200" dirty="0">
                <a:latin typeface="Consolas" panose="020B0609020204030204" pitchFamily="49" charset="0"/>
              </a:rPr>
              <a:t>2 (</a:t>
            </a:r>
            <a:r>
              <a:rPr lang="en-GB" sz="1200" dirty="0" err="1">
                <a:latin typeface="Consolas" panose="020B0609020204030204" pitchFamily="49" charset="0"/>
              </a:rPr>
              <a:t>tb,lr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200" dirty="0">
                <a:latin typeface="Consolas" panose="020B0609020204030204" pitchFamily="49" charset="0"/>
              </a:rPr>
              <a:t>3 (</a:t>
            </a:r>
            <a:r>
              <a:rPr lang="en-GB" sz="1200" dirty="0" err="1">
                <a:latin typeface="Consolas" panose="020B0609020204030204" pitchFamily="49" charset="0"/>
              </a:rPr>
              <a:t>t,lr,b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  <a:endParaRPr sz="1200" dirty="0">
              <a:latin typeface="Consolas" panose="020B0609020204030204" pitchFamily="49" charset="0"/>
              <a:sym typeface="Roboto Mon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Vlastnosti</a:t>
            </a:r>
            <a:r>
              <a:rPr lang="en-GB" dirty="0"/>
              <a:t> </a:t>
            </a:r>
            <a:r>
              <a:rPr lang="en-GB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height</a:t>
            </a:r>
            <a:r>
              <a:rPr lang="en-GB" dirty="0"/>
              <a:t> a </a:t>
            </a:r>
            <a:r>
              <a:rPr lang="en-GB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width</a:t>
            </a:r>
            <a:endParaRPr dirty="0">
              <a:latin typeface="Consolas" panose="020B0609020204030204" pitchFamily="49" charset="0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Kombinácia</a:t>
            </a:r>
            <a:r>
              <a:rPr lang="en-GB" dirty="0"/>
              <a:t> s </a:t>
            </a:r>
            <a:r>
              <a:rPr lang="en-GB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max</a:t>
            </a:r>
            <a:r>
              <a:rPr lang="en-GB" dirty="0"/>
              <a:t> a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min</a:t>
            </a:r>
            <a:r>
              <a:rPr lang="en-GB" dirty="0"/>
              <a:t>, </a:t>
            </a:r>
            <a:r>
              <a:rPr lang="sk-SK" dirty="0"/>
              <a:t>napr.</a:t>
            </a:r>
            <a:r>
              <a:rPr lang="en-GB" dirty="0"/>
              <a:t> </a:t>
            </a:r>
            <a:r>
              <a:rPr lang="en-GB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min-height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548" name="Google Shape;548;p7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Horizontálne centrovanie blokov</a:t>
            </a:r>
            <a:endParaRPr/>
          </a:p>
        </p:txBody>
      </p:sp>
      <p:sp>
        <p:nvSpPr>
          <p:cNvPr id="555" name="Google Shape;555;p7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Vlastnosť</a:t>
            </a:r>
            <a:r>
              <a:rPr lang="en-GB" dirty="0"/>
              <a:t> </a:t>
            </a:r>
            <a:r>
              <a:rPr lang="en-GB" dirty="0">
                <a:latin typeface="Consolas" panose="020B0609020204030204" pitchFamily="49" charset="0"/>
              </a:rPr>
              <a:t>margin</a:t>
            </a:r>
            <a:r>
              <a:rPr lang="en-GB" dirty="0"/>
              <a:t> </a:t>
            </a:r>
            <a:r>
              <a:rPr lang="sk-SK" dirty="0"/>
              <a:t>má špeciálnu vlastnosť </a:t>
            </a:r>
            <a:r>
              <a:rPr lang="en-GB" dirty="0"/>
              <a:t>auto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Je </a:t>
            </a:r>
            <a:r>
              <a:rPr lang="sk-SK" dirty="0"/>
              <a:t>nutné nastaviť šírku bloku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</a:t>
            </a:r>
            <a:r>
              <a:rPr lang="en-GB" dirty="0"/>
              <a:t> – </a:t>
            </a:r>
            <a:r>
              <a:rPr lang="sk-SK" dirty="0"/>
              <a:t>blok zarovnaný</a:t>
            </a:r>
            <a:r>
              <a:rPr lang="en-GB" dirty="0"/>
              <a:t> </a:t>
            </a:r>
            <a:r>
              <a:rPr lang="sk-SK" dirty="0"/>
              <a:t>vodorovne</a:t>
            </a:r>
            <a:r>
              <a:rPr lang="en-GB" dirty="0"/>
              <a:t> </a:t>
            </a:r>
            <a:r>
              <a:rPr lang="sk-SK" dirty="0"/>
              <a:t>na</a:t>
            </a:r>
            <a:r>
              <a:rPr lang="en-GB" dirty="0"/>
              <a:t> </a:t>
            </a:r>
            <a:r>
              <a:rPr lang="sk-SK" dirty="0"/>
              <a:t>stred</a:t>
            </a:r>
            <a:r>
              <a:rPr lang="en-GB" dirty="0"/>
              <a:t> </a:t>
            </a:r>
            <a:r>
              <a:rPr lang="sk-SK" dirty="0"/>
              <a:t>stránky</a:t>
            </a:r>
          </a:p>
          <a:p>
            <a:pPr marL="45720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dirty="0"/>
          </a:p>
        </p:txBody>
      </p:sp>
      <p:sp>
        <p:nvSpPr>
          <p:cNvPr id="556" name="Google Shape;556;p7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07BDF5-AC55-4689-9F5B-F7F8636AD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05" y="2595457"/>
            <a:ext cx="256352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Písmo (1) </a:t>
            </a:r>
            <a:endParaRPr/>
          </a:p>
        </p:txBody>
      </p:sp>
      <p:sp>
        <p:nvSpPr>
          <p:cNvPr id="569" name="Google Shape;569;p7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CSS </a:t>
            </a:r>
            <a:r>
              <a:rPr lang="sk-SK" dirty="0"/>
              <a:t>plne nahradzuje v súčasnosti nepodporovanú</a:t>
            </a:r>
            <a:r>
              <a:rPr lang="en-GB" dirty="0"/>
              <a:t> HTML </a:t>
            </a:r>
            <a:r>
              <a:rPr lang="sk-SK" dirty="0"/>
              <a:t>značku</a:t>
            </a:r>
            <a:r>
              <a:rPr lang="en-GB" dirty="0"/>
              <a:t> </a:t>
            </a:r>
            <a:r>
              <a:rPr lang="en-GB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&lt;font&gt;</a:t>
            </a:r>
            <a:endParaRPr dirty="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Typy písma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Písmo typu </a:t>
            </a:r>
            <a:r>
              <a:rPr lang="en-GB" i="1" dirty="0"/>
              <a:t>serif </a:t>
            </a:r>
            <a:r>
              <a:rPr lang="en-GB" dirty="0"/>
              <a:t>(</a:t>
            </a:r>
            <a:r>
              <a:rPr lang="sk-SK" dirty="0"/>
              <a:t>napr.</a:t>
            </a:r>
            <a:r>
              <a:rPr lang="en-GB" dirty="0"/>
              <a:t> </a:t>
            </a:r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</a:rPr>
              <a:t>Times New Roman</a:t>
            </a:r>
            <a:r>
              <a:rPr lang="en-GB" dirty="0"/>
              <a:t>)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Písmo typu </a:t>
            </a:r>
            <a:r>
              <a:rPr lang="en-GB" i="1" dirty="0"/>
              <a:t>sans-serif</a:t>
            </a:r>
            <a:r>
              <a:rPr lang="en-GB" dirty="0"/>
              <a:t> (</a:t>
            </a:r>
            <a:r>
              <a:rPr lang="sk-SK" dirty="0"/>
              <a:t>napr.</a:t>
            </a:r>
            <a:r>
              <a:rPr lang="en-GB" dirty="0"/>
              <a:t> </a:t>
            </a:r>
            <a:r>
              <a:rPr lang="en-GB" sz="1200" dirty="0">
                <a:latin typeface="Arial"/>
                <a:ea typeface="Arial"/>
                <a:cs typeface="Arial"/>
                <a:sym typeface="Arial"/>
              </a:rPr>
              <a:t>Arial</a:t>
            </a:r>
            <a:r>
              <a:rPr lang="en-GB" dirty="0"/>
              <a:t>)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Písmo typu </a:t>
            </a:r>
            <a:r>
              <a:rPr lang="en-GB" dirty="0"/>
              <a:t>monospace (</a:t>
            </a:r>
            <a:r>
              <a:rPr lang="sk-SK" dirty="0"/>
              <a:t>napr.</a:t>
            </a:r>
            <a:r>
              <a:rPr lang="en-GB" dirty="0"/>
              <a:t> 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Courier New</a:t>
            </a:r>
            <a:r>
              <a:rPr lang="en-GB" dirty="0"/>
              <a:t>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Môže byť </a:t>
            </a:r>
            <a:r>
              <a:rPr lang="en-GB" i="1" dirty="0"/>
              <a:t>serif </a:t>
            </a:r>
            <a:r>
              <a:rPr lang="sk-SK" dirty="0"/>
              <a:t>aj</a:t>
            </a:r>
            <a:r>
              <a:rPr lang="en-GB" dirty="0"/>
              <a:t> </a:t>
            </a:r>
            <a:r>
              <a:rPr lang="en-GB" i="1" dirty="0"/>
              <a:t>sans-serif</a:t>
            </a:r>
            <a:endParaRPr i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>
                <a:solidFill>
                  <a:srgbClr val="FE8637"/>
                </a:solidFill>
              </a:rPr>
              <a:t>Pozor</a:t>
            </a:r>
            <a:r>
              <a:rPr lang="en-GB" dirty="0">
                <a:solidFill>
                  <a:srgbClr val="FE8637"/>
                </a:solidFill>
              </a:rPr>
              <a:t>!</a:t>
            </a:r>
            <a:r>
              <a:rPr lang="en-GB" dirty="0"/>
              <a:t> Font, </a:t>
            </a:r>
            <a:r>
              <a:rPr lang="sk-SK" dirty="0"/>
              <a:t>ktorý máte v počítači, nemusia mať ostatní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Pri definovaní, ktorý font sa má použiť</a:t>
            </a:r>
            <a:r>
              <a:rPr lang="en-GB" dirty="0"/>
              <a:t>, je </a:t>
            </a:r>
            <a:r>
              <a:rPr lang="sk-SK" dirty="0"/>
              <a:t>vhodné</a:t>
            </a:r>
            <a:r>
              <a:rPr lang="en-GB" dirty="0"/>
              <a:t> </a:t>
            </a:r>
            <a:r>
              <a:rPr lang="sk-SK" dirty="0"/>
              <a:t>určiť</a:t>
            </a:r>
            <a:r>
              <a:rPr lang="en-GB" dirty="0"/>
              <a:t> </a:t>
            </a:r>
            <a:r>
              <a:rPr lang="sk-SK" dirty="0"/>
              <a:t>viac možností</a:t>
            </a:r>
          </a:p>
        </p:txBody>
      </p:sp>
      <p:sp>
        <p:nvSpPr>
          <p:cNvPr id="570" name="Google Shape;570;p7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sp>
        <p:nvSpPr>
          <p:cNvPr id="571" name="Google Shape;571;p75"/>
          <p:cNvSpPr txBox="1"/>
          <p:nvPr/>
        </p:nvSpPr>
        <p:spPr>
          <a:xfrm>
            <a:off x="6573975" y="1859625"/>
            <a:ext cx="14616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/>
              <a:t>A</a:t>
            </a:r>
            <a:r>
              <a:rPr lang="en-GB" sz="6000"/>
              <a:t> </a:t>
            </a:r>
            <a:r>
              <a:rPr lang="en-GB" sz="60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Písmo (2)</a:t>
            </a:r>
            <a:endParaRPr/>
          </a:p>
        </p:txBody>
      </p:sp>
      <p:sp>
        <p:nvSpPr>
          <p:cNvPr id="577" name="Google Shape;577;p7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Základné charakteristiky písma: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Typ písma</a:t>
            </a:r>
            <a:r>
              <a:rPr lang="en-GB" dirty="0"/>
              <a:t>: </a:t>
            </a:r>
            <a:r>
              <a:rPr lang="en-GB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font-family</a:t>
            </a:r>
            <a:r>
              <a:rPr lang="en-GB" dirty="0"/>
              <a:t> (</a:t>
            </a:r>
            <a:r>
              <a:rPr lang="sk-SK" dirty="0"/>
              <a:t>viac fontov súčasne</a:t>
            </a:r>
            <a:r>
              <a:rPr lang="en-GB" dirty="0"/>
              <a:t>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Sklon písma </a:t>
            </a:r>
            <a:r>
              <a:rPr lang="en-GB" dirty="0"/>
              <a:t>(</a:t>
            </a:r>
            <a:r>
              <a:rPr lang="sk-SK" dirty="0"/>
              <a:t>kurzíva</a:t>
            </a:r>
            <a:r>
              <a:rPr lang="en-GB" dirty="0"/>
              <a:t>):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font-style</a:t>
            </a:r>
            <a:endParaRPr sz="1200" dirty="0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Hrúbka</a:t>
            </a:r>
            <a:r>
              <a:rPr lang="en-GB" dirty="0"/>
              <a:t> </a:t>
            </a:r>
            <a:r>
              <a:rPr lang="sk-SK" dirty="0"/>
              <a:t>písma</a:t>
            </a:r>
            <a:r>
              <a:rPr lang="en-GB" dirty="0"/>
              <a:t> (</a:t>
            </a:r>
            <a:r>
              <a:rPr lang="sk-SK" dirty="0"/>
              <a:t>tučné písmo</a:t>
            </a:r>
            <a:r>
              <a:rPr lang="en-GB" dirty="0"/>
              <a:t>):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font-weight</a:t>
            </a:r>
            <a:endParaRPr sz="1200" dirty="0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Veľkosť písma</a:t>
            </a:r>
            <a:r>
              <a:rPr lang="en-GB" dirty="0"/>
              <a:t>: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font-size</a:t>
            </a:r>
            <a:r>
              <a:rPr lang="en-GB" dirty="0"/>
              <a:t> (</a:t>
            </a:r>
            <a:r>
              <a:rPr lang="sk-SK" dirty="0"/>
              <a:t>najčastejšie</a:t>
            </a:r>
            <a:r>
              <a:rPr lang="en-GB" dirty="0"/>
              <a:t> v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px</a:t>
            </a:r>
            <a:r>
              <a:rPr lang="en-GB" sz="1200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dirty="0"/>
              <a:t> </a:t>
            </a:r>
            <a:r>
              <a:rPr lang="en-GB" sz="1200" dirty="0" err="1">
                <a:latin typeface="Consolas" panose="020B0609020204030204" pitchFamily="49" charset="0"/>
                <a:sym typeface="Roboto Mono"/>
              </a:rPr>
              <a:t>em</a:t>
            </a:r>
            <a:r>
              <a:rPr lang="en-GB" dirty="0"/>
              <a:t> a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%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  <a:endParaRPr sz="1200" dirty="0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Kapitálky</a:t>
            </a:r>
            <a:r>
              <a:rPr lang="en-GB" dirty="0"/>
              <a:t>: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font-variant</a:t>
            </a:r>
            <a:endParaRPr sz="1200" dirty="0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Združená vlastnosť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font</a:t>
            </a:r>
            <a:endParaRPr sz="1200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dirty="0"/>
          </a:p>
        </p:txBody>
      </p:sp>
      <p:sp>
        <p:nvSpPr>
          <p:cNvPr id="578" name="Google Shape;578;p7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Písmo</a:t>
            </a:r>
            <a:r>
              <a:rPr lang="en-GB" dirty="0"/>
              <a:t> – </a:t>
            </a:r>
            <a:r>
              <a:rPr lang="sk-SK" dirty="0"/>
              <a:t>príklady </a:t>
            </a:r>
            <a:endParaRPr dirty="0"/>
          </a:p>
        </p:txBody>
      </p:sp>
      <p:sp>
        <p:nvSpPr>
          <p:cNvPr id="584" name="Google Shape;584;p7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Definícia štýlu odstavca, nastavenie vlastností písma</a:t>
            </a:r>
            <a:endParaRPr lang="sk-SK" sz="1200" b="1" dirty="0">
              <a:solidFill>
                <a:srgbClr val="0077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</a:t>
            </a:r>
            <a:r>
              <a:rPr lang="en-GB" sz="1200" b="1" dirty="0" err="1">
                <a:solidFill>
                  <a:srgbClr val="BB0066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.poznamka</a:t>
            </a:r>
            <a:r>
              <a:rPr lang="en-GB" sz="1200" b="1" dirty="0">
                <a:solidFill>
                  <a:srgbClr val="BB0066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{</a:t>
            </a:r>
            <a:endParaRPr sz="12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en-GB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font-family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Arial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Helvetica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sans-serif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b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en-GB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font-size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b="1" dirty="0">
                <a:solidFill>
                  <a:srgbClr val="6600EE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90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%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b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en-GB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color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 err="1">
                <a:solidFill>
                  <a:srgbClr val="00702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gray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b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en-GB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font-style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italic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b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en-GB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font-weight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normal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b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V </a:t>
            </a:r>
            <a:r>
              <a:rPr lang="sk-SK" dirty="0"/>
              <a:t>odstavci budú použité malé kapitálky</a:t>
            </a:r>
            <a:r>
              <a:rPr lang="en-GB" dirty="0"/>
              <a:t> (</a:t>
            </a:r>
            <a:r>
              <a:rPr lang="sk-SK" dirty="0"/>
              <a:t>prvé písmeno väčšie ako ostatné</a:t>
            </a:r>
            <a:r>
              <a:rPr lang="en-GB" dirty="0"/>
              <a:t>)</a:t>
            </a:r>
            <a:endParaRPr sz="12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</a:t>
            </a:r>
            <a:r>
              <a:rPr lang="en-GB" sz="1200" b="1" dirty="0" err="1">
                <a:solidFill>
                  <a:srgbClr val="BB0066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.male</a:t>
            </a:r>
            <a:r>
              <a:rPr lang="en-GB" sz="1200" b="1" dirty="0">
                <a:solidFill>
                  <a:srgbClr val="BB0066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{</a:t>
            </a:r>
            <a:b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font-variant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small-caps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b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228600" lvl="0" indent="-152400" algn="l" rtl="0">
              <a:spcBef>
                <a:spcPts val="300"/>
              </a:spcBef>
              <a:spcAft>
                <a:spcPts val="500"/>
              </a:spcAft>
              <a:buNone/>
            </a:pPr>
            <a:endParaRPr dirty="0"/>
          </a:p>
        </p:txBody>
      </p:sp>
      <p:sp>
        <p:nvSpPr>
          <p:cNvPr id="585" name="Google Shape;585;p7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(1)</a:t>
            </a:r>
            <a:endParaRPr/>
          </a:p>
        </p:txBody>
      </p:sp>
      <p:sp>
        <p:nvSpPr>
          <p:cNvPr id="591" name="Google Shape;591;p7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Vodorovné zarovnanie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Zarovnanie text v bloku</a:t>
            </a:r>
            <a:r>
              <a:rPr lang="en-GB" dirty="0"/>
              <a:t> </a:t>
            </a:r>
            <a:r>
              <a:rPr lang="sk-SK" dirty="0"/>
              <a:t>(</a:t>
            </a:r>
            <a:r>
              <a:rPr lang="en-GB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text-align</a:t>
            </a:r>
            <a:r>
              <a:rPr lang="en-GB" sz="1400" dirty="0"/>
              <a:t>)</a:t>
            </a:r>
            <a:endParaRPr lang="sk-SK" sz="14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Hodnoty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left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,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right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sym typeface="Roboto Mono"/>
              </a:rPr>
              <a:t>center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, 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justify</a:t>
            </a:r>
            <a:endParaRPr dirty="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Výška riadku	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Definuje riadkovanie textu (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line-height</a:t>
            </a:r>
            <a:r>
              <a:rPr lang="sk-SK" dirty="0"/>
              <a:t>)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sk-SK" dirty="0"/>
              <a:t>Vertikálna pozícia v rámci riadku </a:t>
            </a:r>
            <a:r>
              <a:rPr lang="en-GB" dirty="0"/>
              <a:t>(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vertical-align</a:t>
            </a:r>
            <a:r>
              <a:rPr lang="en-GB" dirty="0"/>
              <a:t>)</a:t>
            </a:r>
            <a:endParaRPr lang="sk-SK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Odsadenie prvého riadku</a:t>
            </a:r>
          </a:p>
          <a:p>
            <a:pPr lvl="1">
              <a:spcBef>
                <a:spcPts val="0"/>
              </a:spcBef>
            </a:pPr>
            <a:r>
              <a:rPr lang="sk-SK" dirty="0"/>
              <a:t>Medzera prvého riadku od ľavého okraja (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text-indent</a:t>
            </a:r>
            <a:r>
              <a:rPr lang="sk-SK" sz="1200" dirty="0"/>
              <a:t>)</a:t>
            </a:r>
            <a:endParaRPr lang="sk-SK" sz="1200" dirty="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Transformácia znakov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Celý text malými, veľkými písmenami alebo kapitálkami (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text-transform</a:t>
            </a:r>
            <a:r>
              <a:rPr lang="sk-SK" sz="1400" dirty="0"/>
              <a:t>)</a:t>
            </a:r>
            <a:endParaRPr lang="sk-SK" sz="1200" dirty="0">
              <a:latin typeface="Consolas" panose="020B0609020204030204" pitchFamily="49" charset="0"/>
              <a:sym typeface="Roboto Mono"/>
            </a:endParaRPr>
          </a:p>
          <a:p>
            <a:pPr marL="158750" indent="0">
              <a:spcBef>
                <a:spcPts val="0"/>
              </a:spcBef>
              <a:buSzPts val="1100"/>
              <a:buNone/>
            </a:pPr>
            <a:endParaRPr lang="sk-SK" sz="1400" dirty="0">
              <a:latin typeface="Consolas" panose="020B0609020204030204" pitchFamily="49" charset="0"/>
            </a:endParaRPr>
          </a:p>
        </p:txBody>
      </p:sp>
      <p:sp>
        <p:nvSpPr>
          <p:cNvPr id="592" name="Google Shape;592;p7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(2)</a:t>
            </a:r>
            <a:endParaRPr/>
          </a:p>
        </p:txBody>
      </p:sp>
      <p:sp>
        <p:nvSpPr>
          <p:cNvPr id="598" name="Google Shape;598;p7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Dekorácia textu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Definovanie podčiarknutia nad, pod a cez </a:t>
            </a:r>
            <a:r>
              <a:rPr lang="en-GB" dirty="0"/>
              <a:t>text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Napr. pri odkazoch na zrušenie podčiarknutia </a:t>
            </a:r>
            <a:r>
              <a:rPr lang="en-GB" sz="1600" dirty="0"/>
              <a:t>(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text-decoration</a:t>
            </a:r>
            <a:r>
              <a:rPr lang="en-GB" dirty="0"/>
              <a:t>)</a:t>
            </a:r>
            <a:endParaRPr dirty="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Textové efekty a medzery</a:t>
            </a:r>
          </a:p>
          <a:p>
            <a:pPr lvl="1">
              <a:spcBef>
                <a:spcPts val="0"/>
              </a:spcBef>
            </a:pPr>
            <a:r>
              <a:rPr lang="sk-SK" dirty="0"/>
              <a:t>Správanie sa medzier a iných </a:t>
            </a:r>
            <a:r>
              <a:rPr lang="en-GB" dirty="0"/>
              <a:t>white-space </a:t>
            </a:r>
            <a:r>
              <a:rPr lang="sk-SK" dirty="0"/>
              <a:t>znakov</a:t>
            </a:r>
            <a:r>
              <a:rPr lang="en-GB" dirty="0"/>
              <a:t> (</a:t>
            </a:r>
            <a:r>
              <a:rPr lang="en-GB" sz="1200" dirty="0">
                <a:latin typeface="Consolas" panose="020B0609020204030204" pitchFamily="49" charset="0"/>
                <a:sym typeface="Roboto Mono"/>
              </a:rPr>
              <a:t>white-space</a:t>
            </a:r>
            <a:r>
              <a:rPr lang="en-GB" dirty="0"/>
              <a:t>)</a:t>
            </a:r>
            <a:endParaRPr lang="en-GB" sz="1200" dirty="0"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sk-SK" dirty="0"/>
              <a:t>Pretekanie textu (</a:t>
            </a:r>
            <a:r>
              <a:rPr lang="sk-SK" sz="1200" dirty="0">
                <a:latin typeface="Consolas" panose="020B0609020204030204" pitchFamily="49" charset="0"/>
              </a:rPr>
              <a:t>text-</a:t>
            </a:r>
            <a:r>
              <a:rPr lang="sk-SK" sz="1200" dirty="0" err="1">
                <a:latin typeface="Consolas" panose="020B0609020204030204" pitchFamily="49" charset="0"/>
              </a:rPr>
              <a:t>overflow</a:t>
            </a:r>
            <a:r>
              <a:rPr lang="sk-SK" dirty="0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Otočenie textu, napr. vertikálne písmo (</a:t>
            </a:r>
            <a:r>
              <a:rPr lang="sk-SK" sz="1200" dirty="0" err="1">
                <a:latin typeface="Consolas" panose="020B0609020204030204" pitchFamily="49" charset="0"/>
              </a:rPr>
              <a:t>writing-mode</a:t>
            </a:r>
            <a:r>
              <a:rPr lang="sk-SK" dirty="0"/>
              <a:t>)</a:t>
            </a:r>
          </a:p>
        </p:txBody>
      </p:sp>
      <p:sp>
        <p:nvSpPr>
          <p:cNvPr id="599" name="Google Shape;599;p7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642D254-44DB-0A3D-88C7-849B1B988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988" y="2498271"/>
            <a:ext cx="2089034" cy="224445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Text – </a:t>
            </a:r>
            <a:r>
              <a:rPr lang="sk-SK" dirty="0"/>
              <a:t>príklady </a:t>
            </a:r>
            <a:endParaRPr dirty="0"/>
          </a:p>
        </p:txBody>
      </p:sp>
      <p:sp>
        <p:nvSpPr>
          <p:cNvPr id="605" name="Google Shape;605;p80"/>
          <p:cNvSpPr txBox="1">
            <a:spLocks noGrp="1"/>
          </p:cNvSpPr>
          <p:nvPr>
            <p:ph type="body" idx="1"/>
          </p:nvPr>
        </p:nvSpPr>
        <p:spPr>
          <a:xfrm>
            <a:off x="435894" y="1491931"/>
            <a:ext cx="8272200" cy="3191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Odkazy bez podčiarknutia</a:t>
            </a:r>
            <a:endParaRPr lang="sk-SK" sz="1200" dirty="0">
              <a:solidFill>
                <a:srgbClr val="0077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endParaRPr lang="sk-SK" dirty="0"/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endParaRPr lang="sk-SK" dirty="0"/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Odstavec zarovnaný do bloku, prvý riadok odsadený 5%, riadkovanie </a:t>
            </a:r>
            <a:r>
              <a:rPr lang="en-GB" dirty="0"/>
              <a:t>1.5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endParaRPr lang="sk-SK" dirty="0"/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endParaRPr lang="sk-SK" dirty="0"/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endParaRPr lang="sk-SK" dirty="0"/>
          </a:p>
        </p:txBody>
      </p:sp>
      <p:sp>
        <p:nvSpPr>
          <p:cNvPr id="606" name="Google Shape;606;p8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76EBBD-3E17-4E32-9ECA-25D56EEB1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02" y="1875819"/>
            <a:ext cx="239360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decoration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8E56F7-162F-4D70-A952-E5ACF7CCE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02" y="2804490"/>
            <a:ext cx="222368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indent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%;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Horizontálne zarovnanie riadkových elementov</a:t>
            </a:r>
            <a:endParaRPr lang="sk-SK" dirty="0"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505138" y="1620687"/>
            <a:ext cx="8272200" cy="108985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sk-SK" dirty="0"/>
              <a:t>Formátovanie sa netýka iba textu, ale aj všetkých potomkov </a:t>
            </a:r>
          </a:p>
          <a:p>
            <a:pPr>
              <a:buFont typeface="Cabin"/>
              <a:buChar char="●"/>
            </a:pPr>
            <a:r>
              <a:rPr lang="sk-SK" dirty="0"/>
              <a:t>Blokové elementy toto zarovnanie ignorujú, ale nie ich obsah </a:t>
            </a:r>
          </a:p>
          <a:p>
            <a:pPr>
              <a:buFont typeface="Cabin"/>
              <a:buChar char="●"/>
            </a:pPr>
            <a:r>
              <a:rPr lang="sk-SK" dirty="0"/>
              <a:t>Táto vlastnosť sa dedí, ak nie je určené inak.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29</a:t>
            </a:fld>
            <a:endParaRPr lang="sk-SK" dirty="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16" y="2908382"/>
            <a:ext cx="7189556" cy="1023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Čo sú to kaskádové štýly?</a:t>
            </a:r>
            <a:endParaRPr lang="sk-SK" dirty="0"/>
          </a:p>
        </p:txBody>
      </p:sp>
      <p:sp>
        <p:nvSpPr>
          <p:cNvPr id="447" name="Google Shape;447;p5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3243394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CSS = </a:t>
            </a:r>
            <a:r>
              <a:rPr lang="sk-SK" b="1" i="1"/>
              <a:t>C</a:t>
            </a:r>
            <a:r>
              <a:rPr lang="sk-SK" i="1"/>
              <a:t>ascade </a:t>
            </a:r>
            <a:r>
              <a:rPr lang="sk-SK" b="1" i="1"/>
              <a:t>S</a:t>
            </a:r>
            <a:r>
              <a:rPr lang="sk-SK" i="1"/>
              <a:t>tyle </a:t>
            </a:r>
            <a:r>
              <a:rPr lang="sk-SK" b="1" i="1"/>
              <a:t>S</a:t>
            </a:r>
            <a:r>
              <a:rPr lang="sk-SK" i="1"/>
              <a:t>heets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Jazyk na tvorbu dizajnu web dokumentov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Princíp podobný ako štýly v textových editoroch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Umožňuje oddeliť obsah a dizajn stránky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Tutoriál  </a:t>
            </a:r>
            <a:r>
              <a:rPr lang="sk-SK" u="sng">
                <a:solidFill>
                  <a:schemeClr val="hlink"/>
                </a:solidFill>
                <a:hlinkClick r:id="rId3"/>
              </a:rPr>
              <a:t>www.w3schools.com/css</a:t>
            </a:r>
            <a:r>
              <a:rPr lang="sk-SK"/>
              <a:t> </a:t>
            </a:r>
            <a:endParaRPr lang="sk-SK" dirty="0"/>
          </a:p>
        </p:txBody>
      </p:sp>
      <p:sp>
        <p:nvSpPr>
          <p:cNvPr id="448" name="Google Shape;448;p5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</a:t>
            </a:fld>
            <a:endParaRPr lang="sk-SK" dirty="0"/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2BD3F1A1-4E0C-4BA6-B6F8-444BFC03C9BE}"/>
              </a:ext>
            </a:extLst>
          </p:cNvPr>
          <p:cNvGrpSpPr/>
          <p:nvPr/>
        </p:nvGrpSpPr>
        <p:grpSpPr>
          <a:xfrm>
            <a:off x="3651485" y="3479772"/>
            <a:ext cx="1190625" cy="914400"/>
            <a:chOff x="0" y="0"/>
            <a:chExt cx="1190625" cy="914400"/>
          </a:xfrm>
        </p:grpSpPr>
        <p:grpSp>
          <p:nvGrpSpPr>
            <p:cNvPr id="42" name="Skupina 41">
              <a:extLst>
                <a:ext uri="{FF2B5EF4-FFF2-40B4-BE49-F238E27FC236}">
                  <a16:creationId xmlns:a16="http://schemas.microsoft.com/office/drawing/2014/main" id="{E6FC77C0-E7FA-40DE-9958-2429AC4BB61B}"/>
                </a:ext>
              </a:extLst>
            </p:cNvPr>
            <p:cNvGrpSpPr/>
            <p:nvPr/>
          </p:nvGrpSpPr>
          <p:grpSpPr>
            <a:xfrm>
              <a:off x="0" y="0"/>
              <a:ext cx="1190625" cy="914400"/>
              <a:chOff x="0" y="0"/>
              <a:chExt cx="1190625" cy="914400"/>
            </a:xfrm>
          </p:grpSpPr>
          <p:sp>
            <p:nvSpPr>
              <p:cNvPr id="44" name="Obdĺžnik: zahnutý roh 43">
                <a:extLst>
                  <a:ext uri="{FF2B5EF4-FFF2-40B4-BE49-F238E27FC236}">
                    <a16:creationId xmlns:a16="http://schemas.microsoft.com/office/drawing/2014/main" id="{CC30A1A1-21FE-4D50-B522-D0EF82306905}"/>
                  </a:ext>
                </a:extLst>
              </p:cNvPr>
              <p:cNvSpPr/>
              <p:nvPr/>
            </p:nvSpPr>
            <p:spPr>
              <a:xfrm>
                <a:off x="0" y="0"/>
                <a:ext cx="1190625" cy="914400"/>
              </a:xfrm>
              <a:prstGeom prst="foldedCorne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 dirty="0"/>
              </a:p>
            </p:txBody>
          </p:sp>
          <p:cxnSp>
            <p:nvCxnSpPr>
              <p:cNvPr id="45" name="Rovná spojnica 44">
                <a:extLst>
                  <a:ext uri="{FF2B5EF4-FFF2-40B4-BE49-F238E27FC236}">
                    <a16:creationId xmlns:a16="http://schemas.microsoft.com/office/drawing/2014/main" id="{4362D26D-DD9C-4E40-8EC2-161C49AE1860}"/>
                  </a:ext>
                </a:extLst>
              </p:cNvPr>
              <p:cNvCxnSpPr/>
              <p:nvPr/>
            </p:nvCxnSpPr>
            <p:spPr>
              <a:xfrm>
                <a:off x="533400" y="238125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Rovná spojnica 45">
                <a:extLst>
                  <a:ext uri="{FF2B5EF4-FFF2-40B4-BE49-F238E27FC236}">
                    <a16:creationId xmlns:a16="http://schemas.microsoft.com/office/drawing/2014/main" id="{F39C6CCA-AD01-48E9-885C-7BB679A9D710}"/>
                  </a:ext>
                </a:extLst>
              </p:cNvPr>
              <p:cNvCxnSpPr/>
              <p:nvPr/>
            </p:nvCxnSpPr>
            <p:spPr>
              <a:xfrm flipV="1">
                <a:off x="142875" y="409575"/>
                <a:ext cx="9239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Rovná spojnica 46">
                <a:extLst>
                  <a:ext uri="{FF2B5EF4-FFF2-40B4-BE49-F238E27FC236}">
                    <a16:creationId xmlns:a16="http://schemas.microsoft.com/office/drawing/2014/main" id="{CCDD7772-B84E-4662-8209-A75C80F9B3C6}"/>
                  </a:ext>
                </a:extLst>
              </p:cNvPr>
              <p:cNvCxnSpPr/>
              <p:nvPr/>
            </p:nvCxnSpPr>
            <p:spPr>
              <a:xfrm flipV="1">
                <a:off x="142875" y="561975"/>
                <a:ext cx="9239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Rovná spojnica 47">
                <a:extLst>
                  <a:ext uri="{FF2B5EF4-FFF2-40B4-BE49-F238E27FC236}">
                    <a16:creationId xmlns:a16="http://schemas.microsoft.com/office/drawing/2014/main" id="{2232DBAF-F45D-4E46-8CD8-58F0EA2BE578}"/>
                  </a:ext>
                </a:extLst>
              </p:cNvPr>
              <p:cNvCxnSpPr/>
              <p:nvPr/>
            </p:nvCxnSpPr>
            <p:spPr>
              <a:xfrm flipV="1">
                <a:off x="142875" y="714375"/>
                <a:ext cx="9239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ové pole 2">
              <a:extLst>
                <a:ext uri="{FF2B5EF4-FFF2-40B4-BE49-F238E27FC236}">
                  <a16:creationId xmlns:a16="http://schemas.microsoft.com/office/drawing/2014/main" id="{01F2867C-4572-417F-8FA6-09D848DD7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" y="28575"/>
              <a:ext cx="714375" cy="43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CSS</a:t>
              </a:r>
              <a:endParaRPr lang="sk-SK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Skupina 6">
            <a:extLst>
              <a:ext uri="{FF2B5EF4-FFF2-40B4-BE49-F238E27FC236}">
                <a16:creationId xmlns:a16="http://schemas.microsoft.com/office/drawing/2014/main" id="{E1119A5A-1003-4FD3-9DD3-428FE8BB3C6F}"/>
              </a:ext>
            </a:extLst>
          </p:cNvPr>
          <p:cNvGrpSpPr/>
          <p:nvPr/>
        </p:nvGrpSpPr>
        <p:grpSpPr>
          <a:xfrm>
            <a:off x="5611730" y="3508347"/>
            <a:ext cx="1190625" cy="914400"/>
            <a:chOff x="0" y="0"/>
            <a:chExt cx="1190625" cy="914400"/>
          </a:xfrm>
        </p:grpSpPr>
        <p:grpSp>
          <p:nvGrpSpPr>
            <p:cNvPr id="35" name="Skupina 34">
              <a:extLst>
                <a:ext uri="{FF2B5EF4-FFF2-40B4-BE49-F238E27FC236}">
                  <a16:creationId xmlns:a16="http://schemas.microsoft.com/office/drawing/2014/main" id="{E3704161-EE48-4796-9701-5A60272BEDB9}"/>
                </a:ext>
              </a:extLst>
            </p:cNvPr>
            <p:cNvGrpSpPr/>
            <p:nvPr/>
          </p:nvGrpSpPr>
          <p:grpSpPr>
            <a:xfrm>
              <a:off x="0" y="0"/>
              <a:ext cx="1190625" cy="914400"/>
              <a:chOff x="0" y="0"/>
              <a:chExt cx="1190625" cy="914400"/>
            </a:xfrm>
          </p:grpSpPr>
          <p:sp>
            <p:nvSpPr>
              <p:cNvPr id="37" name="Obdĺžnik: zahnutý roh 36">
                <a:extLst>
                  <a:ext uri="{FF2B5EF4-FFF2-40B4-BE49-F238E27FC236}">
                    <a16:creationId xmlns:a16="http://schemas.microsoft.com/office/drawing/2014/main" id="{7802E532-847E-4898-871A-5375467FDEE0}"/>
                  </a:ext>
                </a:extLst>
              </p:cNvPr>
              <p:cNvSpPr/>
              <p:nvPr/>
            </p:nvSpPr>
            <p:spPr>
              <a:xfrm>
                <a:off x="0" y="0"/>
                <a:ext cx="1190625" cy="914400"/>
              </a:xfrm>
              <a:prstGeom prst="foldedCorne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 dirty="0"/>
              </a:p>
            </p:txBody>
          </p:sp>
          <p:cxnSp>
            <p:nvCxnSpPr>
              <p:cNvPr id="38" name="Rovná spojnica 37">
                <a:extLst>
                  <a:ext uri="{FF2B5EF4-FFF2-40B4-BE49-F238E27FC236}">
                    <a16:creationId xmlns:a16="http://schemas.microsoft.com/office/drawing/2014/main" id="{9F166165-54D8-48A2-A94C-9F56C8A64B6A}"/>
                  </a:ext>
                </a:extLst>
              </p:cNvPr>
              <p:cNvCxnSpPr/>
              <p:nvPr/>
            </p:nvCxnSpPr>
            <p:spPr>
              <a:xfrm>
                <a:off x="533400" y="238125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Rovná spojnica 38">
                <a:extLst>
                  <a:ext uri="{FF2B5EF4-FFF2-40B4-BE49-F238E27FC236}">
                    <a16:creationId xmlns:a16="http://schemas.microsoft.com/office/drawing/2014/main" id="{827D9210-84E0-4D21-8B2B-5DB065000D39}"/>
                  </a:ext>
                </a:extLst>
              </p:cNvPr>
              <p:cNvCxnSpPr/>
              <p:nvPr/>
            </p:nvCxnSpPr>
            <p:spPr>
              <a:xfrm>
                <a:off x="771525" y="400050"/>
                <a:ext cx="2952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Rovná spojnica 39">
                <a:extLst>
                  <a:ext uri="{FF2B5EF4-FFF2-40B4-BE49-F238E27FC236}">
                    <a16:creationId xmlns:a16="http://schemas.microsoft.com/office/drawing/2014/main" id="{6EF98A28-26C7-4899-A1DB-60575EAF8050}"/>
                  </a:ext>
                </a:extLst>
              </p:cNvPr>
              <p:cNvCxnSpPr/>
              <p:nvPr/>
            </p:nvCxnSpPr>
            <p:spPr>
              <a:xfrm flipV="1">
                <a:off x="142875" y="561975"/>
                <a:ext cx="9239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Rovná spojnica 40">
                <a:extLst>
                  <a:ext uri="{FF2B5EF4-FFF2-40B4-BE49-F238E27FC236}">
                    <a16:creationId xmlns:a16="http://schemas.microsoft.com/office/drawing/2014/main" id="{E7BD81B7-A190-4547-983C-E79543FA60EA}"/>
                  </a:ext>
                </a:extLst>
              </p:cNvPr>
              <p:cNvCxnSpPr/>
              <p:nvPr/>
            </p:nvCxnSpPr>
            <p:spPr>
              <a:xfrm flipV="1">
                <a:off x="142875" y="714375"/>
                <a:ext cx="9239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ové pole 2">
              <a:extLst>
                <a:ext uri="{FF2B5EF4-FFF2-40B4-BE49-F238E27FC236}">
                  <a16:creationId xmlns:a16="http://schemas.microsoft.com/office/drawing/2014/main" id="{657BACBF-2484-4E2D-A7EB-649A5F4DF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" y="57150"/>
              <a:ext cx="990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80000"/>
                </a:lnSpc>
                <a:spcAft>
                  <a:spcPts val="800"/>
                </a:spcAft>
              </a:pPr>
              <a:r>
                <a:rPr lang="en-US" sz="14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Web</a:t>
              </a:r>
              <a:br>
                <a:rPr lang="en-US" sz="14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4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projekt</a:t>
              </a:r>
              <a:endParaRPr lang="sk-SK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Skupina 7">
            <a:extLst>
              <a:ext uri="{FF2B5EF4-FFF2-40B4-BE49-F238E27FC236}">
                <a16:creationId xmlns:a16="http://schemas.microsoft.com/office/drawing/2014/main" id="{1DAC507A-E1CC-4892-8540-7ACA2782D77E}"/>
              </a:ext>
            </a:extLst>
          </p:cNvPr>
          <p:cNvGrpSpPr/>
          <p:nvPr/>
        </p:nvGrpSpPr>
        <p:grpSpPr>
          <a:xfrm>
            <a:off x="1279760" y="3308322"/>
            <a:ext cx="1628775" cy="1352550"/>
            <a:chOff x="0" y="0"/>
            <a:chExt cx="1628775" cy="1352550"/>
          </a:xfrm>
        </p:grpSpPr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8046B5CC-AB33-402D-A0DB-42BD72340F06}"/>
                </a:ext>
              </a:extLst>
            </p:cNvPr>
            <p:cNvGrpSpPr/>
            <p:nvPr/>
          </p:nvGrpSpPr>
          <p:grpSpPr>
            <a:xfrm>
              <a:off x="0" y="0"/>
              <a:ext cx="1190625" cy="914400"/>
              <a:chOff x="0" y="0"/>
              <a:chExt cx="1190625" cy="914400"/>
            </a:xfrm>
          </p:grpSpPr>
          <p:grpSp>
            <p:nvGrpSpPr>
              <p:cNvPr id="28" name="Skupina 27">
                <a:extLst>
                  <a:ext uri="{FF2B5EF4-FFF2-40B4-BE49-F238E27FC236}">
                    <a16:creationId xmlns:a16="http://schemas.microsoft.com/office/drawing/2014/main" id="{9256747A-2543-4E40-A646-964F07F8BE24}"/>
                  </a:ext>
                </a:extLst>
              </p:cNvPr>
              <p:cNvGrpSpPr/>
              <p:nvPr/>
            </p:nvGrpSpPr>
            <p:grpSpPr>
              <a:xfrm>
                <a:off x="0" y="0"/>
                <a:ext cx="1190625" cy="914400"/>
                <a:chOff x="0" y="0"/>
                <a:chExt cx="1190625" cy="914400"/>
              </a:xfrm>
            </p:grpSpPr>
            <p:sp>
              <p:nvSpPr>
                <p:cNvPr id="30" name="Obdĺžnik: zahnutý roh 29">
                  <a:extLst>
                    <a:ext uri="{FF2B5EF4-FFF2-40B4-BE49-F238E27FC236}">
                      <a16:creationId xmlns:a16="http://schemas.microsoft.com/office/drawing/2014/main" id="{5479DC11-A18E-4469-934D-208A837E349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0625" cy="914400"/>
                </a:xfrm>
                <a:prstGeom prst="foldedCorner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sk-SK" dirty="0"/>
                </a:p>
              </p:txBody>
            </p:sp>
            <p:cxnSp>
              <p:nvCxnSpPr>
                <p:cNvPr id="31" name="Rovná spojnica 30">
                  <a:extLst>
                    <a:ext uri="{FF2B5EF4-FFF2-40B4-BE49-F238E27FC236}">
                      <a16:creationId xmlns:a16="http://schemas.microsoft.com/office/drawing/2014/main" id="{EBD1530C-D639-4914-9A1E-EDB4B58BC8F2}"/>
                    </a:ext>
                  </a:extLst>
                </p:cNvPr>
                <p:cNvCxnSpPr/>
                <p:nvPr/>
              </p:nvCxnSpPr>
              <p:spPr>
                <a:xfrm>
                  <a:off x="657225" y="238125"/>
                  <a:ext cx="40957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Rovná spojnica 31">
                  <a:extLst>
                    <a:ext uri="{FF2B5EF4-FFF2-40B4-BE49-F238E27FC236}">
                      <a16:creationId xmlns:a16="http://schemas.microsoft.com/office/drawing/2014/main" id="{58C45C9C-10B6-4FE0-A1F9-20B2925755C2}"/>
                    </a:ext>
                  </a:extLst>
                </p:cNvPr>
                <p:cNvCxnSpPr/>
                <p:nvPr/>
              </p:nvCxnSpPr>
              <p:spPr>
                <a:xfrm flipV="1">
                  <a:off x="142875" y="409575"/>
                  <a:ext cx="9239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Rovná spojnica 32">
                  <a:extLst>
                    <a:ext uri="{FF2B5EF4-FFF2-40B4-BE49-F238E27FC236}">
                      <a16:creationId xmlns:a16="http://schemas.microsoft.com/office/drawing/2014/main" id="{13E9BB06-98FB-4C2E-B265-FEBFCA12ECFE}"/>
                    </a:ext>
                  </a:extLst>
                </p:cNvPr>
                <p:cNvCxnSpPr/>
                <p:nvPr/>
              </p:nvCxnSpPr>
              <p:spPr>
                <a:xfrm flipV="1">
                  <a:off x="142875" y="561975"/>
                  <a:ext cx="9239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ovná spojnica 33">
                  <a:extLst>
                    <a:ext uri="{FF2B5EF4-FFF2-40B4-BE49-F238E27FC236}">
                      <a16:creationId xmlns:a16="http://schemas.microsoft.com/office/drawing/2014/main" id="{51BF9903-711B-495A-8F8A-F41D2EF89188}"/>
                    </a:ext>
                  </a:extLst>
                </p:cNvPr>
                <p:cNvCxnSpPr/>
                <p:nvPr/>
              </p:nvCxnSpPr>
              <p:spPr>
                <a:xfrm flipV="1">
                  <a:off x="142875" y="714375"/>
                  <a:ext cx="9239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ové pole 2">
                <a:extLst>
                  <a:ext uri="{FF2B5EF4-FFF2-40B4-BE49-F238E27FC236}">
                    <a16:creationId xmlns:a16="http://schemas.microsoft.com/office/drawing/2014/main" id="{7191BF44-AC7F-4CD2-937A-4BF937A1D1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" y="38100"/>
                <a:ext cx="714375" cy="312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1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HTML</a:t>
                </a:r>
                <a:endParaRPr lang="sk-SK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B0677BA5-13D7-4E6D-B408-DA08869832E0}"/>
                </a:ext>
              </a:extLst>
            </p:cNvPr>
            <p:cNvGrpSpPr/>
            <p:nvPr/>
          </p:nvGrpSpPr>
          <p:grpSpPr>
            <a:xfrm>
              <a:off x="209550" y="219075"/>
              <a:ext cx="1190625" cy="914400"/>
              <a:chOff x="0" y="0"/>
              <a:chExt cx="1190625" cy="914400"/>
            </a:xfrm>
          </p:grpSpPr>
          <p:grpSp>
            <p:nvGrpSpPr>
              <p:cNvPr id="21" name="Skupina 20">
                <a:extLst>
                  <a:ext uri="{FF2B5EF4-FFF2-40B4-BE49-F238E27FC236}">
                    <a16:creationId xmlns:a16="http://schemas.microsoft.com/office/drawing/2014/main" id="{79ED8C99-4333-44E6-B0A2-55A6BB0805F6}"/>
                  </a:ext>
                </a:extLst>
              </p:cNvPr>
              <p:cNvGrpSpPr/>
              <p:nvPr/>
            </p:nvGrpSpPr>
            <p:grpSpPr>
              <a:xfrm>
                <a:off x="0" y="0"/>
                <a:ext cx="1190625" cy="914400"/>
                <a:chOff x="0" y="0"/>
                <a:chExt cx="1190625" cy="914400"/>
              </a:xfrm>
            </p:grpSpPr>
            <p:sp>
              <p:nvSpPr>
                <p:cNvPr id="23" name="Obdĺžnik: zahnutý roh 22">
                  <a:extLst>
                    <a:ext uri="{FF2B5EF4-FFF2-40B4-BE49-F238E27FC236}">
                      <a16:creationId xmlns:a16="http://schemas.microsoft.com/office/drawing/2014/main" id="{1C84A512-D917-4178-B50F-E9D3547ADB7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0625" cy="914400"/>
                </a:xfrm>
                <a:prstGeom prst="foldedCorner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sk-SK" dirty="0"/>
                </a:p>
              </p:txBody>
            </p:sp>
            <p:cxnSp>
              <p:nvCxnSpPr>
                <p:cNvPr id="24" name="Rovná spojnica 23">
                  <a:extLst>
                    <a:ext uri="{FF2B5EF4-FFF2-40B4-BE49-F238E27FC236}">
                      <a16:creationId xmlns:a16="http://schemas.microsoft.com/office/drawing/2014/main" id="{94C784ED-6361-48E3-8E43-F19DBB3BAFA3}"/>
                    </a:ext>
                  </a:extLst>
                </p:cNvPr>
                <p:cNvCxnSpPr/>
                <p:nvPr/>
              </p:nvCxnSpPr>
              <p:spPr>
                <a:xfrm>
                  <a:off x="657225" y="238125"/>
                  <a:ext cx="40957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ovná spojnica 24">
                  <a:extLst>
                    <a:ext uri="{FF2B5EF4-FFF2-40B4-BE49-F238E27FC236}">
                      <a16:creationId xmlns:a16="http://schemas.microsoft.com/office/drawing/2014/main" id="{1F725F0E-41A5-409B-81CE-2FE0644636B3}"/>
                    </a:ext>
                  </a:extLst>
                </p:cNvPr>
                <p:cNvCxnSpPr/>
                <p:nvPr/>
              </p:nvCxnSpPr>
              <p:spPr>
                <a:xfrm flipV="1">
                  <a:off x="142875" y="409575"/>
                  <a:ext cx="9239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Rovná spojnica 25">
                  <a:extLst>
                    <a:ext uri="{FF2B5EF4-FFF2-40B4-BE49-F238E27FC236}">
                      <a16:creationId xmlns:a16="http://schemas.microsoft.com/office/drawing/2014/main" id="{7C50D5E5-0C58-4085-9E57-249F9E3725D1}"/>
                    </a:ext>
                  </a:extLst>
                </p:cNvPr>
                <p:cNvCxnSpPr/>
                <p:nvPr/>
              </p:nvCxnSpPr>
              <p:spPr>
                <a:xfrm flipV="1">
                  <a:off x="142875" y="561975"/>
                  <a:ext cx="9239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Rovná spojnica 26">
                  <a:extLst>
                    <a:ext uri="{FF2B5EF4-FFF2-40B4-BE49-F238E27FC236}">
                      <a16:creationId xmlns:a16="http://schemas.microsoft.com/office/drawing/2014/main" id="{86134F0B-F012-41F6-89C1-DFB5BB3F6E3C}"/>
                    </a:ext>
                  </a:extLst>
                </p:cNvPr>
                <p:cNvCxnSpPr/>
                <p:nvPr/>
              </p:nvCxnSpPr>
              <p:spPr>
                <a:xfrm flipV="1">
                  <a:off x="142875" y="714375"/>
                  <a:ext cx="9239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ové pole 2">
                <a:extLst>
                  <a:ext uri="{FF2B5EF4-FFF2-40B4-BE49-F238E27FC236}">
                    <a16:creationId xmlns:a16="http://schemas.microsoft.com/office/drawing/2014/main" id="{B5AEA364-085D-4CBC-8119-E416B7EAC6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" y="38100"/>
                <a:ext cx="714375" cy="312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1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HTML</a:t>
                </a:r>
                <a:endParaRPr lang="sk-SK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66BEC1AB-3B6C-4E03-A091-D2A745ABF06F}"/>
                </a:ext>
              </a:extLst>
            </p:cNvPr>
            <p:cNvGrpSpPr/>
            <p:nvPr/>
          </p:nvGrpSpPr>
          <p:grpSpPr>
            <a:xfrm>
              <a:off x="438150" y="438150"/>
              <a:ext cx="1190625" cy="914400"/>
              <a:chOff x="0" y="0"/>
              <a:chExt cx="1190625" cy="914400"/>
            </a:xfrm>
          </p:grpSpPr>
          <p:grpSp>
            <p:nvGrpSpPr>
              <p:cNvPr id="14" name="Skupina 13">
                <a:extLst>
                  <a:ext uri="{FF2B5EF4-FFF2-40B4-BE49-F238E27FC236}">
                    <a16:creationId xmlns:a16="http://schemas.microsoft.com/office/drawing/2014/main" id="{32584016-F294-4643-A6E7-43DCD0B04576}"/>
                  </a:ext>
                </a:extLst>
              </p:cNvPr>
              <p:cNvGrpSpPr/>
              <p:nvPr/>
            </p:nvGrpSpPr>
            <p:grpSpPr>
              <a:xfrm>
                <a:off x="0" y="0"/>
                <a:ext cx="1190625" cy="914400"/>
                <a:chOff x="0" y="0"/>
                <a:chExt cx="1190625" cy="914400"/>
              </a:xfrm>
            </p:grpSpPr>
            <p:sp>
              <p:nvSpPr>
                <p:cNvPr id="16" name="Obdĺžnik: zahnutý roh 15">
                  <a:extLst>
                    <a:ext uri="{FF2B5EF4-FFF2-40B4-BE49-F238E27FC236}">
                      <a16:creationId xmlns:a16="http://schemas.microsoft.com/office/drawing/2014/main" id="{F0B5F2C7-1127-4546-BB74-6CB03412DD7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0625" cy="914400"/>
                </a:xfrm>
                <a:prstGeom prst="foldedCorner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sk-SK" dirty="0"/>
                </a:p>
              </p:txBody>
            </p:sp>
            <p:cxnSp>
              <p:nvCxnSpPr>
                <p:cNvPr id="17" name="Rovná spojnica 16">
                  <a:extLst>
                    <a:ext uri="{FF2B5EF4-FFF2-40B4-BE49-F238E27FC236}">
                      <a16:creationId xmlns:a16="http://schemas.microsoft.com/office/drawing/2014/main" id="{AC79227E-9916-43F0-BAEA-3C790DFA3B55}"/>
                    </a:ext>
                  </a:extLst>
                </p:cNvPr>
                <p:cNvCxnSpPr/>
                <p:nvPr/>
              </p:nvCxnSpPr>
              <p:spPr>
                <a:xfrm>
                  <a:off x="657225" y="238125"/>
                  <a:ext cx="40957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Rovná spojnica 17">
                  <a:extLst>
                    <a:ext uri="{FF2B5EF4-FFF2-40B4-BE49-F238E27FC236}">
                      <a16:creationId xmlns:a16="http://schemas.microsoft.com/office/drawing/2014/main" id="{1C1D7D54-A29E-4A49-A944-8E9BF348158B}"/>
                    </a:ext>
                  </a:extLst>
                </p:cNvPr>
                <p:cNvCxnSpPr/>
                <p:nvPr/>
              </p:nvCxnSpPr>
              <p:spPr>
                <a:xfrm flipV="1">
                  <a:off x="142875" y="409575"/>
                  <a:ext cx="9239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ovná spojnica 18">
                  <a:extLst>
                    <a:ext uri="{FF2B5EF4-FFF2-40B4-BE49-F238E27FC236}">
                      <a16:creationId xmlns:a16="http://schemas.microsoft.com/office/drawing/2014/main" id="{ADF3662F-56A2-431C-AFB4-27956EBD6494}"/>
                    </a:ext>
                  </a:extLst>
                </p:cNvPr>
                <p:cNvCxnSpPr/>
                <p:nvPr/>
              </p:nvCxnSpPr>
              <p:spPr>
                <a:xfrm flipV="1">
                  <a:off x="142875" y="561975"/>
                  <a:ext cx="9239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Rovná spojnica 19">
                  <a:extLst>
                    <a:ext uri="{FF2B5EF4-FFF2-40B4-BE49-F238E27FC236}">
                      <a16:creationId xmlns:a16="http://schemas.microsoft.com/office/drawing/2014/main" id="{6F853DE6-3018-41D7-989F-BD82B17BA0C1}"/>
                    </a:ext>
                  </a:extLst>
                </p:cNvPr>
                <p:cNvCxnSpPr/>
                <p:nvPr/>
              </p:nvCxnSpPr>
              <p:spPr>
                <a:xfrm flipV="1">
                  <a:off x="142875" y="714375"/>
                  <a:ext cx="9239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ové pole 2">
                <a:extLst>
                  <a:ext uri="{FF2B5EF4-FFF2-40B4-BE49-F238E27FC236}">
                    <a16:creationId xmlns:a16="http://schemas.microsoft.com/office/drawing/2014/main" id="{EFDA2C39-A325-45B9-91BB-B5C7D005F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" y="38100"/>
                <a:ext cx="714375" cy="436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1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HTML</a:t>
                </a:r>
                <a:endParaRPr lang="sk-SK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" name="Textové pole 2">
            <a:extLst>
              <a:ext uri="{FF2B5EF4-FFF2-40B4-BE49-F238E27FC236}">
                <a16:creationId xmlns:a16="http://schemas.microsoft.com/office/drawing/2014/main" id="{45D97EA2-1838-4505-9853-3FAB0760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610" y="3708372"/>
            <a:ext cx="400050" cy="67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lang="sk-SK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ové pole 2">
            <a:extLst>
              <a:ext uri="{FF2B5EF4-FFF2-40B4-BE49-F238E27FC236}">
                <a16:creationId xmlns:a16="http://schemas.microsoft.com/office/drawing/2014/main" id="{AD337A50-1105-4CDA-A245-B079A0455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135" y="3670272"/>
            <a:ext cx="400050" cy="67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endParaRPr lang="sk-SK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Vertikálne zarovnanie riadkových elementov</a:t>
            </a:r>
            <a:endParaRPr lang="sk-SK" dirty="0"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505125" y="1586901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sk-SK" dirty="0"/>
              <a:t>Formátovanie sa netýka iba textu, ale aj všetkých potomkov</a:t>
            </a:r>
            <a:endParaRPr lang="sk-SK" dirty="0">
              <a:solidFill>
                <a:srgbClr val="FF0000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Musí byť zadané v predkovi, ktorý ma zadanú (určenú) výšku</a:t>
            </a:r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30</a:t>
            </a:fld>
            <a:endParaRPr lang="sk-SK" dirty="0"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696" y="2440379"/>
            <a:ext cx="5489196" cy="202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24DBB9-7E69-4CF0-8B63-FB01EF49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Rámiky</a:t>
            </a:r>
            <a:r>
              <a:rPr lang="en-US" dirty="0"/>
              <a:t> 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C8AB65C-2754-4AAA-B5F6-59CB34836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Umožňuje vykresliť rám</a:t>
            </a:r>
            <a:r>
              <a:rPr lang="en-US" dirty="0" err="1"/>
              <a:t>i</a:t>
            </a:r>
            <a:r>
              <a:rPr lang="sk-SK" dirty="0"/>
              <a:t>k okolo prvku – združená vlastnosť </a:t>
            </a:r>
            <a:r>
              <a:rPr lang="en-US" sz="1400" dirty="0">
                <a:latin typeface="Consolas" panose="020B0609020204030204" pitchFamily="49" charset="0"/>
              </a:rPr>
              <a:t>border</a:t>
            </a:r>
          </a:p>
          <a:p>
            <a:pPr lvl="1"/>
            <a:r>
              <a:rPr lang="sk-SK" dirty="0"/>
              <a:t>Každá strana môže mať inú šírku (</a:t>
            </a:r>
            <a:r>
              <a:rPr lang="sk-SK" sz="1200" dirty="0" err="1">
                <a:latin typeface="Consolas" panose="020B0609020204030204" pitchFamily="49" charset="0"/>
              </a:rPr>
              <a:t>border-width</a:t>
            </a:r>
            <a:r>
              <a:rPr lang="sk-SK" dirty="0"/>
              <a:t>), farbu (</a:t>
            </a:r>
            <a:r>
              <a:rPr lang="sk-SK" sz="1200" dirty="0" err="1">
                <a:latin typeface="Consolas" panose="020B0609020204030204" pitchFamily="49" charset="0"/>
              </a:rPr>
              <a:t>border-color</a:t>
            </a:r>
            <a:r>
              <a:rPr lang="sk-SK" dirty="0"/>
              <a:t>) a štýl (</a:t>
            </a:r>
            <a:r>
              <a:rPr lang="sk-SK" sz="1200" dirty="0" err="1">
                <a:latin typeface="Consolas" panose="020B0609020204030204" pitchFamily="49" charset="0"/>
              </a:rPr>
              <a:t>border-style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Nemusia byť definované všetky strany rám</a:t>
            </a:r>
            <a:r>
              <a:rPr lang="en-US" dirty="0" err="1"/>
              <a:t>i</a:t>
            </a:r>
            <a:r>
              <a:rPr lang="sk-SK" dirty="0"/>
              <a:t>ka</a:t>
            </a:r>
          </a:p>
          <a:p>
            <a:pPr lvl="1"/>
            <a:r>
              <a:rPr lang="sk-SK" dirty="0"/>
              <a:t>Rám</a:t>
            </a:r>
            <a:r>
              <a:rPr lang="en-US" dirty="0" err="1"/>
              <a:t>i</a:t>
            </a:r>
            <a:r>
              <a:rPr lang="sk-SK" dirty="0"/>
              <a:t>k môžu byť zaoblené (</a:t>
            </a:r>
            <a:r>
              <a:rPr lang="sk-SK" sz="1200" dirty="0" err="1">
                <a:latin typeface="Consolas" panose="020B0609020204030204" pitchFamily="49" charset="0"/>
              </a:rPr>
              <a:t>border-radius</a:t>
            </a:r>
            <a:r>
              <a:rPr lang="sk-SK" dirty="0"/>
              <a:t>) </a:t>
            </a:r>
          </a:p>
          <a:p>
            <a:pPr lvl="1"/>
            <a:r>
              <a:rPr lang="sk-SK" dirty="0"/>
              <a:t>Rám</a:t>
            </a:r>
            <a:r>
              <a:rPr lang="en-US" dirty="0" err="1"/>
              <a:t>i</a:t>
            </a:r>
            <a:r>
              <a:rPr lang="sk-SK" dirty="0"/>
              <a:t>k môže byť tvorený aj obrázkom (</a:t>
            </a:r>
            <a:r>
              <a:rPr lang="sk-SK" sz="1200" dirty="0" err="1">
                <a:latin typeface="Consolas" panose="020B0609020204030204" pitchFamily="49" charset="0"/>
              </a:rPr>
              <a:t>border</a:t>
            </a:r>
            <a:r>
              <a:rPr lang="sk-SK" sz="1200" dirty="0">
                <a:latin typeface="Consolas" panose="020B0609020204030204" pitchFamily="49" charset="0"/>
              </a:rPr>
              <a:t>-image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Definovanie vonkajšieho orámovania okolo rámčeka – vlastnosť </a:t>
            </a:r>
            <a:r>
              <a:rPr lang="sk-SK" sz="1200" dirty="0" err="1">
                <a:latin typeface="Consolas" panose="020B0609020204030204" pitchFamily="49" charset="0"/>
              </a:rPr>
              <a:t>outline</a:t>
            </a:r>
            <a:r>
              <a:rPr lang="sk-SK" dirty="0"/>
              <a:t> </a:t>
            </a:r>
          </a:p>
          <a:p>
            <a:r>
              <a:rPr lang="sk-SK" dirty="0"/>
              <a:t>Ukážka typov rámikov: </a:t>
            </a:r>
            <a:r>
              <a:rPr lang="sk-SK" dirty="0">
                <a:hlinkClick r:id="rId2"/>
              </a:rPr>
              <a:t>https://www.w3schools.com/css/css_border.asp</a:t>
            </a:r>
            <a:r>
              <a:rPr lang="sk-SK" dirty="0"/>
              <a:t>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E6E59F0-387A-4EFD-ADD2-615E1D7072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31</a:t>
            </a:fld>
            <a:endParaRPr lang="en-GB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C4BE578-37B6-4E26-A2EA-6CB40B6F3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916" y="2891379"/>
            <a:ext cx="902582" cy="46821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BBDB7F64-267A-4A00-8C96-29AA7AE93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804" y="2619590"/>
            <a:ext cx="842962" cy="3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28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Pozadie</a:t>
            </a:r>
            <a:endParaRPr lang="sk-SK"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302511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Pozadie môže byť definované farbou, alebo obrázkom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Farba (vlastnosť </a:t>
            </a:r>
            <a:r>
              <a:rPr lang="en-US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background-color</a:t>
            </a:r>
            <a:r>
              <a:rPr lang="sk-SK" dirty="0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 súčasnosti zriedka používané na celú stránku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Je možné definovať aj pozadie jednotlivých elementov (napr. odstavec, alebo tabuľka)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Obrázok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Často definovaný v CSS najmä, ak je súčasťou dizajnu stránky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sk-SK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Môže sa uviesť aj viac obrázkov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sk-SK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Vlastnosti: </a:t>
            </a:r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background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-image</a:t>
            </a:r>
            <a:r>
              <a:rPr lang="sk-SK" sz="1400" dirty="0">
                <a:sym typeface="Roboto Mono"/>
              </a:rPr>
              <a:t>,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background-size</a:t>
            </a:r>
            <a:r>
              <a:rPr lang="sk-SK" sz="1400" dirty="0">
                <a:sym typeface="Roboto Mono"/>
              </a:rPr>
              <a:t>,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background-repeat</a:t>
            </a:r>
            <a:r>
              <a:rPr lang="sk-SK" sz="1400" dirty="0">
                <a:sym typeface="Roboto Mono"/>
              </a:rPr>
              <a:t>,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background-position</a:t>
            </a:r>
            <a:r>
              <a:rPr lang="sk-SK" sz="1400" dirty="0">
                <a:sym typeface="Roboto Mono"/>
              </a:rPr>
              <a:t>,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background-attachment</a:t>
            </a:r>
            <a:r>
              <a:rPr lang="sk-SK" sz="1400" dirty="0">
                <a:sym typeface="Roboto Mono"/>
              </a:rPr>
              <a:t>,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background-clip</a:t>
            </a:r>
            <a:r>
              <a:rPr lang="sk-SK" sz="1400" dirty="0">
                <a:sym typeface="Roboto Mono"/>
              </a:rPr>
              <a:t>,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background-origin</a:t>
            </a:r>
            <a:r>
              <a:rPr lang="sk-SK" dirty="0">
                <a:latin typeface="Consolas" panose="020B0609020204030204" pitchFamily="49" charset="0"/>
              </a:rPr>
              <a:t> </a:t>
            </a: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32</a:t>
            </a:fld>
            <a:endParaRPr lang="sk-SK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77568F7F-7FC7-464B-A0D3-BF206B5AC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557" y="3317070"/>
            <a:ext cx="4047807" cy="86956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Obrázok ako pozadie – príklad </a:t>
            </a:r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Umiestnenie obrázku vpravo hore na stránke, pri posúvaní </a:t>
            </a:r>
            <a:r>
              <a:rPr lang="sk-SK" dirty="0" err="1"/>
              <a:t>posuvníkom</a:t>
            </a:r>
            <a:r>
              <a:rPr lang="sk-SK" dirty="0"/>
              <a:t> zostane na mieste</a:t>
            </a:r>
            <a:endParaRPr lang="sk-SK" sz="1200" dirty="0">
              <a:solidFill>
                <a:srgbClr val="0077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33</a:t>
            </a:fld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5411A1-48F0-4D8A-AE01-6D1B25A0B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02" y="2055128"/>
            <a:ext cx="366799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-image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"obrazok.png"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no-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top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background-attachment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Ikony</a:t>
            </a:r>
            <a:endParaRPr lang="sk-SK" dirty="0"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Ikona môže byť obrázok, pozadie alebo ako symbol (</a:t>
            </a:r>
            <a:r>
              <a:rPr lang="sk-SK" i="1" dirty="0" err="1"/>
              <a:t>glyph</a:t>
            </a:r>
            <a:r>
              <a:rPr lang="sk-SK" i="1" dirty="0"/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Na internete existuje viacero </a:t>
            </a:r>
            <a:r>
              <a:rPr lang="sk-SK" dirty="0" err="1"/>
              <a:t>sád</a:t>
            </a:r>
            <a:r>
              <a:rPr lang="sk-SK" dirty="0"/>
              <a:t> ikon, ktoré je možné voľne používať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Sú vektorové (dajú sa zväčšiť bez straty kvality)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Príklady: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i="1" dirty="0"/>
              <a:t>Font</a:t>
            </a:r>
            <a:r>
              <a:rPr lang="sk-SK" dirty="0"/>
              <a:t> </a:t>
            </a:r>
            <a:r>
              <a:rPr lang="sk-SK" i="1" dirty="0" err="1"/>
              <a:t>Awesome</a:t>
            </a:r>
            <a:r>
              <a:rPr lang="sk-SK" dirty="0"/>
              <a:t> – </a:t>
            </a:r>
            <a:r>
              <a:rPr lang="sk-SK" u="sng" dirty="0">
                <a:solidFill>
                  <a:schemeClr val="hlink"/>
                </a:solidFill>
                <a:hlinkClick r:id="rId3"/>
              </a:rPr>
              <a:t>fontawesome.io</a:t>
            </a:r>
            <a:r>
              <a:rPr lang="sk-SK" dirty="0"/>
              <a:t>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i="1" dirty="0" err="1"/>
              <a:t>Bootstrap</a:t>
            </a:r>
            <a:r>
              <a:rPr lang="sk-SK" dirty="0"/>
              <a:t> ikony – </a:t>
            </a:r>
            <a:r>
              <a:rPr lang="sk-SK" dirty="0">
                <a:hlinkClick r:id="rId4"/>
              </a:rPr>
              <a:t>icons.getbootstrap.com</a:t>
            </a:r>
            <a:r>
              <a:rPr lang="sk-SK" dirty="0"/>
              <a:t> </a:t>
            </a:r>
            <a:r>
              <a:rPr lang="sk-SK" u="sng" dirty="0">
                <a:solidFill>
                  <a:schemeClr val="hlink"/>
                </a:solidFill>
              </a:rPr>
              <a:t> </a:t>
            </a:r>
            <a:endParaRPr lang="sk-SK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i="1" dirty="0"/>
              <a:t>Google</a:t>
            </a:r>
            <a:r>
              <a:rPr lang="sk-SK" dirty="0"/>
              <a:t> ikony - </a:t>
            </a:r>
            <a:r>
              <a:rPr lang="sk-SK" u="sng" dirty="0">
                <a:solidFill>
                  <a:schemeClr val="hlink"/>
                </a:solidFill>
                <a:hlinkClick r:id="rId5"/>
              </a:rPr>
              <a:t>design.google.com/</a:t>
            </a:r>
            <a:r>
              <a:rPr lang="sk-SK" u="sng" dirty="0" err="1">
                <a:solidFill>
                  <a:schemeClr val="hlink"/>
                </a:solidFill>
                <a:hlinkClick r:id="rId5"/>
              </a:rPr>
              <a:t>icons</a:t>
            </a:r>
            <a:endParaRPr lang="sk-SK" dirty="0"/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34</a:t>
            </a:fld>
            <a:endParaRPr lang="sk-SK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5427C6-C0D1-47EB-8C82-2CAFA1CB8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94" y="2103388"/>
            <a:ext cx="837620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="https://opensource.keycdn.com/fontawesome/4.6.3/font-awesome.min.css"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="fa fa-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="fa fa-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bicycle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fa-2x"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="fa fa-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fa-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pulse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fa-3x fa-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fw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="sr-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...&lt;/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331700" y="1583425"/>
            <a:ext cx="8480400" cy="3159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Zobrazenie ikon zo sady </a:t>
            </a:r>
            <a:r>
              <a:rPr lang="sk-SK" i="1" dirty="0" err="1"/>
              <a:t>fontawesome</a:t>
            </a:r>
            <a:endParaRPr lang="sk-SK" sz="1100" i="1" dirty="0">
              <a:solidFill>
                <a:srgbClr val="5577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rgbClr val="557799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</a:t>
            </a:r>
            <a:endParaRPr lang="sk-SK" b="1" dirty="0"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Ikony – príklad </a:t>
            </a:r>
          </a:p>
        </p:txBody>
      </p:sp>
      <p:sp>
        <p:nvSpPr>
          <p:cNvPr id="176" name="Google Shape;176;p2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35</a:t>
            </a:fld>
            <a:endParaRPr lang="sk-SK" dirty="0"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00" y="3054350"/>
            <a:ext cx="489687" cy="118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Tabuľky </a:t>
            </a:r>
            <a:endParaRPr lang="sk-SK" dirty="0"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Definuje spôsob zobrazenia tabuliek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Rámik okolo tabuľky a buniek – vlastnosť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border</a:t>
            </a:r>
            <a:r>
              <a:rPr lang="sk-SK" dirty="0">
                <a:sym typeface="Roboto Mono"/>
              </a:rPr>
              <a:t> (</a:t>
            </a:r>
            <a:r>
              <a:rPr lang="sk-SK" dirty="0"/>
              <a:t>aj špeciálne rámiky len z jednej strany)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Rozmery tabuľky, resp. buniek – vlastnosti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width</a:t>
            </a:r>
            <a:r>
              <a:rPr lang="sk-SK" dirty="0"/>
              <a:t> a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height</a:t>
            </a:r>
            <a:r>
              <a:rPr lang="sk-SK" dirty="0"/>
              <a:t>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Horizontálne a vertikálne zarovnanie – vlastnosti 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text-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align</a:t>
            </a:r>
            <a:r>
              <a:rPr lang="sk-SK" dirty="0"/>
              <a:t> a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vertical-align</a:t>
            </a:r>
            <a:endParaRPr lang="sk-SK" sz="1200" dirty="0">
              <a:latin typeface="Consolas" panose="020B0609020204030204" pitchFamily="49" charset="0"/>
              <a:ea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Odsadenie textu od okrajov buniek – vlastnosť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padding</a:t>
            </a:r>
            <a:endParaRPr lang="sk-SK" sz="1200" dirty="0">
              <a:latin typeface="Consolas" panose="020B0609020204030204" pitchFamily="49" charset="0"/>
              <a:ea typeface="Roboto Mono"/>
              <a:sym typeface="Roboto Mono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36</a:t>
            </a:fld>
            <a:endParaRPr lang="sk-SK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Tabuľky – príklad</a:t>
            </a:r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435894" y="1635371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Tabuľka s horizontálnymi čiarami medzi riadkami </a:t>
            </a:r>
            <a:endParaRPr lang="sk-SK" sz="1100" dirty="0">
              <a:solidFill>
                <a:srgbClr val="0077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15240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199" name="Google Shape;199;p2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37</a:t>
            </a:fld>
            <a:endParaRPr lang="sk-SK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58398779-F7B5-41EC-9ED6-5A596F7A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680" y="2390961"/>
            <a:ext cx="2628571" cy="12476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CB139A-9F9C-430D-9DD5-F62F9DFC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2017922"/>
            <a:ext cx="3158237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table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%;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Zobrazovanie prvkov</a:t>
            </a:r>
            <a:endParaRPr lang="sk-SK" dirty="0"/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Vlastnosť</a:t>
            </a:r>
            <a:r>
              <a:rPr lang="en-US" dirty="0"/>
              <a:t> 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display</a:t>
            </a:r>
            <a:r>
              <a:rPr lang="en-US" dirty="0">
                <a:sym typeface="Roboto Mono"/>
              </a:rPr>
              <a:t> </a:t>
            </a:r>
            <a:r>
              <a:rPr lang="sk-SK" dirty="0"/>
              <a:t>ovplyvňuje spôsob zobrazenia elementov na stránke</a:t>
            </a:r>
            <a:endParaRPr lang="sk-SK" sz="14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r>
              <a:rPr lang="sk-SK" dirty="0"/>
              <a:t>Predvolené správanie: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Blokové značky – hodnota</a:t>
            </a:r>
            <a:r>
              <a:rPr lang="en-US" dirty="0"/>
              <a:t>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block</a:t>
            </a:r>
            <a:endParaRPr lang="sk-SK" sz="12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Riadkové značky – hodnota</a:t>
            </a:r>
            <a:r>
              <a:rPr lang="en-US" dirty="0"/>
              <a:t>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inline</a:t>
            </a:r>
            <a:r>
              <a:rPr lang="sk-SK" dirty="0"/>
              <a:t>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Zmenou vlastnosti 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display</a:t>
            </a:r>
            <a:r>
              <a:rPr lang="sk-SK" dirty="0"/>
              <a:t> sa zmení aj spôsob zobrazenia elementov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Skrývanie elementov (často používané v skriptoch)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Nastavením 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display: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none</a:t>
            </a:r>
            <a:endParaRPr lang="sk-SK" sz="1200" dirty="0">
              <a:latin typeface="Consolas" panose="020B0609020204030204" pitchFamily="49" charset="0"/>
              <a:ea typeface="Roboto Mono"/>
            </a:endParaRPr>
          </a:p>
          <a:p>
            <a:pPr lvl="1">
              <a:spcBef>
                <a:spcPts val="0"/>
              </a:spcBef>
            </a:pPr>
            <a:r>
              <a:rPr lang="sk-SK" dirty="0"/>
              <a:t>Vlastnosť </a:t>
            </a:r>
            <a:r>
              <a:rPr lang="sk-SK" sz="1200" dirty="0" err="1">
                <a:latin typeface="Consolas" panose="020B0609020204030204" pitchFamily="49" charset="0"/>
              </a:rPr>
              <a:t>visibility</a:t>
            </a:r>
            <a:r>
              <a:rPr lang="sk-SK" dirty="0"/>
              <a:t> (</a:t>
            </a:r>
            <a:r>
              <a:rPr lang="sk-SK" sz="1200" dirty="0" err="1">
                <a:latin typeface="Consolas"/>
                <a:sym typeface="Roboto Mono"/>
              </a:rPr>
              <a:t>hidden</a:t>
            </a:r>
            <a:r>
              <a:rPr lang="sk-SK" sz="1200" dirty="0">
                <a:latin typeface="Consolas"/>
                <a:sym typeface="Roboto Mono"/>
              </a:rPr>
              <a:t>, </a:t>
            </a:r>
            <a:r>
              <a:rPr lang="sk-SK" sz="1200" dirty="0" err="1">
                <a:latin typeface="Consolas"/>
                <a:sym typeface="Roboto Mono"/>
              </a:rPr>
              <a:t>visible</a:t>
            </a:r>
            <a:r>
              <a:rPr lang="sk-SK" sz="1200" dirty="0">
                <a:latin typeface="Consolas"/>
                <a:sym typeface="Roboto Mono"/>
              </a:rPr>
              <a:t> a </a:t>
            </a:r>
            <a:r>
              <a:rPr lang="sk-SK" sz="1200" dirty="0" err="1">
                <a:latin typeface="Consolas"/>
                <a:sym typeface="Roboto Mono"/>
              </a:rPr>
              <a:t>collapse</a:t>
            </a:r>
            <a:r>
              <a:rPr lang="sk-SK" dirty="0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Rozdiely</a:t>
            </a:r>
          </a:p>
        </p:txBody>
      </p:sp>
      <p:sp>
        <p:nvSpPr>
          <p:cNvPr id="206" name="Google Shape;206;p2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38</a:t>
            </a:fld>
            <a:endParaRPr lang="sk-SK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Zobrazenie </a:t>
            </a:r>
            <a:r>
              <a:rPr lang="sk-SK"/>
              <a:t>prvkov </a:t>
            </a:r>
            <a:r>
              <a:rPr lang="sk-SK" dirty="0"/>
              <a:t>–</a:t>
            </a:r>
            <a:r>
              <a:rPr lang="sk-SK"/>
              <a:t> príklad</a:t>
            </a:r>
            <a:endParaRPr lang="sk-SK" dirty="0"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Nadpisy nebudú blokové, text bude pokračovať vedľa nich, nie pod nimi</a:t>
            </a:r>
            <a:endParaRPr lang="sk-SK" sz="1200" dirty="0">
              <a:solidFill>
                <a:srgbClr val="0077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sk-SK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lang="sk-SK"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endParaRPr lang="sk-SK" dirty="0"/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Blok sa nebude zobrazovať</a:t>
            </a:r>
            <a:endParaRPr lang="sk-SK"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213" name="Google Shape;213;p2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39</a:t>
            </a:fld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8E5C3E-32D0-462A-910E-FC9B20917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2045385"/>
            <a:ext cx="188384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h3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80AEB0-28D8-45FA-A157-ACB6CCC54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3191302"/>
            <a:ext cx="171393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skryty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Jazyk CSS</a:t>
            </a:r>
            <a:endParaRPr/>
          </a:p>
        </p:txBody>
      </p:sp>
      <p:sp>
        <p:nvSpPr>
          <p:cNvPr id="455" name="Google Shape;455;p60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-GB" dirty="0">
                <a:solidFill>
                  <a:srgbClr val="FE8637"/>
                </a:solidFill>
              </a:rPr>
              <a:t>HTML </a:t>
            </a:r>
            <a:r>
              <a:rPr lang="en-GB" dirty="0"/>
              <a:t>je </a:t>
            </a:r>
            <a:r>
              <a:rPr lang="sk-SK" dirty="0"/>
              <a:t>jazyk na definovanie </a:t>
            </a:r>
            <a:r>
              <a:rPr lang="sk-SK" dirty="0">
                <a:solidFill>
                  <a:srgbClr val="FE8637"/>
                </a:solidFill>
              </a:rPr>
              <a:t>štruktúry</a:t>
            </a:r>
            <a:r>
              <a:rPr lang="sk-SK" dirty="0"/>
              <a:t> stránky, </a:t>
            </a:r>
            <a:r>
              <a:rPr lang="sk-SK" dirty="0">
                <a:solidFill>
                  <a:srgbClr val="FE8637"/>
                </a:solidFill>
              </a:rPr>
              <a:t>CSS</a:t>
            </a:r>
            <a:r>
              <a:rPr lang="sk-SK" dirty="0"/>
              <a:t> na definovanie </a:t>
            </a:r>
            <a:r>
              <a:rPr lang="sk-SK" dirty="0">
                <a:solidFill>
                  <a:srgbClr val="FE8637"/>
                </a:solidFill>
              </a:rPr>
              <a:t>vzhľadu</a:t>
            </a:r>
            <a:r>
              <a:rPr lang="sk-SK" dirty="0"/>
              <a:t> stránky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Definovanie vzhľadu pomocou </a:t>
            </a:r>
            <a:r>
              <a:rPr lang="en-GB" dirty="0"/>
              <a:t>CSS </a:t>
            </a:r>
            <a:r>
              <a:rPr lang="sk-SK" dirty="0"/>
              <a:t>umožňuje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Dosiahnutie jednotného vzhľadu celej webovej aplikácie </a:t>
            </a:r>
            <a:r>
              <a:rPr lang="en-GB" dirty="0"/>
              <a:t>(</a:t>
            </a:r>
            <a:r>
              <a:rPr lang="sk-SK" dirty="0"/>
              <a:t>viac dokumentov používa rovnaký štýl</a:t>
            </a:r>
            <a:r>
              <a:rPr lang="en-GB" dirty="0"/>
              <a:t>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Zjednodušenie správy webovej aplikácie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Priradiť rôzne štýly pre rôzne zariadenia</a:t>
            </a:r>
            <a:r>
              <a:rPr lang="en-GB" dirty="0"/>
              <a:t> (</a:t>
            </a:r>
            <a:r>
              <a:rPr lang="sk-SK" dirty="0"/>
              <a:t>responzívny dizajn</a:t>
            </a:r>
            <a:r>
              <a:rPr lang="en-GB" dirty="0"/>
              <a:t>)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Štandard jazyka definuje </a:t>
            </a:r>
            <a:r>
              <a:rPr lang="en-GB" dirty="0"/>
              <a:t>W3C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https://www.w3.org/Style/CSS</a:t>
            </a:r>
            <a:r>
              <a:rPr lang="en-GB" dirty="0"/>
              <a:t>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Každoročné </a:t>
            </a:r>
            <a:r>
              <a:rPr lang="sk-SK" i="1" dirty="0" err="1"/>
              <a:t>snapshots</a:t>
            </a:r>
            <a:endParaRPr i="1" dirty="0"/>
          </a:p>
          <a:p>
            <a:pPr marL="228600" lvl="0" indent="-152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228600" lvl="0" indent="-152400" algn="l" rtl="0">
              <a:spcBef>
                <a:spcPts val="500"/>
              </a:spcBef>
              <a:spcAft>
                <a:spcPts val="500"/>
              </a:spcAft>
              <a:buNone/>
            </a:pPr>
            <a:endParaRPr dirty="0"/>
          </a:p>
        </p:txBody>
      </p:sp>
      <p:sp>
        <p:nvSpPr>
          <p:cNvPr id="456" name="Google Shape;456;p6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Pozícia prvkov</a:t>
            </a:r>
            <a:endParaRPr lang="sk-SK" dirty="0"/>
          </a:p>
        </p:txBody>
      </p:sp>
      <p:sp>
        <p:nvSpPr>
          <p:cNvPr id="235" name="Google Shape;235;p31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Definuje spôsob, ako a kde sa prvok na stránke zobrazí – vlastnosť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position</a:t>
            </a:r>
            <a:endParaRPr lang="sk-SK" sz="14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4 základné hodnoty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static</a:t>
            </a:r>
            <a:r>
              <a:rPr lang="sk-SK" dirty="0"/>
              <a:t> (default) – zobrazený  tam kde je, jeho pozícia sa nedá ovplyvniť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relative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k-SK" dirty="0"/>
              <a:t>– element je posunutý relatívne od svojej pozície. Miesto zostáva obsadené a element sa vykresľuje inde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fixed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 – </a:t>
            </a:r>
            <a:r>
              <a:rPr lang="sk-SK" dirty="0"/>
              <a:t>element sa umiestňuje  na absolútnej polohe, pri posúvaní stránky sa nemení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absolute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 – </a:t>
            </a:r>
            <a:r>
              <a:rPr lang="sk-SK" dirty="0"/>
              <a:t>umiestňuje sa absolútne v rámci najbližšieho predka, ktorý má nastavenú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position</a:t>
            </a:r>
            <a:r>
              <a:rPr lang="sk-SK" sz="1200" dirty="0"/>
              <a:t> </a:t>
            </a:r>
            <a:r>
              <a:rPr lang="sk-SK" dirty="0"/>
              <a:t>inú ako</a:t>
            </a:r>
            <a:r>
              <a:rPr lang="sk-SK" dirty="0">
                <a:sym typeface="Roboto Mono"/>
              </a:rPr>
              <a:t>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static</a:t>
            </a:r>
            <a:r>
              <a:rPr lang="sk-SK" dirty="0"/>
              <a:t>. Pokiaľ taký nie je, ako predok sa použije </a:t>
            </a:r>
            <a:r>
              <a:rPr lang="sk-SK" sz="1200" dirty="0">
                <a:latin typeface="Consolas" panose="020B0609020204030204" pitchFamily="49" charset="0"/>
              </a:rPr>
              <a:t>body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Pozíciu určujú vlastnosti: 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top</a:t>
            </a:r>
            <a:r>
              <a:rPr lang="sk-SK" sz="1400" dirty="0">
                <a:latin typeface="Cabin" panose="020B0604020202020204" charset="-18"/>
                <a:ea typeface="Roboto Mono"/>
                <a:cs typeface="Roboto Mono"/>
                <a:sym typeface="Roboto Mono"/>
              </a:rPr>
              <a:t>,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sym typeface="Roboto Mono"/>
              </a:rPr>
              <a:t>left</a:t>
            </a:r>
            <a:r>
              <a:rPr lang="sk-SK" sz="1400" dirty="0">
                <a:latin typeface="Cabin" panose="020B0604020202020204" charset="-18"/>
                <a:ea typeface="Roboto Mono"/>
                <a:sym typeface="Roboto Mono"/>
              </a:rPr>
              <a:t>,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sym typeface="Roboto Mono"/>
              </a:rPr>
              <a:t>right</a:t>
            </a:r>
            <a:r>
              <a:rPr lang="sk-SK" sz="1400" dirty="0">
                <a:latin typeface="Cabin" panose="020B0604020202020204" charset="-18"/>
                <a:ea typeface="Roboto Mono"/>
                <a:cs typeface="Roboto Mono"/>
                <a:sym typeface="Roboto Mono"/>
              </a:rPr>
              <a:t>,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sym typeface="Roboto Mono"/>
              </a:rPr>
              <a:t>bottom</a:t>
            </a:r>
            <a:endParaRPr lang="sk-SK" sz="1400" dirty="0">
              <a:latin typeface="Consolas" panose="020B0609020204030204" pitchFamily="49" charset="0"/>
              <a:ea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>
                <a:hlinkClick r:id="rId3"/>
              </a:rPr>
              <a:t>Príklad na w3schools</a:t>
            </a:r>
            <a:endParaRPr lang="sk-SK" dirty="0"/>
          </a:p>
        </p:txBody>
      </p:sp>
      <p:sp>
        <p:nvSpPr>
          <p:cNvPr id="236" name="Google Shape;236;p3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40</a:t>
            </a:fld>
            <a:endParaRPr lang="sk-SK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Pozícia prvkov – príklad </a:t>
            </a:r>
          </a:p>
        </p:txBody>
      </p:sp>
      <p:sp>
        <p:nvSpPr>
          <p:cNvPr id="242" name="Google Shape;242;p32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sk-SK" dirty="0"/>
              <a:t>Príklad – ukotvenie bloku v pravom dolnom rohu: </a:t>
            </a:r>
            <a:endParaRPr lang="sk-SK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Font typeface="Roboto Mono"/>
              <a:buChar char="●"/>
            </a:pPr>
            <a:endParaRPr lang="sk-SK" dirty="0"/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Font typeface="Roboto Mono"/>
              <a:buChar char="●"/>
            </a:pPr>
            <a:endParaRPr lang="sk-SK" dirty="0"/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Font typeface="Roboto Mono"/>
              <a:buChar char="●"/>
            </a:pPr>
            <a:endParaRPr lang="sk-SK" dirty="0"/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Font typeface="Roboto Mono"/>
              <a:buChar char="●"/>
            </a:pPr>
            <a:endParaRPr lang="sk-SK"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sk-SK" dirty="0"/>
              <a:t>Príklad: </a:t>
            </a:r>
            <a:r>
              <a:rPr lang="sk-SK" dirty="0">
                <a:hlinkClick r:id="rId3"/>
              </a:rPr>
              <a:t>Umiestnenie textu doprostred obrázku</a:t>
            </a:r>
            <a:endParaRPr lang="sk-SK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41</a:t>
            </a:fld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E9450B-2D4B-4214-BDD6-068C0FE56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2012602"/>
            <a:ext cx="273344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#73AD21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Vrstvy </a:t>
            </a:r>
            <a:endParaRPr lang="sk-SK" dirty="0"/>
          </a:p>
        </p:txBody>
      </p:sp>
      <p:sp>
        <p:nvSpPr>
          <p:cNvPr id="263" name="Google Shape;263;p35"/>
          <p:cNvSpPr txBox="1">
            <a:spLocks noGrp="1"/>
          </p:cNvSpPr>
          <p:nvPr>
            <p:ph type="body" idx="1"/>
          </p:nvPr>
        </p:nvSpPr>
        <p:spPr>
          <a:xfrm>
            <a:off x="435897" y="1635375"/>
            <a:ext cx="5594453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Umožňujú prekrývanie jednotlivých elementov na stránke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Niečo ako zásobník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Vlastnosť 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z-index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Hodnota určuje vrstvu, do ktorej sa prvok vloží (kladná aj záporná)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Vrstvy sa dajú aplikovať len na prvky umiestnené pomocou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sym typeface="Roboto Mono"/>
              </a:rPr>
              <a:t>absolute</a:t>
            </a:r>
            <a:r>
              <a:rPr lang="sk-SK" dirty="0"/>
              <a:t>,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sym typeface="Roboto Mono"/>
              </a:rPr>
              <a:t>relative</a:t>
            </a:r>
            <a:r>
              <a:rPr lang="sk-SK" dirty="0">
                <a:sym typeface="Roboto Mono"/>
              </a:rPr>
              <a:t>,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sym typeface="Roboto Mono"/>
              </a:rPr>
              <a:t>fixed</a:t>
            </a:r>
            <a:r>
              <a:rPr lang="sk-SK" dirty="0">
                <a:sym typeface="Roboto Mono"/>
              </a:rPr>
              <a:t> alebo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sym typeface="Roboto Mono"/>
              </a:rPr>
              <a:t>sticky</a:t>
            </a:r>
            <a:endParaRPr lang="sk-SK" sz="1400" dirty="0">
              <a:latin typeface="Consolas" panose="020B0609020204030204" pitchFamily="49" charset="0"/>
              <a:ea typeface="Roboto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264" name="Google Shape;264;p3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42</a:t>
            </a:fld>
            <a:endParaRPr lang="sk-SK" dirty="0"/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550" y="2021502"/>
            <a:ext cx="278130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5"/>
          <p:cNvSpPr txBox="1"/>
          <p:nvPr/>
        </p:nvSpPr>
        <p:spPr>
          <a:xfrm>
            <a:off x="5967300" y="3897425"/>
            <a:ext cx="3000000" cy="34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700">
                <a:solidFill>
                  <a:schemeClr val="bg1">
                    <a:lumMod val="65000"/>
                  </a:schemeClr>
                </a:solidFill>
              </a:rPr>
              <a:t>https://spyrestudios.com/what-is-z-index-and-how-does-it-work/</a:t>
            </a:r>
            <a:endParaRPr lang="sk-SK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Orezanie obsahu</a:t>
            </a:r>
            <a:endParaRPr lang="sk-SK" dirty="0"/>
          </a:p>
        </p:txBody>
      </p:sp>
      <p:sp>
        <p:nvSpPr>
          <p:cNvPr id="279" name="Google Shape;279;p3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sk-SK" dirty="0"/>
              <a:t>Vlastnosť </a:t>
            </a:r>
            <a:r>
              <a:rPr lang="en-US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overflow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u</a:t>
            </a:r>
            <a:r>
              <a:rPr lang="sk-SK" dirty="0"/>
              <a:t>rčuje, ako sa bude zobrazovať obsah, ktorý presahuje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Len, ak je obsah väčší ako element, v ktorom sa nachádza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Základné hodnoty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en-US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visible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en-US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hidden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en-US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scroll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en-US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auto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>
                <a:hlinkClick r:id="rId3"/>
              </a:rPr>
              <a:t>Príklad na w3schools</a:t>
            </a:r>
            <a:endParaRPr lang="sk-SK" dirty="0"/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sk-SK" dirty="0"/>
              <a:t>		</a:t>
            </a:r>
          </a:p>
        </p:txBody>
      </p:sp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43</a:t>
            </a:fld>
            <a:endParaRPr lang="sk-SK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19B934-45C9-49A6-B806-F679F4B2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CSS transformácie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4BAD3D5-C876-4190-B2AD-6E286A180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2D transformácie – metódy  </a:t>
            </a:r>
            <a:r>
              <a:rPr lang="sk-SK" sz="1400" dirty="0" err="1">
                <a:latin typeface="Consolas" panose="020B0609020204030204" pitchFamily="49" charset="0"/>
              </a:rPr>
              <a:t>translate</a:t>
            </a:r>
            <a:r>
              <a:rPr lang="sk-SK" sz="1400" dirty="0">
                <a:latin typeface="Consolas" panose="020B0609020204030204" pitchFamily="49" charset="0"/>
              </a:rPr>
              <a:t>()</a:t>
            </a:r>
            <a:r>
              <a:rPr lang="sk-SK" dirty="0"/>
              <a:t>, </a:t>
            </a:r>
            <a:r>
              <a:rPr lang="sk-SK" sz="1400" dirty="0" err="1">
                <a:latin typeface="Consolas" panose="020B0609020204030204" pitchFamily="49" charset="0"/>
              </a:rPr>
              <a:t>scale</a:t>
            </a:r>
            <a:r>
              <a:rPr lang="sk-SK" sz="1400" dirty="0">
                <a:latin typeface="Consolas" panose="020B0609020204030204" pitchFamily="49" charset="0"/>
              </a:rPr>
              <a:t>()</a:t>
            </a:r>
            <a:r>
              <a:rPr lang="sk-SK" dirty="0"/>
              <a:t>, </a:t>
            </a:r>
            <a:r>
              <a:rPr lang="sk-SK" sz="1400" dirty="0" err="1">
                <a:latin typeface="Consolas" panose="020B0609020204030204" pitchFamily="49" charset="0"/>
              </a:rPr>
              <a:t>rotate</a:t>
            </a:r>
            <a:r>
              <a:rPr lang="sk-SK" sz="1400" dirty="0">
                <a:latin typeface="Consolas" panose="020B0609020204030204" pitchFamily="49" charset="0"/>
              </a:rPr>
              <a:t>()</a:t>
            </a:r>
            <a:r>
              <a:rPr lang="sk-SK" dirty="0"/>
              <a:t>, </a:t>
            </a:r>
            <a:r>
              <a:rPr lang="sk-SK" sz="1400" dirty="0" err="1">
                <a:latin typeface="Consolas" panose="020B0609020204030204" pitchFamily="49" charset="0"/>
              </a:rPr>
              <a:t>skew</a:t>
            </a:r>
            <a:r>
              <a:rPr lang="sk-SK" sz="1400" dirty="0">
                <a:latin typeface="Consolas" panose="020B0609020204030204" pitchFamily="49" charset="0"/>
              </a:rPr>
              <a:t>()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Umožňujú posunúť, otočiť, zmeniť rozmery, zošikmiť element</a:t>
            </a:r>
          </a:p>
          <a:p>
            <a:pPr lvl="1"/>
            <a:r>
              <a:rPr lang="sk-SK" dirty="0"/>
              <a:t>V každej osi (X, Y) zvlášť</a:t>
            </a:r>
          </a:p>
          <a:p>
            <a:pPr lvl="1"/>
            <a:r>
              <a:rPr lang="sk-SK" dirty="0"/>
              <a:t>Metóda </a:t>
            </a:r>
            <a:r>
              <a:rPr lang="sk-SK" sz="1200" dirty="0" err="1">
                <a:latin typeface="Consolas" panose="020B0609020204030204" pitchFamily="49" charset="0"/>
              </a:rPr>
              <a:t>matrix</a:t>
            </a:r>
            <a:r>
              <a:rPr lang="sk-SK" sz="1200" dirty="0">
                <a:latin typeface="Consolas" panose="020B0609020204030204" pitchFamily="49" charset="0"/>
              </a:rPr>
              <a:t>()</a:t>
            </a:r>
            <a:r>
              <a:rPr lang="sk-SK" dirty="0"/>
              <a:t> kombinuje všetky 2D transformácie dokopy </a:t>
            </a:r>
          </a:p>
          <a:p>
            <a:r>
              <a:rPr lang="sk-SK" dirty="0"/>
              <a:t>3D transformácie</a:t>
            </a:r>
            <a:endParaRPr lang="en-US" dirty="0"/>
          </a:p>
          <a:p>
            <a:pPr lvl="1"/>
            <a:r>
              <a:rPr lang="sk-SK" dirty="0"/>
              <a:t>Podobné operácie ako 2D, ale pridávajú aj os Z</a:t>
            </a:r>
            <a:r>
              <a:rPr lang="en-US" dirty="0"/>
              <a:t> </a:t>
            </a:r>
            <a:endParaRPr lang="sk-SK" dirty="0"/>
          </a:p>
          <a:p>
            <a:pPr lvl="1"/>
            <a:r>
              <a:rPr lang="sk-SK" dirty="0"/>
              <a:t>Zobrazenie elementu v perspektíve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1F22FDB-F83B-42FD-B1C8-5399DD4F87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44</a:t>
            </a:fld>
            <a:endParaRPr lang="en-GB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D7B3BCC8-3740-4431-AF5D-835E6401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752" y="2195327"/>
            <a:ext cx="1771827" cy="14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03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B1667D-5D95-41B3-ACE1-E2822BD3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CSS transformácie – príklad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46275E8-65B6-45F3-96B1-AC0AAC6E98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45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AB22473-F81F-4ABF-92EF-7F4B66BB6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94" y="1597214"/>
            <a:ext cx="392286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-color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div#myDiv1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div#myDiv2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9D5F0CBC-94A1-4540-86CA-4843806FA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773" y="1857449"/>
            <a:ext cx="3080391" cy="20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83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273CF6-BBB8-419C-B93C-BE43FF79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CSS prechody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7AA76A7-7FFA-4AAE-8F2C-C007F74CE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Umožňujú plynulú zmenu nejakej CSS vlastnosti </a:t>
            </a:r>
          </a:p>
          <a:p>
            <a:pPr lvl="1"/>
            <a:r>
              <a:rPr lang="sk-SK" dirty="0"/>
              <a:t>Je nutné určiť, akú vlastnosť chceme meniť a trvanie efektu</a:t>
            </a:r>
          </a:p>
          <a:p>
            <a:r>
              <a:rPr lang="sk-SK" dirty="0"/>
              <a:t>Efekt začne, keď sa príslušná CSS vlastnosť má zmeniť</a:t>
            </a:r>
          </a:p>
          <a:p>
            <a:pPr lvl="1"/>
            <a:r>
              <a:rPr lang="sk-SK" dirty="0"/>
              <a:t>Často sa viaže napr. na </a:t>
            </a:r>
            <a:r>
              <a:rPr lang="sk-SK" sz="1200" dirty="0" err="1">
                <a:latin typeface="Consolas" panose="020B0609020204030204" pitchFamily="49" charset="0"/>
              </a:rPr>
              <a:t>hover</a:t>
            </a:r>
            <a:r>
              <a:rPr lang="sk-SK" dirty="0"/>
              <a:t> udalosť</a:t>
            </a:r>
          </a:p>
          <a:p>
            <a:r>
              <a:rPr lang="sk-SK" dirty="0"/>
              <a:t>Je možné zmeniť aj viac vlastností súčasne</a:t>
            </a:r>
          </a:p>
          <a:p>
            <a:pPr lvl="1"/>
            <a:r>
              <a:rPr lang="sk-SK" dirty="0"/>
              <a:t>Dá sa prepojiť sa aj s transformáciami</a:t>
            </a:r>
          </a:p>
          <a:p>
            <a:r>
              <a:rPr lang="sk-SK" dirty="0"/>
              <a:t>Takisto spôsob zmeny hodnoty v čase (niekoľko možností)</a:t>
            </a:r>
          </a:p>
          <a:p>
            <a:pPr lvl="1"/>
            <a:r>
              <a:rPr lang="sk-SK" dirty="0"/>
              <a:t>Lineárny, pomalý štart, pomalý koniec, </a:t>
            </a:r>
            <a:r>
              <a:rPr lang="sk-SK" dirty="0" err="1"/>
              <a:t>beziérova</a:t>
            </a:r>
            <a:r>
              <a:rPr lang="sk-SK" dirty="0"/>
              <a:t> krivka</a:t>
            </a:r>
          </a:p>
          <a:p>
            <a:pPr lvl="2"/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F39815B-D0CF-48D9-9016-528CA67E8C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37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EED665-923F-47E3-AA27-56B308CF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CSS prechody – príklad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449D096-5A68-45B1-B24B-BB5C76564F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47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F508BA-99C5-4A09-9D93-B45965AEE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94" y="1548360"/>
            <a:ext cx="443262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C307FCC-ACAE-4591-AA30-22723E931D77}"/>
              </a:ext>
            </a:extLst>
          </p:cNvPr>
          <p:cNvSpPr txBox="1"/>
          <p:nvPr/>
        </p:nvSpPr>
        <p:spPr>
          <a:xfrm>
            <a:off x="370357" y="4063013"/>
            <a:ext cx="65259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>
                <a:hlinkClick r:id="rId2"/>
              </a:rPr>
              <a:t>https://www.w3schools.com/css/tryit.asp?filename=trycss3_transition_transform</a:t>
            </a:r>
            <a:r>
              <a:rPr lang="sk-SK" dirty="0"/>
              <a:t> 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33E09B48-D469-4E5F-9FE4-A7850DE9E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517" y="1608248"/>
            <a:ext cx="716066" cy="716066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F66DA034-95AF-49E0-8193-2512DA5EE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313" y="2972475"/>
            <a:ext cx="1244426" cy="1244426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B4D0D68C-4EB0-4959-B1CB-FF4FFAA6E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4847">
            <a:off x="6076059" y="1854662"/>
            <a:ext cx="820253" cy="820253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2A0E2E78-A46C-401B-8FC1-D0B43A11D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671988">
            <a:off x="6462141" y="2278435"/>
            <a:ext cx="951452" cy="95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77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CC6616-0720-43A6-9F2E-6A5EFDD7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CSS animácie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BEA6307-DC7E-4ED7-B00F-C9ADB7A6B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CSS animácie sú určené na oživenie stránky bez nutnosti použitia </a:t>
            </a:r>
            <a:r>
              <a:rPr lang="sk-SK" dirty="0" err="1"/>
              <a:t>JavaScriptu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Zmena jednej alebo viacerých CSS vlastností, aj opakovane</a:t>
            </a:r>
          </a:p>
          <a:p>
            <a:pPr lvl="1"/>
            <a:r>
              <a:rPr lang="sk-SK" dirty="0"/>
              <a:t>Plne podporované všetkými prehliadačmi</a:t>
            </a:r>
          </a:p>
          <a:p>
            <a:r>
              <a:rPr lang="sk-SK" dirty="0"/>
              <a:t>Animácia sa definuje pravidlom </a:t>
            </a:r>
            <a:r>
              <a:rPr lang="sk-SK" sz="1400" dirty="0">
                <a:latin typeface="Consolas" panose="020B0609020204030204" pitchFamily="49" charset="0"/>
              </a:rPr>
              <a:t>@keyframes </a:t>
            </a:r>
          </a:p>
          <a:p>
            <a:pPr lvl="1"/>
            <a:r>
              <a:rPr lang="sk-SK" dirty="0"/>
              <a:t>Určí sa východzí a cieľový stav</a:t>
            </a:r>
            <a:r>
              <a:rPr lang="en-US" dirty="0"/>
              <a:t> CSS </a:t>
            </a:r>
            <a:r>
              <a:rPr lang="sk-SK" dirty="0"/>
              <a:t>jednej alebo viacerých vlastností  (</a:t>
            </a:r>
            <a:r>
              <a:rPr lang="sk-SK" sz="1200" dirty="0" err="1"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{}</a:t>
            </a:r>
            <a:r>
              <a:rPr lang="sk-SK" dirty="0"/>
              <a:t> a </a:t>
            </a:r>
            <a:r>
              <a:rPr lang="sk-SK" sz="1200" dirty="0">
                <a:latin typeface="Consolas" panose="020B0609020204030204" pitchFamily="49" charset="0"/>
              </a:rPr>
              <a:t>to</a:t>
            </a:r>
            <a:r>
              <a:rPr lang="en-US" sz="1200" dirty="0">
                <a:latin typeface="Consolas" panose="020B0609020204030204" pitchFamily="49" charset="0"/>
              </a:rPr>
              <a:t>{}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Animácia sa napojí na element</a:t>
            </a:r>
          </a:p>
          <a:p>
            <a:pPr lvl="1"/>
            <a:r>
              <a:rPr lang="sk-SK" dirty="0"/>
              <a:t>Určia sa jej vlastnosti: oneskorenie (</a:t>
            </a:r>
            <a:r>
              <a:rPr lang="sk-SK" sz="1200" dirty="0" err="1">
                <a:latin typeface="Consolas" panose="020B0609020204030204" pitchFamily="49" charset="0"/>
              </a:rPr>
              <a:t>animation-delay</a:t>
            </a:r>
            <a:r>
              <a:rPr lang="sk-SK" dirty="0"/>
              <a:t>), trvanie (</a:t>
            </a:r>
            <a:r>
              <a:rPr lang="sk-SK" sz="1200" dirty="0" err="1">
                <a:latin typeface="Consolas" panose="020B0609020204030204" pitchFamily="49" charset="0"/>
              </a:rPr>
              <a:t>animation-duration</a:t>
            </a:r>
            <a:r>
              <a:rPr lang="sk-SK" dirty="0"/>
              <a:t>) a spôsob zmeny v čase (</a:t>
            </a:r>
            <a:r>
              <a:rPr lang="sk-SK" sz="1200" dirty="0" err="1">
                <a:latin typeface="Consolas" panose="020B0609020204030204" pitchFamily="49" charset="0"/>
              </a:rPr>
              <a:t>animation-timing-function</a:t>
            </a:r>
            <a:r>
              <a:rPr lang="sk-SK" dirty="0"/>
              <a:t>), počet opakovaní (</a:t>
            </a:r>
            <a:r>
              <a:rPr lang="sk-SK" sz="1200" dirty="0" err="1">
                <a:latin typeface="Consolas" panose="020B0609020204030204" pitchFamily="49" charset="0"/>
              </a:rPr>
              <a:t>animation-iteration-count</a:t>
            </a:r>
            <a:r>
              <a:rPr lang="sk-SK" dirty="0"/>
              <a:t>), smer prehrávania (</a:t>
            </a:r>
            <a:r>
              <a:rPr lang="sk-SK" sz="1200" dirty="0" err="1">
                <a:latin typeface="Consolas" panose="020B0609020204030204" pitchFamily="49" charset="0"/>
              </a:rPr>
              <a:t>animation-direction</a:t>
            </a:r>
            <a:r>
              <a:rPr lang="sk-SK" dirty="0"/>
              <a:t>) </a:t>
            </a:r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3BBCA9F-6255-47DD-9E1F-6E84ACE94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76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899331-8D4A-41B4-9847-94C084BE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Animácie </a:t>
            </a:r>
            <a:r>
              <a:rPr lang="en-US" dirty="0"/>
              <a:t>– </a:t>
            </a:r>
            <a:r>
              <a:rPr lang="sk-SK" dirty="0"/>
              <a:t>príklad</a:t>
            </a:r>
            <a:r>
              <a:rPr lang="en-US" dirty="0"/>
              <a:t> </a:t>
            </a: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60FFCAB-4836-4BEC-9EEE-908D5A198F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49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A84E9C-320C-498E-95E8-7A04D8E33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54" y="1479339"/>
            <a:ext cx="413446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-color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animation-name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animation-duration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animation-iteration-count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animation-direction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alternate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@keyframes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0%  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25% 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50% 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75% 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100%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5250667-ADF3-49B9-9C5F-0EE9CDF40FC1}"/>
              </a:ext>
            </a:extLst>
          </p:cNvPr>
          <p:cNvSpPr txBox="1"/>
          <p:nvPr/>
        </p:nvSpPr>
        <p:spPr>
          <a:xfrm>
            <a:off x="521054" y="4348002"/>
            <a:ext cx="6526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>
                <a:hlinkClick r:id="rId2"/>
              </a:rPr>
              <a:t>https://www.w3schools.com/css/tryit.asp?filename=trycss3_animation_direction</a:t>
            </a:r>
            <a:r>
              <a:rPr lang="sk-SK" dirty="0"/>
              <a:t> 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11C6B9A6-D695-4120-ABCB-A5808E04D2E2}"/>
              </a:ext>
            </a:extLst>
          </p:cNvPr>
          <p:cNvSpPr/>
          <p:nvPr/>
        </p:nvSpPr>
        <p:spPr>
          <a:xfrm>
            <a:off x="5501725" y="1828800"/>
            <a:ext cx="432000" cy="432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CAB77A4D-E98C-4841-804B-8BED7E9E9AE9}"/>
              </a:ext>
            </a:extLst>
          </p:cNvPr>
          <p:cNvSpPr/>
          <p:nvPr/>
        </p:nvSpPr>
        <p:spPr>
          <a:xfrm>
            <a:off x="7047204" y="1828800"/>
            <a:ext cx="432000" cy="43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A823548E-DD07-425C-A08E-FA0DD5759AA2}"/>
              </a:ext>
            </a:extLst>
          </p:cNvPr>
          <p:cNvSpPr/>
          <p:nvPr/>
        </p:nvSpPr>
        <p:spPr>
          <a:xfrm>
            <a:off x="7047204" y="3196819"/>
            <a:ext cx="432000" cy="432000"/>
          </a:xfrm>
          <a:prstGeom prst="rect">
            <a:avLst/>
          </a:prstGeom>
          <a:solidFill>
            <a:srgbClr val="3A65DA"/>
          </a:solidFill>
          <a:ln>
            <a:solidFill>
              <a:srgbClr val="3A6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38BFDC1E-FDEE-441F-AF0E-91501287D052}"/>
              </a:ext>
            </a:extLst>
          </p:cNvPr>
          <p:cNvSpPr/>
          <p:nvPr/>
        </p:nvSpPr>
        <p:spPr>
          <a:xfrm>
            <a:off x="5501725" y="3196819"/>
            <a:ext cx="432000" cy="43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Šípka: doprava 16">
            <a:extLst>
              <a:ext uri="{FF2B5EF4-FFF2-40B4-BE49-F238E27FC236}">
                <a16:creationId xmlns:a16="http://schemas.microsoft.com/office/drawing/2014/main" id="{2A29E72C-C938-48B4-A576-F4722576507E}"/>
              </a:ext>
            </a:extLst>
          </p:cNvPr>
          <p:cNvSpPr/>
          <p:nvPr/>
        </p:nvSpPr>
        <p:spPr>
          <a:xfrm flipH="1">
            <a:off x="6296601" y="2081791"/>
            <a:ext cx="387723" cy="135005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sp>
        <p:nvSpPr>
          <p:cNvPr id="20" name="Šípka: doprava 19">
            <a:extLst>
              <a:ext uri="{FF2B5EF4-FFF2-40B4-BE49-F238E27FC236}">
                <a16:creationId xmlns:a16="http://schemas.microsoft.com/office/drawing/2014/main" id="{294150E8-9E5E-44DB-99C3-1242405CAAEC}"/>
              </a:ext>
            </a:extLst>
          </p:cNvPr>
          <p:cNvSpPr/>
          <p:nvPr/>
        </p:nvSpPr>
        <p:spPr>
          <a:xfrm>
            <a:off x="6296601" y="1870776"/>
            <a:ext cx="387723" cy="135005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sp>
        <p:nvSpPr>
          <p:cNvPr id="23" name="Šípka: doprava 22">
            <a:extLst>
              <a:ext uri="{FF2B5EF4-FFF2-40B4-BE49-F238E27FC236}">
                <a16:creationId xmlns:a16="http://schemas.microsoft.com/office/drawing/2014/main" id="{1CE21906-2F43-474B-ACB1-3A6F6AF82EF7}"/>
              </a:ext>
            </a:extLst>
          </p:cNvPr>
          <p:cNvSpPr/>
          <p:nvPr/>
        </p:nvSpPr>
        <p:spPr>
          <a:xfrm>
            <a:off x="6296601" y="3450315"/>
            <a:ext cx="387723" cy="135005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sp>
        <p:nvSpPr>
          <p:cNvPr id="24" name="Šípka: doprava 23">
            <a:extLst>
              <a:ext uri="{FF2B5EF4-FFF2-40B4-BE49-F238E27FC236}">
                <a16:creationId xmlns:a16="http://schemas.microsoft.com/office/drawing/2014/main" id="{67F34696-F23E-47CD-8B9A-6F04EAC4DD57}"/>
              </a:ext>
            </a:extLst>
          </p:cNvPr>
          <p:cNvSpPr/>
          <p:nvPr/>
        </p:nvSpPr>
        <p:spPr>
          <a:xfrm flipH="1">
            <a:off x="6296601" y="3239300"/>
            <a:ext cx="387723" cy="135005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sp>
        <p:nvSpPr>
          <p:cNvPr id="25" name="Šípka: doprava 24">
            <a:extLst>
              <a:ext uri="{FF2B5EF4-FFF2-40B4-BE49-F238E27FC236}">
                <a16:creationId xmlns:a16="http://schemas.microsoft.com/office/drawing/2014/main" id="{D542E938-F886-4BBE-B039-5C70534430F3}"/>
              </a:ext>
            </a:extLst>
          </p:cNvPr>
          <p:cNvSpPr/>
          <p:nvPr/>
        </p:nvSpPr>
        <p:spPr>
          <a:xfrm rot="5400000" flipH="1">
            <a:off x="7133271" y="2621337"/>
            <a:ext cx="387723" cy="135005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sp>
        <p:nvSpPr>
          <p:cNvPr id="26" name="Šípka: doprava 25">
            <a:extLst>
              <a:ext uri="{FF2B5EF4-FFF2-40B4-BE49-F238E27FC236}">
                <a16:creationId xmlns:a16="http://schemas.microsoft.com/office/drawing/2014/main" id="{6BAEFB3B-E7E7-44A8-B36D-859A1E541CD3}"/>
              </a:ext>
            </a:extLst>
          </p:cNvPr>
          <p:cNvSpPr/>
          <p:nvPr/>
        </p:nvSpPr>
        <p:spPr>
          <a:xfrm rot="5400000" flipV="1">
            <a:off x="6967412" y="2629796"/>
            <a:ext cx="387723" cy="135005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sp>
        <p:nvSpPr>
          <p:cNvPr id="27" name="Šípka: doprava 26">
            <a:extLst>
              <a:ext uri="{FF2B5EF4-FFF2-40B4-BE49-F238E27FC236}">
                <a16:creationId xmlns:a16="http://schemas.microsoft.com/office/drawing/2014/main" id="{1CAE286E-561B-4452-AF6B-D6EDCA6DBB81}"/>
              </a:ext>
            </a:extLst>
          </p:cNvPr>
          <p:cNvSpPr/>
          <p:nvPr/>
        </p:nvSpPr>
        <p:spPr>
          <a:xfrm rot="16200000" flipH="1" flipV="1">
            <a:off x="5605799" y="2657590"/>
            <a:ext cx="387723" cy="11911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sp>
        <p:nvSpPr>
          <p:cNvPr id="28" name="Šípka: doprava 27">
            <a:extLst>
              <a:ext uri="{FF2B5EF4-FFF2-40B4-BE49-F238E27FC236}">
                <a16:creationId xmlns:a16="http://schemas.microsoft.com/office/drawing/2014/main" id="{8D2BD943-BF35-468B-86C0-942A5A5382D6}"/>
              </a:ext>
            </a:extLst>
          </p:cNvPr>
          <p:cNvSpPr/>
          <p:nvPr/>
        </p:nvSpPr>
        <p:spPr>
          <a:xfrm rot="16200000">
            <a:off x="5431995" y="2649644"/>
            <a:ext cx="387723" cy="135005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sp>
        <p:nvSpPr>
          <p:cNvPr id="35" name="BlokTextu 34">
            <a:extLst>
              <a:ext uri="{FF2B5EF4-FFF2-40B4-BE49-F238E27FC236}">
                <a16:creationId xmlns:a16="http://schemas.microsoft.com/office/drawing/2014/main" id="{BA2F18D3-ACA4-4017-81F9-CD7A51BCC267}"/>
              </a:ext>
            </a:extLst>
          </p:cNvPr>
          <p:cNvSpPr txBox="1"/>
          <p:nvPr/>
        </p:nvSpPr>
        <p:spPr>
          <a:xfrm>
            <a:off x="6362863" y="16749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sk-SK" sz="1000" dirty="0">
              <a:latin typeface="Cabin" panose="020B0604020202020204"/>
            </a:endParaRPr>
          </a:p>
        </p:txBody>
      </p:sp>
      <p:sp>
        <p:nvSpPr>
          <p:cNvPr id="36" name="BlokTextu 35">
            <a:extLst>
              <a:ext uri="{FF2B5EF4-FFF2-40B4-BE49-F238E27FC236}">
                <a16:creationId xmlns:a16="http://schemas.microsoft.com/office/drawing/2014/main" id="{0CA60D4A-9CB7-4C33-9ACB-85812FE4BB95}"/>
              </a:ext>
            </a:extLst>
          </p:cNvPr>
          <p:cNvSpPr txBox="1"/>
          <p:nvPr/>
        </p:nvSpPr>
        <p:spPr>
          <a:xfrm>
            <a:off x="6877827" y="259403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  <a:endParaRPr lang="sk-SK" sz="1000" dirty="0">
              <a:latin typeface="Cabin" panose="020B0604020202020204"/>
            </a:endParaRPr>
          </a:p>
        </p:txBody>
      </p:sp>
      <p:sp>
        <p:nvSpPr>
          <p:cNvPr id="37" name="BlokTextu 36">
            <a:extLst>
              <a:ext uri="{FF2B5EF4-FFF2-40B4-BE49-F238E27FC236}">
                <a16:creationId xmlns:a16="http://schemas.microsoft.com/office/drawing/2014/main" id="{5EEF0CB1-378B-4432-A373-50ADF0A8B562}"/>
              </a:ext>
            </a:extLst>
          </p:cNvPr>
          <p:cNvSpPr txBox="1"/>
          <p:nvPr/>
        </p:nvSpPr>
        <p:spPr>
          <a:xfrm>
            <a:off x="6362863" y="30282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  <a:endParaRPr lang="sk-SK" sz="1000" dirty="0">
              <a:latin typeface="Cabin" panose="020B0604020202020204"/>
            </a:endParaRPr>
          </a:p>
        </p:txBody>
      </p:sp>
      <p:sp>
        <p:nvSpPr>
          <p:cNvPr id="38" name="BlokTextu 37">
            <a:extLst>
              <a:ext uri="{FF2B5EF4-FFF2-40B4-BE49-F238E27FC236}">
                <a16:creationId xmlns:a16="http://schemas.microsoft.com/office/drawing/2014/main" id="{550A72C9-EE1E-4377-B2F4-558D3B73D4E8}"/>
              </a:ext>
            </a:extLst>
          </p:cNvPr>
          <p:cNvSpPr txBox="1"/>
          <p:nvPr/>
        </p:nvSpPr>
        <p:spPr>
          <a:xfrm>
            <a:off x="5341210" y="259403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  <a:endParaRPr lang="sk-SK" sz="1000" dirty="0">
              <a:latin typeface="Cabin" panose="020B0604020202020204"/>
            </a:endParaRPr>
          </a:p>
        </p:txBody>
      </p:sp>
      <p:sp>
        <p:nvSpPr>
          <p:cNvPr id="39" name="BlokTextu 38">
            <a:extLst>
              <a:ext uri="{FF2B5EF4-FFF2-40B4-BE49-F238E27FC236}">
                <a16:creationId xmlns:a16="http://schemas.microsoft.com/office/drawing/2014/main" id="{9F66C703-65E1-4C30-B0FD-3C75AA21D20A}"/>
              </a:ext>
            </a:extLst>
          </p:cNvPr>
          <p:cNvSpPr txBox="1"/>
          <p:nvPr/>
        </p:nvSpPr>
        <p:spPr>
          <a:xfrm>
            <a:off x="5812352" y="260569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  <a:endParaRPr lang="sk-SK" sz="1000" dirty="0">
              <a:latin typeface="Cabin" panose="020B0604020202020204"/>
            </a:endParaRPr>
          </a:p>
        </p:txBody>
      </p:sp>
      <p:sp>
        <p:nvSpPr>
          <p:cNvPr id="40" name="BlokTextu 39">
            <a:extLst>
              <a:ext uri="{FF2B5EF4-FFF2-40B4-BE49-F238E27FC236}">
                <a16:creationId xmlns:a16="http://schemas.microsoft.com/office/drawing/2014/main" id="{21F515EC-035A-4BDF-BEFD-FC4A096E9025}"/>
              </a:ext>
            </a:extLst>
          </p:cNvPr>
          <p:cNvSpPr txBox="1"/>
          <p:nvPr/>
        </p:nvSpPr>
        <p:spPr>
          <a:xfrm>
            <a:off x="6356559" y="35887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  <a:endParaRPr lang="sk-SK" sz="1000" dirty="0">
              <a:latin typeface="Cabin" panose="020B0604020202020204"/>
            </a:endParaRPr>
          </a:p>
        </p:txBody>
      </p:sp>
      <p:sp>
        <p:nvSpPr>
          <p:cNvPr id="41" name="BlokTextu 40">
            <a:extLst>
              <a:ext uri="{FF2B5EF4-FFF2-40B4-BE49-F238E27FC236}">
                <a16:creationId xmlns:a16="http://schemas.microsoft.com/office/drawing/2014/main" id="{2CB90477-1B77-495E-B537-3A56063FE2D1}"/>
              </a:ext>
            </a:extLst>
          </p:cNvPr>
          <p:cNvSpPr txBox="1"/>
          <p:nvPr/>
        </p:nvSpPr>
        <p:spPr>
          <a:xfrm>
            <a:off x="7425489" y="258557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  <a:endParaRPr lang="sk-SK" sz="1000" dirty="0">
              <a:latin typeface="Cabin" panose="020B0604020202020204"/>
            </a:endParaRPr>
          </a:p>
        </p:txBody>
      </p:sp>
      <p:sp>
        <p:nvSpPr>
          <p:cNvPr id="43" name="BlokTextu 42">
            <a:extLst>
              <a:ext uri="{FF2B5EF4-FFF2-40B4-BE49-F238E27FC236}">
                <a16:creationId xmlns:a16="http://schemas.microsoft.com/office/drawing/2014/main" id="{9635AE5A-70C5-404A-93D7-453545DA5C60}"/>
              </a:ext>
            </a:extLst>
          </p:cNvPr>
          <p:cNvSpPr txBox="1"/>
          <p:nvPr/>
        </p:nvSpPr>
        <p:spPr>
          <a:xfrm>
            <a:off x="6356559" y="224223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  <a:endParaRPr lang="sk-SK" sz="1000" dirty="0">
              <a:latin typeface="Cabin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9263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Prepojenie HTML dokumentu a CSS</a:t>
            </a:r>
            <a:endParaRPr/>
          </a:p>
        </p:txBody>
      </p:sp>
      <p:sp>
        <p:nvSpPr>
          <p:cNvPr id="462" name="Google Shape;462;p61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Definícia</a:t>
            </a:r>
            <a:r>
              <a:rPr lang="en-GB" dirty="0"/>
              <a:t> CSS v </a:t>
            </a:r>
            <a:r>
              <a:rPr lang="sk-SK" dirty="0"/>
              <a:t>externom súbore </a:t>
            </a:r>
            <a:r>
              <a:rPr lang="en-GB" dirty="0"/>
              <a:t>– </a:t>
            </a:r>
            <a:r>
              <a:rPr lang="sk-SK" dirty="0" err="1">
                <a:solidFill>
                  <a:schemeClr val="tx1"/>
                </a:solidFill>
              </a:rPr>
              <a:t>odporú</a:t>
            </a:r>
            <a:r>
              <a:rPr lang="en-GB" dirty="0">
                <a:solidFill>
                  <a:schemeClr val="tx1"/>
                </a:solidFill>
              </a:rPr>
              <a:t>č</a:t>
            </a:r>
            <a:r>
              <a:rPr lang="sk-SK" dirty="0" err="1">
                <a:solidFill>
                  <a:schemeClr val="tx1"/>
                </a:solidFill>
              </a:rPr>
              <a:t>aný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sk-SK" dirty="0">
                <a:solidFill>
                  <a:schemeClr val="tx1"/>
                </a:solidFill>
              </a:rPr>
              <a:t>spôsob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Značka</a:t>
            </a:r>
            <a:r>
              <a:rPr lang="en-GB" dirty="0"/>
              <a:t> </a:t>
            </a:r>
            <a:r>
              <a:rPr lang="en-GB" sz="1200" dirty="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&lt;link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rel</a:t>
            </a:r>
            <a:r>
              <a:rPr lang="en-GB" sz="1200" dirty="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en-GB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"stylesheet"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href</a:t>
            </a:r>
            <a:r>
              <a:rPr lang="en-GB" sz="1200" dirty="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en-GB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"styl.css"</a:t>
            </a:r>
            <a:r>
              <a:rPr lang="en-GB" sz="1200" dirty="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endParaRPr sz="12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Vkladá sa do sekcie </a:t>
            </a:r>
            <a:r>
              <a:rPr lang="en-GB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&lt;head&gt;</a:t>
            </a:r>
            <a:endParaRPr sz="12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Vloženie</a:t>
            </a:r>
            <a:r>
              <a:rPr lang="en-GB" dirty="0"/>
              <a:t> </a:t>
            </a:r>
            <a:r>
              <a:rPr lang="sk-SK" dirty="0"/>
              <a:t>CSS priamo </a:t>
            </a:r>
            <a:r>
              <a:rPr lang="en-GB" dirty="0"/>
              <a:t>do HTML </a:t>
            </a:r>
            <a:r>
              <a:rPr lang="sk-SK" dirty="0"/>
              <a:t>dokumentu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>
                <a:solidFill>
                  <a:srgbClr val="FF0000"/>
                </a:solidFill>
              </a:rPr>
              <a:t>Nepoužívať, ak na to nie je dôvod</a:t>
            </a:r>
            <a:endParaRPr lang="sk-SK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HTML </a:t>
            </a:r>
            <a:r>
              <a:rPr lang="sk-SK" dirty="0"/>
              <a:t>značka</a:t>
            </a:r>
            <a:r>
              <a:rPr lang="en-GB" dirty="0"/>
              <a:t> </a:t>
            </a:r>
            <a:r>
              <a:rPr lang="en-GB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&lt;style&gt;</a:t>
            </a:r>
            <a:r>
              <a:rPr lang="en-GB" dirty="0"/>
              <a:t> (v </a:t>
            </a:r>
            <a:r>
              <a:rPr lang="sk-SK" dirty="0"/>
              <a:t>sekcii</a:t>
            </a:r>
            <a:r>
              <a:rPr lang="en-GB" dirty="0"/>
              <a:t> </a:t>
            </a:r>
            <a:r>
              <a:rPr lang="en-GB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&lt;head&gt;</a:t>
            </a:r>
            <a:r>
              <a:rPr lang="en-GB" dirty="0"/>
              <a:t>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Špecifikácia</a:t>
            </a:r>
            <a:r>
              <a:rPr lang="en-GB" dirty="0"/>
              <a:t> </a:t>
            </a:r>
            <a:r>
              <a:rPr lang="sk-SK" dirty="0"/>
              <a:t>štýlu priamo pri </a:t>
            </a:r>
            <a:r>
              <a:rPr lang="en-GB" dirty="0"/>
              <a:t>HTML </a:t>
            </a:r>
            <a:r>
              <a:rPr lang="sk-SK" dirty="0"/>
              <a:t>elemente</a:t>
            </a:r>
            <a:r>
              <a:rPr lang="en-GB" dirty="0"/>
              <a:t>:</a:t>
            </a:r>
            <a:endParaRPr dirty="0"/>
          </a:p>
          <a:p>
            <a:pPr marL="457200" lvl="0" indent="45720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&lt;p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style=</a:t>
            </a:r>
            <a:r>
              <a:rPr lang="en-GB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en-GB" sz="1200" i="1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CSS </a:t>
            </a:r>
            <a:r>
              <a:rPr lang="sk-SK" sz="1200" i="1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pravidlá</a:t>
            </a:r>
            <a:r>
              <a:rPr lang="en-GB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en-GB" sz="1200" dirty="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endParaRPr sz="1200" dirty="0">
              <a:solidFill>
                <a:srgbClr val="007700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500"/>
              </a:spcBef>
              <a:spcAft>
                <a:spcPts val="50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6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BC1272-762F-476B-B21B-36CDDE9D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sk-SK" dirty="0"/>
              <a:t>premenné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00F731F-151A-432C-B04A-D227F4944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2981511"/>
          </a:xfrm>
        </p:spPr>
        <p:txBody>
          <a:bodyPr/>
          <a:lstStyle/>
          <a:p>
            <a:r>
              <a:rPr lang="sk-SK" dirty="0"/>
              <a:t>Umožňujú definovať</a:t>
            </a:r>
            <a:r>
              <a:rPr lang="en-US" dirty="0"/>
              <a:t> </a:t>
            </a:r>
            <a:r>
              <a:rPr lang="sk-SK" dirty="0"/>
              <a:t>často používané hodnoty</a:t>
            </a:r>
            <a:endParaRPr lang="sk-SK" dirty="0">
              <a:solidFill>
                <a:srgbClr val="FF0000"/>
              </a:solidFill>
            </a:endParaRPr>
          </a:p>
          <a:p>
            <a:r>
              <a:rPr lang="sk-SK" dirty="0"/>
              <a:t>Sprehľadňujú CSS štýly, ľahká zmena na jednom mieste </a:t>
            </a:r>
          </a:p>
          <a:p>
            <a:r>
              <a:rPr lang="sk-SK" dirty="0"/>
              <a:t>Veľmi často sa používajú na nastavenie farieb</a:t>
            </a:r>
          </a:p>
          <a:p>
            <a:pPr lvl="1"/>
            <a:r>
              <a:rPr lang="sk-SK" dirty="0"/>
              <a:t>Ale aj iné použitie – nastavenie veľkostí, okrajov, názvov fontov a pod. </a:t>
            </a:r>
          </a:p>
          <a:p>
            <a:r>
              <a:rPr lang="sk-SK" dirty="0"/>
              <a:t>CSS premenné môžu mať dva druhy platnosti (angl. </a:t>
            </a:r>
            <a:r>
              <a:rPr lang="en-US" i="1" dirty="0"/>
              <a:t>scope</a:t>
            </a:r>
            <a:r>
              <a:rPr lang="sk-SK" dirty="0"/>
              <a:t>):</a:t>
            </a:r>
          </a:p>
          <a:p>
            <a:pPr lvl="1"/>
            <a:r>
              <a:rPr lang="sk-SK" dirty="0"/>
              <a:t>Globálne (dostupné v celom CSS štýle) </a:t>
            </a:r>
          </a:p>
          <a:p>
            <a:pPr lvl="1"/>
            <a:r>
              <a:rPr lang="sk-SK" dirty="0"/>
              <a:t>Lokálne (platné len v selektore, kde sú definované)</a:t>
            </a:r>
            <a:endParaRPr lang="en-US" dirty="0"/>
          </a:p>
          <a:p>
            <a:r>
              <a:rPr lang="sk-SK" dirty="0"/>
              <a:t>Lokálne premenné s rovnakým menom prepisujú globálne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83134FB-5870-4CBA-BE09-561EE0DE0A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994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F3B563-B83F-43E1-906A-57986742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sk-SK" dirty="0"/>
              <a:t>premenné – syntax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CDA35D9-FABB-4B25-B106-C12102F5E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Definícia globálnej premennej</a:t>
            </a:r>
            <a:r>
              <a:rPr lang="en-US" dirty="0"/>
              <a:t> (</a:t>
            </a:r>
            <a:r>
              <a:rPr lang="en-US" sz="1400" dirty="0">
                <a:latin typeface="Consolas" panose="020B0609020204030204" pitchFamily="49" charset="0"/>
              </a:rPr>
              <a:t>:root</a:t>
            </a:r>
            <a:r>
              <a:rPr lang="en-US" dirty="0"/>
              <a:t> </a:t>
            </a:r>
            <a:r>
              <a:rPr lang="sk-SK" dirty="0"/>
              <a:t>selektor predstavuje hlavný element dokumentu</a:t>
            </a:r>
            <a:r>
              <a:rPr lang="en-US" dirty="0"/>
              <a:t>)</a:t>
            </a:r>
            <a:r>
              <a:rPr lang="sk-SK" dirty="0"/>
              <a:t>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lvl="1">
              <a:spcBef>
                <a:spcPts val="0"/>
              </a:spcBef>
            </a:pPr>
            <a:r>
              <a:rPr lang="sk-SK" dirty="0"/>
              <a:t>Lokálna premenná sa definuje rovnako, len vo vnútri pravidla, kde sa bude používať</a:t>
            </a:r>
          </a:p>
          <a:p>
            <a:r>
              <a:rPr lang="sk-SK" dirty="0"/>
              <a:t>Použitie premenných:</a:t>
            </a:r>
          </a:p>
          <a:p>
            <a:endParaRPr lang="sk-SK" dirty="0"/>
          </a:p>
          <a:p>
            <a:pPr marL="127000" indent="0">
              <a:buNone/>
            </a:pPr>
            <a:r>
              <a:rPr lang="sk-SK" dirty="0"/>
              <a:t>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36F6D97-8BB2-40E9-BDE9-6638D99F14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51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FEAED7-B202-430C-8FD3-74DB67F3F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99" y="2037159"/>
            <a:ext cx="196880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#6495ed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#faf0e6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6859FD1-D48D-4893-AD3B-B2C0D3232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99" y="3598952"/>
            <a:ext cx="315823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 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en-US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79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09E7A5-8C2D-4A06-A191-1869BAD0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CSS premenné – príklad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D231587-484E-497C-BF51-5E757453C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52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6BC85DA-A47A-42A7-A105-E0D43ED2F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42" y="1518858"/>
            <a:ext cx="333937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#1e90ff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#ffffff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-color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h2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-color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C1ED3CD-B895-4BED-B17C-F8EAB1A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795" y="1518858"/>
            <a:ext cx="4108817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#0000ff 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prepíše globálnu premennú *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-color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Rovná spojnica 17">
            <a:extLst>
              <a:ext uri="{FF2B5EF4-FFF2-40B4-BE49-F238E27FC236}">
                <a16:creationId xmlns:a16="http://schemas.microsoft.com/office/drawing/2014/main" id="{F15B0235-07D6-4879-AE23-1320AD586F4B}"/>
              </a:ext>
            </a:extLst>
          </p:cNvPr>
          <p:cNvCxnSpPr/>
          <p:nvPr/>
        </p:nvCxnSpPr>
        <p:spPr>
          <a:xfrm>
            <a:off x="3469168" y="4554302"/>
            <a:ext cx="666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>
            <a:extLst>
              <a:ext uri="{FF2B5EF4-FFF2-40B4-BE49-F238E27FC236}">
                <a16:creationId xmlns:a16="http://schemas.microsoft.com/office/drawing/2014/main" id="{87D60515-3899-4398-BEB1-B86F9609D58B}"/>
              </a:ext>
            </a:extLst>
          </p:cNvPr>
          <p:cNvCxnSpPr>
            <a:cxnSpLocks/>
          </p:cNvCxnSpPr>
          <p:nvPr/>
        </p:nvCxnSpPr>
        <p:spPr>
          <a:xfrm flipV="1">
            <a:off x="4129556" y="1657719"/>
            <a:ext cx="0" cy="290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8C018B5E-E745-4F46-ACBB-1ABEBCB44629}"/>
              </a:ext>
            </a:extLst>
          </p:cNvPr>
          <p:cNvCxnSpPr/>
          <p:nvPr/>
        </p:nvCxnSpPr>
        <p:spPr>
          <a:xfrm>
            <a:off x="4135455" y="1663618"/>
            <a:ext cx="59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17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Pseudotriedy</a:t>
            </a:r>
            <a:endParaRPr lang="sk-SK" dirty="0"/>
          </a:p>
        </p:txBody>
      </p:sp>
      <p:sp>
        <p:nvSpPr>
          <p:cNvPr id="351" name="Google Shape;351;p4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Reprezentujú špeciálny stav elementu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 err="1"/>
              <a:t>Pseudotriedy</a:t>
            </a:r>
            <a:r>
              <a:rPr lang="sk-SK" dirty="0"/>
              <a:t> 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</a:t>
            </a:r>
            <a:r>
              <a:rPr lang="sk-SK" sz="14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hover</a:t>
            </a:r>
            <a:r>
              <a:rPr lang="sk-SK" sz="1400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k-SK" dirty="0"/>
              <a:t> </a:t>
            </a: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:</a:t>
            </a:r>
            <a:r>
              <a:rPr lang="sk-SK" sz="1400" dirty="0" err="1">
                <a:latin typeface="Consolas" panose="020B0609020204030204" pitchFamily="49" charset="0"/>
                <a:ea typeface="Roboto Mono"/>
                <a:sym typeface="Roboto Mono"/>
              </a:rPr>
              <a:t>active</a:t>
            </a:r>
            <a:r>
              <a:rPr lang="sk-SK" sz="1400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k-SK" dirty="0"/>
              <a:t> </a:t>
            </a: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:</a:t>
            </a:r>
            <a:r>
              <a:rPr lang="sk-SK" sz="1400" dirty="0" err="1">
                <a:latin typeface="Consolas" panose="020B0609020204030204" pitchFamily="49" charset="0"/>
                <a:ea typeface="Roboto Mono"/>
                <a:sym typeface="Roboto Mono"/>
              </a:rPr>
              <a:t>focus</a:t>
            </a:r>
            <a:r>
              <a:rPr lang="sk-SK" sz="1400" dirty="0">
                <a:latin typeface="Consolas" panose="020B0609020204030204" pitchFamily="49" charset="0"/>
                <a:ea typeface="Roboto Mono"/>
              </a:rPr>
              <a:t> </a:t>
            </a:r>
            <a:r>
              <a:rPr lang="sk-SK" dirty="0"/>
              <a:t>najmä v spojení so značkou </a:t>
            </a: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&lt;a&gt;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hover</a:t>
            </a:r>
            <a:r>
              <a:rPr lang="sk-SK" dirty="0"/>
              <a:t> sa často používa aj s inými elementami, nielen 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&lt;a&gt;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Príklady: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a:link { color: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red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}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a:visited { color: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fuchsia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}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a:hover { color: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navy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}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a:active { color: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blue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}</a:t>
            </a:r>
            <a:endParaRPr lang="sk-SK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sk-SK" dirty="0" err="1"/>
              <a:t>Pseudotriedy</a:t>
            </a:r>
            <a:r>
              <a:rPr lang="sk-SK" dirty="0"/>
              <a:t> </a:t>
            </a:r>
            <a:r>
              <a:rPr lang="sk-SK" sz="1400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sk-SK" sz="1400" dirty="0" err="1">
                <a:latin typeface="Consolas" panose="020B0609020204030204" pitchFamily="49" charset="0"/>
                <a:ea typeface="Roboto Mono"/>
                <a:sym typeface="Roboto Mono"/>
              </a:rPr>
              <a:t>first-child</a:t>
            </a:r>
            <a:r>
              <a:rPr lang="sk-SK" sz="1400" dirty="0">
                <a:latin typeface="Cabin" panose="020B0604020202020204" charset="-18"/>
                <a:ea typeface="Roboto Mono"/>
                <a:cs typeface="Roboto Mono"/>
                <a:sym typeface="Roboto Mono"/>
              </a:rPr>
              <a:t>, </a:t>
            </a: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:</a:t>
            </a:r>
            <a:r>
              <a:rPr lang="sk-SK" sz="1400" dirty="0" err="1">
                <a:latin typeface="Consolas" panose="020B0609020204030204" pitchFamily="49" charset="0"/>
                <a:ea typeface="Roboto Mono"/>
                <a:sym typeface="Roboto Mono"/>
              </a:rPr>
              <a:t>nth-child</a:t>
            </a: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(n)</a:t>
            </a:r>
            <a:r>
              <a:rPr lang="sk-SK" sz="1400" dirty="0">
                <a:latin typeface="Cabin" panose="020B0604020202020204" charset="-18"/>
                <a:ea typeface="Roboto Mono"/>
                <a:sym typeface="Roboto Mono"/>
              </a:rPr>
              <a:t>, </a:t>
            </a: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:</a:t>
            </a:r>
            <a:r>
              <a:rPr lang="sk-SK" sz="1400" dirty="0" err="1">
                <a:latin typeface="Consolas" panose="020B0609020204030204" pitchFamily="49" charset="0"/>
                <a:ea typeface="Roboto Mono"/>
                <a:sym typeface="Roboto Mono"/>
              </a:rPr>
              <a:t>not</a:t>
            </a: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(</a:t>
            </a:r>
            <a:r>
              <a:rPr lang="sk-SK" sz="1400" dirty="0" err="1">
                <a:latin typeface="Consolas" panose="020B0609020204030204" pitchFamily="49" charset="0"/>
                <a:ea typeface="Roboto Mono"/>
                <a:sym typeface="Roboto Mono"/>
              </a:rPr>
              <a:t>selector</a:t>
            </a: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Zoznam všetkých </a:t>
            </a:r>
            <a:r>
              <a:rPr lang="sk-SK" dirty="0" err="1"/>
              <a:t>pseudotried</a:t>
            </a:r>
            <a:r>
              <a:rPr lang="sk-SK" dirty="0"/>
              <a:t> </a:t>
            </a:r>
            <a:r>
              <a:rPr lang="sk-SK" u="sng" dirty="0">
                <a:solidFill>
                  <a:schemeClr val="hlink"/>
                </a:solidFill>
                <a:hlinkClick r:id="rId3"/>
              </a:rPr>
              <a:t>www.w3schools.com/css/css_pseudo_classes.asp</a:t>
            </a:r>
            <a:r>
              <a:rPr lang="sk-SK" dirty="0"/>
              <a:t> </a:t>
            </a:r>
          </a:p>
        </p:txBody>
      </p:sp>
      <p:sp>
        <p:nvSpPr>
          <p:cNvPr id="352" name="Google Shape;352;p4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53</a:t>
            </a:fld>
            <a:endParaRPr lang="sk-SK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Pseudoelementy</a:t>
            </a:r>
            <a:endParaRPr lang="sk-SK" dirty="0"/>
          </a:p>
        </p:txBody>
      </p:sp>
      <p:sp>
        <p:nvSpPr>
          <p:cNvPr id="358" name="Google Shape;358;p4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Umožňujú definovať štýl pre špecifickú časť elementu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Zmena syntaxe oproti CSS2 (dve dvojbodky)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Ale platí aj stará syntax s jednou dvojbodkou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Použitie: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Prvé písmeno v slove 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::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first-letter</a:t>
            </a:r>
            <a:r>
              <a:rPr lang="sk-SK" dirty="0"/>
              <a:t>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Prvý riadok v odstavci 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::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first-line</a:t>
            </a:r>
            <a:r>
              <a:rPr lang="sk-SK" sz="1200" dirty="0">
                <a:latin typeface="Consolas" panose="020B0609020204030204" pitchFamily="49" charset="0"/>
                <a:ea typeface="Roboto Mono"/>
              </a:rPr>
              <a:t> </a:t>
            </a:r>
            <a:r>
              <a:rPr lang="sk-SK" dirty="0"/>
              <a:t>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Automatické vloženie obsahu pred element 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::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before</a:t>
            </a:r>
            <a:r>
              <a:rPr lang="sk-SK" sz="1200" dirty="0">
                <a:latin typeface="Consolas" panose="020B0609020204030204" pitchFamily="49" charset="0"/>
                <a:ea typeface="Roboto Mono"/>
              </a:rPr>
              <a:t>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Automatické vloženie obsahu za element 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::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after</a:t>
            </a:r>
            <a:endParaRPr lang="sk-SK" sz="1200" dirty="0">
              <a:latin typeface="Consolas" panose="020B0609020204030204" pitchFamily="49" charset="0"/>
              <a:ea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Definovanie vzhľadu výberu (napr. vybraný text myšou) 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::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selection</a:t>
            </a:r>
            <a:endParaRPr lang="sk-SK" sz="1200" dirty="0">
              <a:latin typeface="Consolas" panose="020B0609020204030204" pitchFamily="49" charset="0"/>
              <a:ea typeface="Roboto Mono"/>
            </a:endParaRPr>
          </a:p>
        </p:txBody>
      </p:sp>
      <p:sp>
        <p:nvSpPr>
          <p:cNvPr id="359" name="Google Shape;359;p4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54</a:t>
            </a:fld>
            <a:endParaRPr lang="sk-SK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Pseudoelementy</a:t>
            </a:r>
            <a:r>
              <a:rPr lang="sk-SK" dirty="0"/>
              <a:t> – príklady </a:t>
            </a:r>
          </a:p>
        </p:txBody>
      </p:sp>
      <p:sp>
        <p:nvSpPr>
          <p:cNvPr id="365" name="Google Shape;365;p48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150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Text pre</a:t>
            </a:r>
            <a:r>
              <a:rPr lang="en-US" dirty="0"/>
              <a:t>d</a:t>
            </a:r>
            <a:r>
              <a:rPr lang="sk-SK" dirty="0"/>
              <a:t> každý</a:t>
            </a:r>
            <a:r>
              <a:rPr lang="en-US" dirty="0"/>
              <a:t>m</a:t>
            </a:r>
            <a:r>
              <a:rPr lang="sk-SK" dirty="0"/>
              <a:t> odstavcom s triedou 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upozornenie</a:t>
            </a:r>
            <a:endParaRPr lang="sk-SK" dirty="0"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400" dirty="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p.upozornenie</a:t>
            </a:r>
            <a:r>
              <a:rPr lang="sk-SK" sz="1400" b="1" dirty="0">
                <a:solidFill>
                  <a:srgbClr val="555555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::</a:t>
            </a:r>
            <a:r>
              <a:rPr lang="sk-SK" sz="1400" b="1" dirty="0" err="1">
                <a:solidFill>
                  <a:srgbClr val="555555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before</a:t>
            </a:r>
            <a: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{</a:t>
            </a:r>
            <a:b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400" b="1" dirty="0" err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content</a:t>
            </a:r>
            <a:r>
              <a:rPr lang="sk-SK" sz="14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</a:t>
            </a:r>
            <a: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4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"Upozornenie: "</a:t>
            </a:r>
            <a: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b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}</a:t>
            </a:r>
            <a:br>
              <a:rPr lang="sk-SK" sz="11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lang="sk-SK" sz="11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Štýl výberu</a:t>
            </a:r>
            <a:r>
              <a:rPr lang="en-US" dirty="0"/>
              <a:t> (</a:t>
            </a:r>
            <a:r>
              <a:rPr lang="sk-SK" dirty="0"/>
              <a:t>pri</a:t>
            </a:r>
            <a:r>
              <a:rPr lang="en-US" dirty="0"/>
              <a:t> </a:t>
            </a:r>
            <a:r>
              <a:rPr lang="sk-SK" dirty="0"/>
              <a:t>kopírovaní</a:t>
            </a:r>
            <a:r>
              <a:rPr lang="en-US" dirty="0"/>
              <a:t> do </a:t>
            </a:r>
            <a:r>
              <a:rPr lang="sk-SK" dirty="0"/>
              <a:t>schránky</a:t>
            </a:r>
            <a:r>
              <a:rPr lang="en-US" dirty="0"/>
              <a:t>)</a:t>
            </a:r>
            <a:endParaRPr lang="sk-SK" dirty="0"/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400" b="1" dirty="0">
                <a:solidFill>
                  <a:srgbClr val="555555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::</a:t>
            </a:r>
            <a:r>
              <a:rPr lang="sk-SK" sz="1400" b="1" dirty="0" err="1">
                <a:solidFill>
                  <a:srgbClr val="555555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selection</a:t>
            </a:r>
            <a: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{</a:t>
            </a:r>
            <a:b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 </a:t>
            </a:r>
            <a:r>
              <a:rPr lang="sk-SK" sz="14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color</a:t>
            </a:r>
            <a:r>
              <a:rPr lang="sk-SK" sz="14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</a:t>
            </a:r>
            <a: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400" dirty="0" err="1">
                <a:solidFill>
                  <a:srgbClr val="00702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red</a:t>
            </a:r>
            <a: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b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 </a:t>
            </a:r>
            <a:r>
              <a:rPr lang="sk-SK" sz="1400" b="1" dirty="0" err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background</a:t>
            </a:r>
            <a:r>
              <a:rPr lang="sk-SK" sz="14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</a:t>
            </a:r>
            <a: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400" dirty="0" err="1">
                <a:solidFill>
                  <a:srgbClr val="00702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yellow</a:t>
            </a:r>
            <a: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b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4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}</a:t>
            </a:r>
            <a:endParaRPr lang="sk-SK" sz="14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55</a:t>
            </a:fld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Základné pojmy </a:t>
            </a:r>
            <a:r>
              <a:rPr lang="en-GB" dirty="0"/>
              <a:t>a syntax </a:t>
            </a:r>
            <a:r>
              <a:rPr lang="sk-SK" dirty="0"/>
              <a:t>jazyka</a:t>
            </a:r>
            <a:r>
              <a:rPr lang="en-GB" dirty="0"/>
              <a:t> CSS</a:t>
            </a:r>
            <a:endParaRPr dirty="0"/>
          </a:p>
        </p:txBody>
      </p:sp>
      <p:sp>
        <p:nvSpPr>
          <p:cNvPr id="469" name="Google Shape;469;p62"/>
          <p:cNvSpPr txBox="1">
            <a:spLocks noGrp="1"/>
          </p:cNvSpPr>
          <p:nvPr>
            <p:ph type="body" idx="1"/>
          </p:nvPr>
        </p:nvSpPr>
        <p:spPr>
          <a:xfrm>
            <a:off x="321150" y="1635375"/>
            <a:ext cx="8272200" cy="3107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CSS </a:t>
            </a:r>
            <a:r>
              <a:rPr lang="sk-SK" dirty="0"/>
              <a:t>dokument sa skladá zo zoznamu pravidiel </a:t>
            </a:r>
            <a:r>
              <a:rPr lang="en-GB" dirty="0"/>
              <a:t>(</a:t>
            </a:r>
            <a:r>
              <a:rPr lang="en-GB" i="1" dirty="0"/>
              <a:t>rule-set</a:t>
            </a:r>
            <a:r>
              <a:rPr lang="en-GB" dirty="0"/>
              <a:t>)</a:t>
            </a:r>
            <a:endParaRPr dirty="0"/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</a:t>
            </a:r>
            <a:r>
              <a:rPr lang="en-GB" dirty="0"/>
              <a:t>: </a:t>
            </a:r>
            <a:endParaRPr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kumimoji="0" lang="sk-SK" altLang="sk-SK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		/* štýl základného odstavca */</a:t>
            </a:r>
            <a:br>
              <a:rPr kumimoji="0" lang="sk-SK" altLang="sk-SK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		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		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		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helvetica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		}</a:t>
            </a:r>
            <a:endParaRPr dirty="0"/>
          </a:p>
        </p:txBody>
      </p:sp>
      <p:sp>
        <p:nvSpPr>
          <p:cNvPr id="470" name="Google Shape;470;p6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4A68AE66-A6C5-D6B3-1E8D-971D52303802}"/>
              </a:ext>
            </a:extLst>
          </p:cNvPr>
          <p:cNvSpPr txBox="1"/>
          <p:nvPr/>
        </p:nvSpPr>
        <p:spPr>
          <a:xfrm>
            <a:off x="941615" y="2658162"/>
            <a:ext cx="734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9AB0885-790E-360B-A70E-9BEBF223AC89}"/>
              </a:ext>
            </a:extLst>
          </p:cNvPr>
          <p:cNvSpPr txBox="1"/>
          <p:nvPr/>
        </p:nvSpPr>
        <p:spPr>
          <a:xfrm>
            <a:off x="2100946" y="4162273"/>
            <a:ext cx="1484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Vlastnosť (</a:t>
            </a:r>
            <a:r>
              <a:rPr lang="sk-SK" sz="1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sk-SK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FB34210-7D9C-C426-5E1B-FDB3713C058E}"/>
              </a:ext>
            </a:extLst>
          </p:cNvPr>
          <p:cNvSpPr txBox="1"/>
          <p:nvPr/>
        </p:nvSpPr>
        <p:spPr>
          <a:xfrm>
            <a:off x="3879768" y="4281799"/>
            <a:ext cx="1249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Hodnota (</a:t>
            </a:r>
            <a:r>
              <a:rPr lang="sk-SK" sz="1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sk-SK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3B93A28D-91FA-696A-92DF-CA44078B36CA}"/>
              </a:ext>
            </a:extLst>
          </p:cNvPr>
          <p:cNvSpPr/>
          <p:nvPr/>
        </p:nvSpPr>
        <p:spPr>
          <a:xfrm>
            <a:off x="2051957" y="2688772"/>
            <a:ext cx="4120243" cy="123552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A726CC88-A8E1-D38A-A64C-18586F4364C4}"/>
              </a:ext>
            </a:extLst>
          </p:cNvPr>
          <p:cNvSpPr txBox="1"/>
          <p:nvPr/>
        </p:nvSpPr>
        <p:spPr>
          <a:xfrm>
            <a:off x="5039635" y="2375994"/>
            <a:ext cx="855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komentár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90405AB-6ED9-31BC-24D1-BC8F46D3CC27}"/>
              </a:ext>
            </a:extLst>
          </p:cNvPr>
          <p:cNvSpPr txBox="1"/>
          <p:nvPr/>
        </p:nvSpPr>
        <p:spPr>
          <a:xfrm>
            <a:off x="6645279" y="3023879"/>
            <a:ext cx="147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Pravidlo (</a:t>
            </a:r>
            <a:r>
              <a:rPr lang="sk-SK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</a:t>
            </a:r>
            <a:r>
              <a:rPr lang="sk-SK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0F92B1ED-2E85-2E0A-92DC-9699164A7DE1}"/>
              </a:ext>
            </a:extLst>
          </p:cNvPr>
          <p:cNvSpPr/>
          <p:nvPr/>
        </p:nvSpPr>
        <p:spPr>
          <a:xfrm>
            <a:off x="2362200" y="3347357"/>
            <a:ext cx="963385" cy="25037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5A98407C-9E6B-3FA4-32D1-D954C7916FC4}"/>
              </a:ext>
            </a:extLst>
          </p:cNvPr>
          <p:cNvSpPr/>
          <p:nvPr/>
        </p:nvSpPr>
        <p:spPr>
          <a:xfrm>
            <a:off x="3477986" y="3347357"/>
            <a:ext cx="2360223" cy="25037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DB2DFC45-5308-56C3-F2EE-9B06F8982F1A}"/>
              </a:ext>
            </a:extLst>
          </p:cNvPr>
          <p:cNvSpPr/>
          <p:nvPr/>
        </p:nvSpPr>
        <p:spPr>
          <a:xfrm>
            <a:off x="2149929" y="2707848"/>
            <a:ext cx="212271" cy="25037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0DF189D2-41F3-539A-804F-B6825A60D9A1}"/>
              </a:ext>
            </a:extLst>
          </p:cNvPr>
          <p:cNvSpPr/>
          <p:nvPr/>
        </p:nvSpPr>
        <p:spPr>
          <a:xfrm>
            <a:off x="2158838" y="2407790"/>
            <a:ext cx="2630876" cy="25037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9A59FE53-04B4-D3FB-A742-CEF087E131F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172200" y="3162378"/>
            <a:ext cx="473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E3B39786-CFFF-098D-384B-BFF273623F97}"/>
              </a:ext>
            </a:extLst>
          </p:cNvPr>
          <p:cNvCxnSpPr>
            <a:cxnSpLocks/>
          </p:cNvCxnSpPr>
          <p:nvPr/>
        </p:nvCxnSpPr>
        <p:spPr>
          <a:xfrm flipV="1">
            <a:off x="4294414" y="3597729"/>
            <a:ext cx="0" cy="67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ovacia šípka 29">
            <a:extLst>
              <a:ext uri="{FF2B5EF4-FFF2-40B4-BE49-F238E27FC236}">
                <a16:creationId xmlns:a16="http://schemas.microsoft.com/office/drawing/2014/main" id="{501EFF0C-8A2C-F7DE-463A-FF9B62F3F3F9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2843139" y="3597729"/>
            <a:ext cx="754" cy="56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ovacia šípka 31">
            <a:extLst>
              <a:ext uri="{FF2B5EF4-FFF2-40B4-BE49-F238E27FC236}">
                <a16:creationId xmlns:a16="http://schemas.microsoft.com/office/drawing/2014/main" id="{1FEFF846-A4EE-F57C-F349-4614661E960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676401" y="2796661"/>
            <a:ext cx="4735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ovná spojovacia šípka 33">
            <a:extLst>
              <a:ext uri="{FF2B5EF4-FFF2-40B4-BE49-F238E27FC236}">
                <a16:creationId xmlns:a16="http://schemas.microsoft.com/office/drawing/2014/main" id="{DF9CE30B-BE5B-6177-C1CB-91D10F1519A7}"/>
              </a:ext>
            </a:extLst>
          </p:cNvPr>
          <p:cNvCxnSpPr/>
          <p:nvPr/>
        </p:nvCxnSpPr>
        <p:spPr>
          <a:xfrm flipH="1">
            <a:off x="4789714" y="2532976"/>
            <a:ext cx="23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5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dirty="0" err="1"/>
              <a:t>Združovanie</a:t>
            </a:r>
            <a:r>
              <a:rPr lang="en-GB" sz="3000" dirty="0"/>
              <a:t> </a:t>
            </a:r>
            <a:r>
              <a:rPr lang="en-GB" sz="3000" dirty="0" err="1"/>
              <a:t>vlastností</a:t>
            </a:r>
            <a:endParaRPr dirty="0" err="1"/>
          </a:p>
        </p:txBody>
      </p:sp>
      <p:sp>
        <p:nvSpPr>
          <p:cNvPr id="495" name="Google Shape;495;p65"/>
          <p:cNvSpPr txBox="1">
            <a:spLocks noGrp="1"/>
          </p:cNvSpPr>
          <p:nvPr>
            <p:ph type="body" idx="1"/>
          </p:nvPr>
        </p:nvSpPr>
        <p:spPr>
          <a:xfrm>
            <a:off x="435889" y="1688169"/>
            <a:ext cx="3815400" cy="4020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r>
              <a:rPr lang="en-GB"/>
              <a:t>Pravidlo 1	</a:t>
            </a:r>
            <a:endParaRPr/>
          </a:p>
        </p:txBody>
      </p:sp>
      <p:sp>
        <p:nvSpPr>
          <p:cNvPr id="497" name="Google Shape;497;p65"/>
          <p:cNvSpPr txBox="1">
            <a:spLocks noGrp="1"/>
          </p:cNvSpPr>
          <p:nvPr>
            <p:ph type="body" idx="3"/>
          </p:nvPr>
        </p:nvSpPr>
        <p:spPr>
          <a:xfrm>
            <a:off x="4636276" y="1681719"/>
            <a:ext cx="3815400" cy="4149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r>
              <a:rPr lang="en-GB"/>
              <a:t>Pravidlo 2 (rovnaký význam)</a:t>
            </a:r>
            <a:endParaRPr/>
          </a:p>
        </p:txBody>
      </p:sp>
      <p:sp>
        <p:nvSpPr>
          <p:cNvPr id="499" name="Google Shape;499;p6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244654-74D3-4C4F-9B79-D518FCD02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48" y="2090169"/>
            <a:ext cx="230864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font-variant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471A33-2826-4E91-A26E-ABB24E4053E2}"/>
              </a:ext>
            </a:extLst>
          </p:cNvPr>
          <p:cNvSpPr>
            <a:spLocks noGrp="1" noChangeArrowheads="1"/>
          </p:cNvSpPr>
          <p:nvPr>
            <p:ph type="body" idx="4"/>
          </p:nvPr>
        </p:nvSpPr>
        <p:spPr bwMode="auto">
          <a:xfrm>
            <a:off x="4636276" y="2096619"/>
            <a:ext cx="315823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Značky a atribúty HTML na podporu CSS</a:t>
            </a:r>
            <a:endParaRPr/>
          </a:p>
        </p:txBody>
      </p:sp>
      <p:sp>
        <p:nvSpPr>
          <p:cNvPr id="481" name="Google Shape;481;p6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Slúžia na spojenie štýlov </a:t>
            </a:r>
            <a:r>
              <a:rPr lang="en-GB" dirty="0"/>
              <a:t>a HTML </a:t>
            </a:r>
            <a:r>
              <a:rPr lang="sk-SK" dirty="0"/>
              <a:t>elementov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Nemajú vlastné formátovanie </a:t>
            </a:r>
            <a:r>
              <a:rPr lang="en-GB" dirty="0"/>
              <a:t>v HTML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Bloková značka </a:t>
            </a:r>
            <a:r>
              <a:rPr lang="en-GB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&lt;div&gt;</a:t>
            </a:r>
            <a:endParaRPr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sk-SK" dirty="0"/>
              <a:t>Riadková značka </a:t>
            </a:r>
            <a:r>
              <a:rPr lang="en-GB" sz="1400" dirty="0">
                <a:latin typeface="Consolas" panose="020B0609020204030204" pitchFamily="49" charset="0"/>
                <a:sym typeface="Roboto Mono"/>
              </a:rPr>
              <a:t>&lt;span&gt;</a:t>
            </a:r>
            <a:endParaRPr sz="1400" dirty="0">
              <a:latin typeface="Consolas" panose="020B0609020204030204" pitchFamily="49" charset="0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Atribúty</a:t>
            </a:r>
            <a:r>
              <a:rPr lang="en-GB" dirty="0"/>
              <a:t> </a:t>
            </a:r>
            <a:r>
              <a:rPr lang="en-GB" sz="1400" dirty="0">
                <a:latin typeface="Consolas" panose="020B0609020204030204" pitchFamily="49" charset="0"/>
                <a:sym typeface="Roboto Mono"/>
              </a:rPr>
              <a:t>class</a:t>
            </a:r>
            <a:r>
              <a:rPr lang="en-GB" dirty="0"/>
              <a:t> a </a:t>
            </a:r>
            <a:r>
              <a:rPr lang="en-GB" sz="1400" dirty="0">
                <a:latin typeface="Consolas" panose="020B0609020204030204" pitchFamily="49" charset="0"/>
                <a:sym typeface="Roboto Mono"/>
              </a:rPr>
              <a:t>id</a:t>
            </a:r>
            <a:endParaRPr sz="1400" dirty="0">
              <a:latin typeface="Consolas" panose="020B0609020204030204" pitchFamily="49" charset="0"/>
            </a:endParaRPr>
          </a:p>
        </p:txBody>
      </p:sp>
      <p:sp>
        <p:nvSpPr>
          <p:cNvPr id="482" name="Google Shape;482;p6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Základné s</a:t>
            </a:r>
            <a:r>
              <a:rPr lang="en-GB" dirty="0" err="1"/>
              <a:t>elektory</a:t>
            </a:r>
            <a:r>
              <a:rPr lang="sk-SK" dirty="0"/>
              <a:t> </a:t>
            </a:r>
            <a:r>
              <a:rPr lang="en-US" dirty="0"/>
              <a:t>(1)</a:t>
            </a:r>
            <a:endParaRPr dirty="0"/>
          </a:p>
        </p:txBody>
      </p:sp>
      <p:sp>
        <p:nvSpPr>
          <p:cNvPr id="505" name="Google Shape;505;p66"/>
          <p:cNvSpPr txBox="1">
            <a:spLocks noGrp="1"/>
          </p:cNvSpPr>
          <p:nvPr>
            <p:ph type="body" idx="1"/>
          </p:nvPr>
        </p:nvSpPr>
        <p:spPr>
          <a:xfrm>
            <a:off x="435893" y="1635372"/>
            <a:ext cx="8445509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Selektor značky </a:t>
            </a:r>
            <a:r>
              <a:rPr lang="en-GB" dirty="0"/>
              <a:t>HTML</a:t>
            </a:r>
            <a:endParaRPr dirty="0"/>
          </a:p>
          <a:p>
            <a:pPr marL="0" lvl="0" indent="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Selektor triedy </a:t>
            </a:r>
            <a:r>
              <a:rPr lang="en-GB" dirty="0"/>
              <a:t>(</a:t>
            </a:r>
            <a:r>
              <a:rPr lang="en-GB" i="1" dirty="0"/>
              <a:t>class</a:t>
            </a:r>
            <a:r>
              <a:rPr lang="en-GB" dirty="0"/>
              <a:t>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Tried </a:t>
            </a:r>
            <a:r>
              <a:rPr lang="sk-SK" dirty="0"/>
              <a:t>môže byť pri jednom elemente aj viac</a:t>
            </a:r>
          </a:p>
          <a:p>
            <a:pPr marL="0" lvl="0" indent="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2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      			</a:t>
            </a:r>
            <a:r>
              <a:rPr lang="en-GB" sz="1400" dirty="0"/>
              <a:t>HTML </a:t>
            </a:r>
            <a:r>
              <a:rPr lang="sk-SK" sz="1400" dirty="0"/>
              <a:t>kód</a:t>
            </a:r>
            <a:r>
              <a:rPr lang="en-GB" sz="1400" dirty="0"/>
              <a:t>: </a:t>
            </a:r>
            <a:r>
              <a:rPr lang="en-GB" sz="1200" dirty="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&lt;p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class=</a:t>
            </a:r>
            <a:r>
              <a:rPr lang="en-GB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varovanie</a:t>
            </a:r>
            <a:r>
              <a:rPr lang="en-GB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en-GB" sz="1200" dirty="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endParaRPr sz="1200" dirty="0">
              <a:solidFill>
                <a:srgbClr val="007700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Selektor ID </a:t>
            </a:r>
            <a:r>
              <a:rPr lang="en-GB" dirty="0"/>
              <a:t>(</a:t>
            </a:r>
            <a:r>
              <a:rPr lang="sk-SK" dirty="0"/>
              <a:t>určuje unikátny </a:t>
            </a:r>
            <a:r>
              <a:rPr lang="en-GB" dirty="0"/>
              <a:t>HTML element)</a:t>
            </a:r>
            <a:endParaRPr dirty="0"/>
          </a:p>
          <a:p>
            <a:pPr marL="45720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-GB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-GB" sz="1400" dirty="0"/>
              <a:t>HTML </a:t>
            </a:r>
            <a:r>
              <a:rPr lang="sk-SK" sz="1400" dirty="0"/>
              <a:t>kód</a:t>
            </a:r>
            <a:r>
              <a:rPr lang="en-GB" sz="1400" dirty="0"/>
              <a:t>: </a:t>
            </a:r>
            <a:r>
              <a:rPr lang="en-GB" sz="1200" dirty="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&lt;h1</a:t>
            </a:r>
            <a:r>
              <a:rPr lang="en-GB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en-GB" sz="1200" dirty="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id=</a:t>
            </a:r>
            <a:r>
              <a:rPr lang="en-GB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"nadpis1"</a:t>
            </a:r>
            <a:r>
              <a:rPr lang="en-GB" sz="1200" dirty="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endParaRPr sz="12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06" name="Google Shape;506;p6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025E70-F425-4190-BF7A-928C700C2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02" y="2025088"/>
            <a:ext cx="264848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px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268A36-2DAD-4CC8-861B-E8CD1D0C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990" y="2841414"/>
            <a:ext cx="247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varovanie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64910-B58E-458B-97AB-E93F43AC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02" y="3519240"/>
            <a:ext cx="256352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#nadpis1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   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d1569f7-a9ba-4934-9f41-02a47fb0fb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B2D83F1BFE774693A9D47ED296DF0D" ma:contentTypeVersion="8" ma:contentTypeDescription="Umožňuje vytvoriť nový dokument." ma:contentTypeScope="" ma:versionID="09b56f03293619dfce9e6b1a9b8c8fd6">
  <xsd:schema xmlns:xsd="http://www.w3.org/2001/XMLSchema" xmlns:xs="http://www.w3.org/2001/XMLSchema" xmlns:p="http://schemas.microsoft.com/office/2006/metadata/properties" xmlns:ns2="7d1569f7-a9ba-4934-9f41-02a47fb0fb0d" targetNamespace="http://schemas.microsoft.com/office/2006/metadata/properties" ma:root="true" ma:fieldsID="3787a0474e5a5ce82418515e9e3de47b" ns2:_="">
    <xsd:import namespace="7d1569f7-a9ba-4934-9f41-02a47fb0f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569f7-a9ba-4934-9f41-02a47fb0f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72FD89-96DD-42F6-AEE3-901BC17F356B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17997581-6305-4412-b1ec-da9a29fddff1"/>
    <ds:schemaRef ds:uri="7d1569f7-a9ba-4934-9f41-02a47fb0fb0d"/>
  </ds:schemaRefs>
</ds:datastoreItem>
</file>

<file path=customXml/itemProps2.xml><?xml version="1.0" encoding="utf-8"?>
<ds:datastoreItem xmlns:ds="http://schemas.openxmlformats.org/officeDocument/2006/customXml" ds:itemID="{099A76D1-D60C-4B05-A173-6DDDE5CF7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48048B-B1AF-4789-9DF0-2ED0073E1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1569f7-a9ba-4934-9f41-02a47fb0f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4317</Words>
  <Application>Microsoft Office PowerPoint</Application>
  <PresentationFormat>Prezentácia na obrazovke (16:9)</PresentationFormat>
  <Paragraphs>618</Paragraphs>
  <Slides>55</Slides>
  <Notes>45</Notes>
  <HiddenSlides>3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55</vt:i4>
      </vt:variant>
    </vt:vector>
  </HeadingPairs>
  <TitlesOfParts>
    <vt:vector size="56" baseType="lpstr">
      <vt:lpstr>Dividenda</vt:lpstr>
      <vt:lpstr>Jazyk CSS</vt:lpstr>
      <vt:lpstr>Jazyk CSS</vt:lpstr>
      <vt:lpstr>Čo sú to kaskádové štýly?</vt:lpstr>
      <vt:lpstr>Jazyk CSS</vt:lpstr>
      <vt:lpstr>Prepojenie HTML dokumentu a CSS</vt:lpstr>
      <vt:lpstr>Základné pojmy a syntax jazyka CSS</vt:lpstr>
      <vt:lpstr>Združovanie vlastností</vt:lpstr>
      <vt:lpstr>Značky a atribúty HTML na podporu CSS</vt:lpstr>
      <vt:lpstr>Základné selektory (1)</vt:lpstr>
      <vt:lpstr>Základné selektory (2)</vt:lpstr>
      <vt:lpstr>Potomkové selektory </vt:lpstr>
      <vt:lpstr>Potomkové CSS selektory – príklady </vt:lpstr>
      <vt:lpstr>Atribútové selektory</vt:lpstr>
      <vt:lpstr>Priorita selektorov</vt:lpstr>
      <vt:lpstr>Priorita CSS selektorov</vt:lpstr>
      <vt:lpstr>Priorita CSS pravidiel</vt:lpstr>
      <vt:lpstr>Priorita CSS pravidiel – direktíva !important</vt:lpstr>
      <vt:lpstr>Základné typy CSS vlastností</vt:lpstr>
      <vt:lpstr>Definovanie farieb</vt:lpstr>
      <vt:lpstr>Jednotky rozmerov v CSS</vt:lpstr>
      <vt:lpstr>Box model</vt:lpstr>
      <vt:lpstr>Horizontálne centrovanie blokov</vt:lpstr>
      <vt:lpstr>Písmo (1) </vt:lpstr>
      <vt:lpstr>Písmo (2)</vt:lpstr>
      <vt:lpstr>Písmo – príklady </vt:lpstr>
      <vt:lpstr>Text (1)</vt:lpstr>
      <vt:lpstr>Text (2)</vt:lpstr>
      <vt:lpstr>Text – príklady </vt:lpstr>
      <vt:lpstr>Horizontálne zarovnanie riadkových elementov</vt:lpstr>
      <vt:lpstr>Vertikálne zarovnanie riadkových elementov</vt:lpstr>
      <vt:lpstr>Rámiky </vt:lpstr>
      <vt:lpstr>Pozadie</vt:lpstr>
      <vt:lpstr>Obrázok ako pozadie – príklad </vt:lpstr>
      <vt:lpstr>Ikony</vt:lpstr>
      <vt:lpstr>Ikony – príklad </vt:lpstr>
      <vt:lpstr>Tabuľky </vt:lpstr>
      <vt:lpstr>Tabuľky – príklad</vt:lpstr>
      <vt:lpstr>Zobrazovanie prvkov</vt:lpstr>
      <vt:lpstr>Zobrazenie prvkov – príklad</vt:lpstr>
      <vt:lpstr>Pozícia prvkov</vt:lpstr>
      <vt:lpstr>Pozícia prvkov – príklad </vt:lpstr>
      <vt:lpstr>Vrstvy </vt:lpstr>
      <vt:lpstr>Orezanie obsahu</vt:lpstr>
      <vt:lpstr>CSS transformácie</vt:lpstr>
      <vt:lpstr>CSS transformácie – príklad </vt:lpstr>
      <vt:lpstr>CSS prechody</vt:lpstr>
      <vt:lpstr>CSS prechody – príklad</vt:lpstr>
      <vt:lpstr>CSS animácie</vt:lpstr>
      <vt:lpstr>Animácie – príklad </vt:lpstr>
      <vt:lpstr>CSS premenné</vt:lpstr>
      <vt:lpstr>CSS premenné – syntax </vt:lpstr>
      <vt:lpstr>CSS premenné – príklad </vt:lpstr>
      <vt:lpstr>Pseudotriedy</vt:lpstr>
      <vt:lpstr>Pseudoelementy</vt:lpstr>
      <vt:lpstr>Pseudoelementy – príklady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Pokročilé HTML5 a CSS3</dc:title>
  <dc:creator>Patrik Hrkút</dc:creator>
  <cp:lastModifiedBy>Patrik Hrkút</cp:lastModifiedBy>
  <cp:revision>30</cp:revision>
  <dcterms:modified xsi:type="dcterms:W3CDTF">2023-10-05T13:33:41Z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0x0101003AB2D83F1BFE774693A9D47ED296DF0D</vt:lpwstr>
  </property>
  <property fmtid="{D5CDD505-2E9C-101B-9397-08002B2CF9AE}" pid="3" name="Order">
    <vt:r8>3000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