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4"/>
  </p:sldMasterIdLst>
  <p:notesMasterIdLst>
    <p:notesMasterId r:id="rId10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5" r:id="rId35"/>
    <p:sldId id="296" r:id="rId36"/>
    <p:sldId id="297" r:id="rId37"/>
    <p:sldId id="338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7" r:id="rId46"/>
    <p:sldId id="308" r:id="rId47"/>
    <p:sldId id="309" r:id="rId48"/>
    <p:sldId id="339" r:id="rId49"/>
    <p:sldId id="330" r:id="rId50"/>
    <p:sldId id="337" r:id="rId51"/>
    <p:sldId id="310" r:id="rId52"/>
    <p:sldId id="311" r:id="rId53"/>
    <p:sldId id="331" r:id="rId54"/>
    <p:sldId id="332" r:id="rId55"/>
    <p:sldId id="333" r:id="rId56"/>
    <p:sldId id="334" r:id="rId57"/>
    <p:sldId id="335" r:id="rId58"/>
    <p:sldId id="312" r:id="rId59"/>
    <p:sldId id="275" r:id="rId60"/>
    <p:sldId id="276" r:id="rId61"/>
    <p:sldId id="356" r:id="rId62"/>
    <p:sldId id="278" r:id="rId63"/>
    <p:sldId id="357" r:id="rId64"/>
    <p:sldId id="358" r:id="rId65"/>
    <p:sldId id="282" r:id="rId66"/>
    <p:sldId id="360" r:id="rId67"/>
    <p:sldId id="361" r:id="rId68"/>
    <p:sldId id="362" r:id="rId69"/>
    <p:sldId id="363" r:id="rId70"/>
    <p:sldId id="364" r:id="rId71"/>
    <p:sldId id="365" r:id="rId72"/>
    <p:sldId id="367" r:id="rId73"/>
    <p:sldId id="368" r:id="rId74"/>
    <p:sldId id="294" r:id="rId75"/>
    <p:sldId id="372" r:id="rId76"/>
    <p:sldId id="375" r:id="rId77"/>
    <p:sldId id="376" r:id="rId78"/>
    <p:sldId id="329" r:id="rId79"/>
    <p:sldId id="378" r:id="rId80"/>
    <p:sldId id="379" r:id="rId81"/>
    <p:sldId id="380" r:id="rId82"/>
    <p:sldId id="382" r:id="rId83"/>
    <p:sldId id="304" r:id="rId84"/>
    <p:sldId id="305" r:id="rId85"/>
    <p:sldId id="383" r:id="rId86"/>
    <p:sldId id="384" r:id="rId87"/>
    <p:sldId id="340" r:id="rId88"/>
    <p:sldId id="341" r:id="rId89"/>
    <p:sldId id="342" r:id="rId90"/>
    <p:sldId id="343" r:id="rId91"/>
    <p:sldId id="344" r:id="rId92"/>
    <p:sldId id="345" r:id="rId93"/>
    <p:sldId id="265" r:id="rId94"/>
    <p:sldId id="266" r:id="rId95"/>
    <p:sldId id="267" r:id="rId96"/>
    <p:sldId id="347" r:id="rId97"/>
    <p:sldId id="348" r:id="rId98"/>
    <p:sldId id="349" r:id="rId99"/>
    <p:sldId id="350" r:id="rId100"/>
    <p:sldId id="351" r:id="rId101"/>
    <p:sldId id="352" r:id="rId102"/>
    <p:sldId id="354" r:id="rId10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Hrkút" initials="PH" lastIdx="1" clrIdx="0">
    <p:extLst>
      <p:ext uri="{19B8F6BF-5375-455C-9EA6-DF929625EA0E}">
        <p15:presenceInfo xmlns:p15="http://schemas.microsoft.com/office/powerpoint/2012/main" userId="Patrik Hrkú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B0B2-9D68-4732-A564-0866904B9213}" v="45" dt="2023-10-18T06:36:50.789"/>
  </p1510:revLst>
</p1510:revInfo>
</file>

<file path=ppt/tableStyles.xml><?xml version="1.0" encoding="utf-8"?>
<a:tblStyleLst xmlns:a="http://schemas.openxmlformats.org/drawingml/2006/main" def="{D4923773-18E1-41ED-8066-5E2FD19ECD10}">
  <a:tblStyle styleId="{D4923773-18E1-41ED-8066-5E2FD19EC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00" autoAdjust="0"/>
  </p:normalViewPr>
  <p:slideViewPr>
    <p:cSldViewPr snapToGrid="0">
      <p:cViewPr varScale="1">
        <p:scale>
          <a:sx n="142" d="100"/>
          <a:sy n="142" d="100"/>
        </p:scale>
        <p:origin x="10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Hrkút" userId="69b41f3f-cce6-4833-b1b6-94a378442888" providerId="ADAL" clId="{2D29B0B2-9D68-4732-A564-0866904B9213}"/>
    <pc:docChg chg="undo custSel addSld delSld modSld">
      <pc:chgData name="Patrik Hrkút" userId="69b41f3f-cce6-4833-b1b6-94a378442888" providerId="ADAL" clId="{2D29B0B2-9D68-4732-A564-0866904B9213}" dt="2023-10-18T09:26:06.020" v="940"/>
      <pc:docMkLst>
        <pc:docMk/>
      </pc:docMkLst>
      <pc:sldChg chg="addSp delSp modSp mod">
        <pc:chgData name="Patrik Hrkút" userId="69b41f3f-cce6-4833-b1b6-94a378442888" providerId="ADAL" clId="{2D29B0B2-9D68-4732-A564-0866904B9213}" dt="2023-10-17T14:57:35.298" v="60" actId="6549"/>
        <pc:sldMkLst>
          <pc:docMk/>
          <pc:sldMk cId="0" sldId="256"/>
        </pc:sldMkLst>
        <pc:spChg chg="add del mod">
          <ac:chgData name="Patrik Hrkút" userId="69b41f3f-cce6-4833-b1b6-94a378442888" providerId="ADAL" clId="{2D29B0B2-9D68-4732-A564-0866904B9213}" dt="2023-10-17T12:18:50.751" v="2" actId="478"/>
          <ac:spMkLst>
            <pc:docMk/>
            <pc:sldMk cId="0" sldId="256"/>
            <ac:spMk id="3" creationId="{4886BA95-1D89-C382-B8A9-A28340E873BF}"/>
          </ac:spMkLst>
        </pc:spChg>
        <pc:spChg chg="add mod">
          <ac:chgData name="Patrik Hrkút" userId="69b41f3f-cce6-4833-b1b6-94a378442888" providerId="ADAL" clId="{2D29B0B2-9D68-4732-A564-0866904B9213}" dt="2023-10-17T12:18:48.335" v="1"/>
          <ac:spMkLst>
            <pc:docMk/>
            <pc:sldMk cId="0" sldId="256"/>
            <ac:spMk id="4" creationId="{465736ED-2D5C-C866-B6D6-4FEE15CB4F25}"/>
          </ac:spMkLst>
        </pc:spChg>
        <pc:spChg chg="add mod">
          <ac:chgData name="Patrik Hrkút" userId="69b41f3f-cce6-4833-b1b6-94a378442888" providerId="ADAL" clId="{2D29B0B2-9D68-4732-A564-0866904B9213}" dt="2023-10-17T12:19:00.108" v="4"/>
          <ac:spMkLst>
            <pc:docMk/>
            <pc:sldMk cId="0" sldId="256"/>
            <ac:spMk id="5" creationId="{0CA6CA22-23B5-FFCA-D7A8-02D93CFD7885}"/>
          </ac:spMkLst>
        </pc:spChg>
        <pc:spChg chg="mod">
          <ac:chgData name="Patrik Hrkút" userId="69b41f3f-cce6-4833-b1b6-94a378442888" providerId="ADAL" clId="{2D29B0B2-9D68-4732-A564-0866904B9213}" dt="2023-10-17T14:57:35.298" v="60" actId="6549"/>
          <ac:spMkLst>
            <pc:docMk/>
            <pc:sldMk cId="0" sldId="256"/>
            <ac:spMk id="104" creationId="{00000000-0000-0000-0000-000000000000}"/>
          </ac:spMkLst>
        </pc:spChg>
        <pc:spChg chg="del">
          <ac:chgData name="Patrik Hrkút" userId="69b41f3f-cce6-4833-b1b6-94a378442888" providerId="ADAL" clId="{2D29B0B2-9D68-4732-A564-0866904B9213}" dt="2023-10-17T12:18:42.742" v="0" actId="478"/>
          <ac:spMkLst>
            <pc:docMk/>
            <pc:sldMk cId="0" sldId="256"/>
            <ac:spMk id="105" creationId="{00000000-0000-0000-0000-000000000000}"/>
          </ac:spMkLst>
        </pc:spChg>
        <pc:spChg chg="del">
          <ac:chgData name="Patrik Hrkút" userId="69b41f3f-cce6-4833-b1b6-94a378442888" providerId="ADAL" clId="{2D29B0B2-9D68-4732-A564-0866904B9213}" dt="2023-10-17T12:18:59.628" v="3" actId="478"/>
          <ac:spMkLst>
            <pc:docMk/>
            <pc:sldMk cId="0" sldId="256"/>
            <ac:spMk id="107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7T12:28:06.682" v="57" actId="20577"/>
        <pc:sldMkLst>
          <pc:docMk/>
          <pc:sldMk cId="0" sldId="259"/>
        </pc:sldMkLst>
        <pc:spChg chg="mod">
          <ac:chgData name="Patrik Hrkút" userId="69b41f3f-cce6-4833-b1b6-94a378442888" providerId="ADAL" clId="{2D29B0B2-9D68-4732-A564-0866904B9213}" dt="2023-10-17T12:28:06.682" v="57" actId="20577"/>
          <ac:spMkLst>
            <pc:docMk/>
            <pc:sldMk cId="0" sldId="259"/>
            <ac:spMk id="128" creationId="{00000000-0000-0000-0000-000000000000}"/>
          </ac:spMkLst>
        </pc:spChg>
      </pc:sldChg>
      <pc:sldChg chg="addSp modSp mod">
        <pc:chgData name="Patrik Hrkút" userId="69b41f3f-cce6-4833-b1b6-94a378442888" providerId="ADAL" clId="{2D29B0B2-9D68-4732-A564-0866904B9213}" dt="2023-10-17T15:02:09.434" v="129" actId="20577"/>
        <pc:sldMkLst>
          <pc:docMk/>
          <pc:sldMk cId="0" sldId="263"/>
        </pc:sldMkLst>
        <pc:spChg chg="mod">
          <ac:chgData name="Patrik Hrkút" userId="69b41f3f-cce6-4833-b1b6-94a378442888" providerId="ADAL" clId="{2D29B0B2-9D68-4732-A564-0866904B9213}" dt="2023-10-17T15:02:09.434" v="129" actId="20577"/>
          <ac:spMkLst>
            <pc:docMk/>
            <pc:sldMk cId="0" sldId="263"/>
            <ac:spMk id="157" creationId="{00000000-0000-0000-0000-000000000000}"/>
          </ac:spMkLst>
        </pc:spChg>
        <pc:picChg chg="add mod">
          <ac:chgData name="Patrik Hrkút" userId="69b41f3f-cce6-4833-b1b6-94a378442888" providerId="ADAL" clId="{2D29B0B2-9D68-4732-A564-0866904B9213}" dt="2023-10-17T15:00:59.419" v="66" actId="1076"/>
          <ac:picMkLst>
            <pc:docMk/>
            <pc:sldMk cId="0" sldId="263"/>
            <ac:picMk id="3" creationId="{9236C43C-BBC7-99CF-0DEC-FEF29737BC52}"/>
          </ac:picMkLst>
        </pc:picChg>
      </pc:sldChg>
      <pc:sldChg chg="modSp mod">
        <pc:chgData name="Patrik Hrkút" userId="69b41f3f-cce6-4833-b1b6-94a378442888" providerId="ADAL" clId="{2D29B0B2-9D68-4732-A564-0866904B9213}" dt="2023-10-17T14:59:26.533" v="64" actId="20577"/>
        <pc:sldMkLst>
          <pc:docMk/>
          <pc:sldMk cId="0" sldId="264"/>
        </pc:sldMkLst>
        <pc:spChg chg="mod">
          <ac:chgData name="Patrik Hrkút" userId="69b41f3f-cce6-4833-b1b6-94a378442888" providerId="ADAL" clId="{2D29B0B2-9D68-4732-A564-0866904B9213}" dt="2023-10-17T14:59:26.533" v="64" actId="20577"/>
          <ac:spMkLst>
            <pc:docMk/>
            <pc:sldMk cId="0" sldId="264"/>
            <ac:spMk id="164" creationId="{00000000-0000-0000-0000-000000000000}"/>
          </ac:spMkLst>
        </pc:spChg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3209697258" sldId="265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3209697258" sldId="265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3614709304" sldId="266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3614709304" sldId="266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4163172598" sldId="267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4163172598" sldId="267"/>
        </pc:sldMkLst>
      </pc:sldChg>
      <pc:sldChg chg="modSp mod">
        <pc:chgData name="Patrik Hrkút" userId="69b41f3f-cce6-4833-b1b6-94a378442888" providerId="ADAL" clId="{2D29B0B2-9D68-4732-A564-0866904B9213}" dt="2023-10-17T15:03:02.941" v="132" actId="6549"/>
        <pc:sldMkLst>
          <pc:docMk/>
          <pc:sldMk cId="0" sldId="270"/>
        </pc:sldMkLst>
        <pc:spChg chg="mod">
          <ac:chgData name="Patrik Hrkút" userId="69b41f3f-cce6-4833-b1b6-94a378442888" providerId="ADAL" clId="{2D29B0B2-9D68-4732-A564-0866904B9213}" dt="2023-10-17T15:03:02.941" v="132" actId="6549"/>
          <ac:spMkLst>
            <pc:docMk/>
            <pc:sldMk cId="0" sldId="270"/>
            <ac:spMk id="206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5:49:58.526" v="152" actId="20577"/>
        <pc:sldMkLst>
          <pc:docMk/>
          <pc:sldMk cId="0" sldId="273"/>
        </pc:sldMkLst>
        <pc:spChg chg="mod">
          <ac:chgData name="Patrik Hrkút" userId="69b41f3f-cce6-4833-b1b6-94a378442888" providerId="ADAL" clId="{2D29B0B2-9D68-4732-A564-0866904B9213}" dt="2023-10-18T05:49:58.526" v="152" actId="20577"/>
          <ac:spMkLst>
            <pc:docMk/>
            <pc:sldMk cId="0" sldId="273"/>
            <ac:spMk id="227" creationId="{00000000-0000-0000-0000-000000000000}"/>
          </ac:spMkLst>
        </pc:sp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275"/>
        </pc:sldMkLst>
      </pc:sldChg>
      <pc:sldChg chg="modSp add del mod">
        <pc:chgData name="Patrik Hrkút" userId="69b41f3f-cce6-4833-b1b6-94a378442888" providerId="ADAL" clId="{2D29B0B2-9D68-4732-A564-0866904B9213}" dt="2023-10-18T06:27:17.127" v="582"/>
        <pc:sldMkLst>
          <pc:docMk/>
          <pc:sldMk cId="0" sldId="276"/>
        </pc:sldMkLst>
        <pc:spChg chg="mod">
          <ac:chgData name="Patrik Hrkút" userId="69b41f3f-cce6-4833-b1b6-94a378442888" providerId="ADAL" clId="{2D29B0B2-9D68-4732-A564-0866904B9213}" dt="2023-10-18T05:50:31.704" v="153" actId="6549"/>
          <ac:spMkLst>
            <pc:docMk/>
            <pc:sldMk cId="0" sldId="276"/>
            <ac:spMk id="248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5:54:17.570" v="156" actId="6549"/>
        <pc:sldMkLst>
          <pc:docMk/>
          <pc:sldMk cId="0" sldId="277"/>
        </pc:sldMkLst>
        <pc:spChg chg="mod">
          <ac:chgData name="Patrik Hrkút" userId="69b41f3f-cce6-4833-b1b6-94a378442888" providerId="ADAL" clId="{2D29B0B2-9D68-4732-A564-0866904B9213}" dt="2023-10-18T05:54:17.570" v="156" actId="6549"/>
          <ac:spMkLst>
            <pc:docMk/>
            <pc:sldMk cId="0" sldId="277"/>
            <ac:spMk id="2" creationId="{99360B52-D87C-4EC3-881F-EC4E811D5D96}"/>
          </ac:spMkLst>
        </pc:spChg>
      </pc:sldChg>
      <pc:sldChg chg="modSp add del mod">
        <pc:chgData name="Patrik Hrkút" userId="69b41f3f-cce6-4833-b1b6-94a378442888" providerId="ADAL" clId="{2D29B0B2-9D68-4732-A564-0866904B9213}" dt="2023-10-18T06:50:52.248" v="883" actId="20577"/>
        <pc:sldMkLst>
          <pc:docMk/>
          <pc:sldMk cId="0" sldId="278"/>
        </pc:sldMkLst>
        <pc:spChg chg="mod">
          <ac:chgData name="Patrik Hrkút" userId="69b41f3f-cce6-4833-b1b6-94a378442888" providerId="ADAL" clId="{2D29B0B2-9D68-4732-A564-0866904B9213}" dt="2023-10-18T06:50:52.248" v="883" actId="20577"/>
          <ac:spMkLst>
            <pc:docMk/>
            <pc:sldMk cId="0" sldId="278"/>
            <ac:spMk id="261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5:56:56.516" v="237" actId="20577"/>
        <pc:sldMkLst>
          <pc:docMk/>
          <pc:sldMk cId="0" sldId="280"/>
        </pc:sldMkLst>
        <pc:spChg chg="mod">
          <ac:chgData name="Patrik Hrkút" userId="69b41f3f-cce6-4833-b1b6-94a378442888" providerId="ADAL" clId="{2D29B0B2-9D68-4732-A564-0866904B9213}" dt="2023-10-18T05:56:56.516" v="237" actId="20577"/>
          <ac:spMkLst>
            <pc:docMk/>
            <pc:sldMk cId="0" sldId="280"/>
            <ac:spMk id="276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5:56:19.364" v="231" actId="6549"/>
        <pc:sldMkLst>
          <pc:docMk/>
          <pc:sldMk cId="0" sldId="281"/>
        </pc:sldMkLst>
        <pc:spChg chg="mod">
          <ac:chgData name="Patrik Hrkút" userId="69b41f3f-cce6-4833-b1b6-94a378442888" providerId="ADAL" clId="{2D29B0B2-9D68-4732-A564-0866904B9213}" dt="2023-10-18T05:56:19.364" v="231" actId="6549"/>
          <ac:spMkLst>
            <pc:docMk/>
            <pc:sldMk cId="0" sldId="281"/>
            <ac:spMk id="283" creationId="{00000000-0000-0000-0000-000000000000}"/>
          </ac:spMkLst>
        </pc:sp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282"/>
        </pc:sldMkLst>
      </pc:sldChg>
      <pc:sldChg chg="modSp mod">
        <pc:chgData name="Patrik Hrkút" userId="69b41f3f-cce6-4833-b1b6-94a378442888" providerId="ADAL" clId="{2D29B0B2-9D68-4732-A564-0866904B9213}" dt="2023-10-18T09:26:06.020" v="940"/>
        <pc:sldMkLst>
          <pc:docMk/>
          <pc:sldMk cId="0" sldId="285"/>
        </pc:sldMkLst>
        <pc:spChg chg="mod">
          <ac:chgData name="Patrik Hrkút" userId="69b41f3f-cce6-4833-b1b6-94a378442888" providerId="ADAL" clId="{2D29B0B2-9D68-4732-A564-0866904B9213}" dt="2023-10-18T09:26:06.020" v="940"/>
          <ac:spMkLst>
            <pc:docMk/>
            <pc:sldMk cId="0" sldId="285"/>
            <ac:spMk id="2" creationId="{5AE8A3C6-A46C-4B11-BC22-4F0C83C4F852}"/>
          </ac:spMkLst>
        </pc:spChg>
      </pc:sldChg>
      <pc:sldChg chg="modSp mod">
        <pc:chgData name="Patrik Hrkút" userId="69b41f3f-cce6-4833-b1b6-94a378442888" providerId="ADAL" clId="{2D29B0B2-9D68-4732-A564-0866904B9213}" dt="2023-10-18T06:00:39.484" v="238" actId="6549"/>
        <pc:sldMkLst>
          <pc:docMk/>
          <pc:sldMk cId="0" sldId="291"/>
        </pc:sldMkLst>
        <pc:spChg chg="mod">
          <ac:chgData name="Patrik Hrkút" userId="69b41f3f-cce6-4833-b1b6-94a378442888" providerId="ADAL" clId="{2D29B0B2-9D68-4732-A564-0866904B9213}" dt="2023-10-18T06:00:39.484" v="238" actId="6549"/>
          <ac:spMkLst>
            <pc:docMk/>
            <pc:sldMk cId="0" sldId="291"/>
            <ac:spMk id="353" creationId="{00000000-0000-0000-0000-000000000000}"/>
          </ac:spMkLst>
        </pc:spChg>
      </pc:sldChg>
      <pc:sldChg chg="add del">
        <pc:chgData name="Patrik Hrkút" userId="69b41f3f-cce6-4833-b1b6-94a378442888" providerId="ADAL" clId="{2D29B0B2-9D68-4732-A564-0866904B9213}" dt="2023-10-18T06:33:26.128" v="613" actId="47"/>
        <pc:sldMkLst>
          <pc:docMk/>
          <pc:sldMk cId="0" sldId="292"/>
        </pc:sldMkLst>
      </pc:sldChg>
      <pc:sldChg chg="modSp add mod">
        <pc:chgData name="Patrik Hrkút" userId="69b41f3f-cce6-4833-b1b6-94a378442888" providerId="ADAL" clId="{2D29B0B2-9D68-4732-A564-0866904B9213}" dt="2023-10-18T06:34:07.121" v="624"/>
        <pc:sldMkLst>
          <pc:docMk/>
          <pc:sldMk cId="0" sldId="294"/>
        </pc:sldMkLst>
        <pc:spChg chg="mod">
          <ac:chgData name="Patrik Hrkút" userId="69b41f3f-cce6-4833-b1b6-94a378442888" providerId="ADAL" clId="{2D29B0B2-9D68-4732-A564-0866904B9213}" dt="2023-10-18T06:34:07.121" v="624"/>
          <ac:spMkLst>
            <pc:docMk/>
            <pc:sldMk cId="0" sldId="294"/>
            <ac:spMk id="385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06:08.921" v="273" actId="20577"/>
        <pc:sldMkLst>
          <pc:docMk/>
          <pc:sldMk cId="0" sldId="300"/>
        </pc:sldMkLst>
        <pc:spChg chg="mod">
          <ac:chgData name="Patrik Hrkút" userId="69b41f3f-cce6-4833-b1b6-94a378442888" providerId="ADAL" clId="{2D29B0B2-9D68-4732-A564-0866904B9213}" dt="2023-10-18T06:06:08.921" v="273" actId="20577"/>
          <ac:spMkLst>
            <pc:docMk/>
            <pc:sldMk cId="0" sldId="300"/>
            <ac:spMk id="415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07:24.569" v="277" actId="790"/>
        <pc:sldMkLst>
          <pc:docMk/>
          <pc:sldMk cId="0" sldId="302"/>
        </pc:sldMkLst>
        <pc:spChg chg="mod">
          <ac:chgData name="Patrik Hrkút" userId="69b41f3f-cce6-4833-b1b6-94a378442888" providerId="ADAL" clId="{2D29B0B2-9D68-4732-A564-0866904B9213}" dt="2023-10-18T06:07:07.390" v="275" actId="790"/>
          <ac:spMkLst>
            <pc:docMk/>
            <pc:sldMk cId="0" sldId="302"/>
            <ac:spMk id="429" creationId="{00000000-0000-0000-0000-000000000000}"/>
          </ac:spMkLst>
        </pc:spChg>
        <pc:spChg chg="mod">
          <ac:chgData name="Patrik Hrkút" userId="69b41f3f-cce6-4833-b1b6-94a378442888" providerId="ADAL" clId="{2D29B0B2-9D68-4732-A564-0866904B9213}" dt="2023-10-18T06:07:24.569" v="277" actId="790"/>
          <ac:spMkLst>
            <pc:docMk/>
            <pc:sldMk cId="0" sldId="302"/>
            <ac:spMk id="430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16:29.797" v="492" actId="948"/>
        <pc:sldMkLst>
          <pc:docMk/>
          <pc:sldMk cId="0" sldId="303"/>
        </pc:sldMkLst>
        <pc:spChg chg="mod">
          <ac:chgData name="Patrik Hrkút" userId="69b41f3f-cce6-4833-b1b6-94a378442888" providerId="ADAL" clId="{2D29B0B2-9D68-4732-A564-0866904B9213}" dt="2023-10-18T06:11:00.742" v="346" actId="790"/>
          <ac:spMkLst>
            <pc:docMk/>
            <pc:sldMk cId="0" sldId="303"/>
            <ac:spMk id="436" creationId="{00000000-0000-0000-0000-000000000000}"/>
          </ac:spMkLst>
        </pc:spChg>
        <pc:spChg chg="mod">
          <ac:chgData name="Patrik Hrkút" userId="69b41f3f-cce6-4833-b1b6-94a378442888" providerId="ADAL" clId="{2D29B0B2-9D68-4732-A564-0866904B9213}" dt="2023-10-18T06:16:29.797" v="492" actId="948"/>
          <ac:spMkLst>
            <pc:docMk/>
            <pc:sldMk cId="0" sldId="303"/>
            <ac:spMk id="437" creationId="{00000000-0000-0000-0000-000000000000}"/>
          </ac:spMkLst>
        </pc:spChg>
      </pc:sldChg>
      <pc:sldChg chg="modSp add del mod">
        <pc:chgData name="Patrik Hrkút" userId="69b41f3f-cce6-4833-b1b6-94a378442888" providerId="ADAL" clId="{2D29B0B2-9D68-4732-A564-0866904B9213}" dt="2023-10-18T06:27:17.127" v="582"/>
        <pc:sldMkLst>
          <pc:docMk/>
          <pc:sldMk cId="0" sldId="304"/>
        </pc:sldMkLst>
        <pc:spChg chg="mod">
          <ac:chgData name="Patrik Hrkút" userId="69b41f3f-cce6-4833-b1b6-94a378442888" providerId="ADAL" clId="{2D29B0B2-9D68-4732-A564-0866904B9213}" dt="2023-10-18T06:08:04.773" v="288" actId="21"/>
          <ac:spMkLst>
            <pc:docMk/>
            <pc:sldMk cId="0" sldId="304"/>
            <ac:spMk id="444" creationId="{00000000-0000-0000-0000-000000000000}"/>
          </ac:spMkLst>
        </pc:spChg>
      </pc:sldChg>
      <pc:sldChg chg="modSp add del mod">
        <pc:chgData name="Patrik Hrkút" userId="69b41f3f-cce6-4833-b1b6-94a378442888" providerId="ADAL" clId="{2D29B0B2-9D68-4732-A564-0866904B9213}" dt="2023-10-18T06:27:17.127" v="582"/>
        <pc:sldMkLst>
          <pc:docMk/>
          <pc:sldMk cId="0" sldId="305"/>
        </pc:sldMkLst>
        <pc:spChg chg="mod">
          <ac:chgData name="Patrik Hrkút" userId="69b41f3f-cce6-4833-b1b6-94a378442888" providerId="ADAL" clId="{2D29B0B2-9D68-4732-A564-0866904B9213}" dt="2023-10-18T06:08:59.443" v="318" actId="21"/>
          <ac:spMkLst>
            <pc:docMk/>
            <pc:sldMk cId="0" sldId="305"/>
            <ac:spMk id="451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17:21.163" v="498" actId="255"/>
        <pc:sldMkLst>
          <pc:docMk/>
          <pc:sldMk cId="0" sldId="306"/>
        </pc:sldMkLst>
        <pc:spChg chg="mod">
          <ac:chgData name="Patrik Hrkút" userId="69b41f3f-cce6-4833-b1b6-94a378442888" providerId="ADAL" clId="{2D29B0B2-9D68-4732-A564-0866904B9213}" dt="2023-10-18T06:17:21.163" v="498" actId="255"/>
          <ac:spMkLst>
            <pc:docMk/>
            <pc:sldMk cId="0" sldId="306"/>
            <ac:spMk id="457" creationId="{00000000-0000-0000-0000-000000000000}"/>
          </ac:spMkLst>
        </pc:spChg>
        <pc:spChg chg="mod">
          <ac:chgData name="Patrik Hrkút" userId="69b41f3f-cce6-4833-b1b6-94a378442888" providerId="ADAL" clId="{2D29B0B2-9D68-4732-A564-0866904B9213}" dt="2023-10-18T06:16:53.401" v="496" actId="255"/>
          <ac:spMkLst>
            <pc:docMk/>
            <pc:sldMk cId="0" sldId="306"/>
            <ac:spMk id="458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17:49.371" v="508" actId="6549"/>
        <pc:sldMkLst>
          <pc:docMk/>
          <pc:sldMk cId="0" sldId="307"/>
        </pc:sldMkLst>
        <pc:spChg chg="mod">
          <ac:chgData name="Patrik Hrkút" userId="69b41f3f-cce6-4833-b1b6-94a378442888" providerId="ADAL" clId="{2D29B0B2-9D68-4732-A564-0866904B9213}" dt="2023-10-18T06:17:49.371" v="508" actId="6549"/>
          <ac:spMkLst>
            <pc:docMk/>
            <pc:sldMk cId="0" sldId="307"/>
            <ac:spMk id="465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19:30.046" v="532" actId="948"/>
        <pc:sldMkLst>
          <pc:docMk/>
          <pc:sldMk cId="0" sldId="308"/>
        </pc:sldMkLst>
        <pc:spChg chg="mod">
          <ac:chgData name="Patrik Hrkút" userId="69b41f3f-cce6-4833-b1b6-94a378442888" providerId="ADAL" clId="{2D29B0B2-9D68-4732-A564-0866904B9213}" dt="2023-10-18T06:19:30.046" v="532" actId="948"/>
          <ac:spMkLst>
            <pc:docMk/>
            <pc:sldMk cId="0" sldId="308"/>
            <ac:spMk id="472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19:58.145" v="535" actId="6549"/>
        <pc:sldMkLst>
          <pc:docMk/>
          <pc:sldMk cId="0" sldId="309"/>
        </pc:sldMkLst>
        <pc:spChg chg="mod">
          <ac:chgData name="Patrik Hrkút" userId="69b41f3f-cce6-4833-b1b6-94a378442888" providerId="ADAL" clId="{2D29B0B2-9D68-4732-A564-0866904B9213}" dt="2023-10-18T06:19:58.145" v="535" actId="6549"/>
          <ac:spMkLst>
            <pc:docMk/>
            <pc:sldMk cId="0" sldId="309"/>
            <ac:spMk id="2" creationId="{BBAC37C3-0428-BECB-AA40-686E8665ABDE}"/>
          </ac:spMkLst>
        </pc:spChg>
      </pc:sldChg>
      <pc:sldChg chg="modSp mod">
        <pc:chgData name="Patrik Hrkút" userId="69b41f3f-cce6-4833-b1b6-94a378442888" providerId="ADAL" clId="{2D29B0B2-9D68-4732-A564-0866904B9213}" dt="2023-10-18T06:22:17.505" v="551" actId="255"/>
        <pc:sldMkLst>
          <pc:docMk/>
          <pc:sldMk cId="0" sldId="310"/>
        </pc:sldMkLst>
        <pc:spChg chg="mod">
          <ac:chgData name="Patrik Hrkút" userId="69b41f3f-cce6-4833-b1b6-94a378442888" providerId="ADAL" clId="{2D29B0B2-9D68-4732-A564-0866904B9213}" dt="2023-10-18T06:22:17.505" v="551" actId="255"/>
          <ac:spMkLst>
            <pc:docMk/>
            <pc:sldMk cId="0" sldId="310"/>
            <ac:spMk id="486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22:45.279" v="552" actId="255"/>
        <pc:sldMkLst>
          <pc:docMk/>
          <pc:sldMk cId="0" sldId="311"/>
        </pc:sldMkLst>
        <pc:spChg chg="mod">
          <ac:chgData name="Patrik Hrkút" userId="69b41f3f-cce6-4833-b1b6-94a378442888" providerId="ADAL" clId="{2D29B0B2-9D68-4732-A564-0866904B9213}" dt="2023-10-18T06:22:45.279" v="552" actId="255"/>
          <ac:spMkLst>
            <pc:docMk/>
            <pc:sldMk cId="0" sldId="311"/>
            <ac:spMk id="493" creationId="{00000000-0000-0000-0000-000000000000}"/>
          </ac:spMkLst>
        </pc:spChg>
      </pc:sldChg>
      <pc:sldChg chg="modSp mod">
        <pc:chgData name="Patrik Hrkút" userId="69b41f3f-cce6-4833-b1b6-94a378442888" providerId="ADAL" clId="{2D29B0B2-9D68-4732-A564-0866904B9213}" dt="2023-10-18T06:26:26.991" v="581" actId="255"/>
        <pc:sldMkLst>
          <pc:docMk/>
          <pc:sldMk cId="0" sldId="312"/>
        </pc:sldMkLst>
        <pc:spChg chg="mod">
          <ac:chgData name="Patrik Hrkút" userId="69b41f3f-cce6-4833-b1b6-94a378442888" providerId="ADAL" clId="{2D29B0B2-9D68-4732-A564-0866904B9213}" dt="2023-10-18T06:26:26.991" v="581" actId="255"/>
          <ac:spMkLst>
            <pc:docMk/>
            <pc:sldMk cId="0" sldId="312"/>
            <ac:spMk id="500" creationId="{00000000-0000-0000-0000-000000000000}"/>
          </ac:spMkLst>
        </pc:sp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1277482232" sldId="329"/>
        </pc:sldMkLst>
      </pc:sldChg>
      <pc:sldChg chg="modSp mod">
        <pc:chgData name="Patrik Hrkút" userId="69b41f3f-cce6-4833-b1b6-94a378442888" providerId="ADAL" clId="{2D29B0B2-9D68-4732-A564-0866904B9213}" dt="2023-10-18T06:20:59.395" v="546" actId="20577"/>
        <pc:sldMkLst>
          <pc:docMk/>
          <pc:sldMk cId="3354264822" sldId="330"/>
        </pc:sldMkLst>
        <pc:spChg chg="mod">
          <ac:chgData name="Patrik Hrkút" userId="69b41f3f-cce6-4833-b1b6-94a378442888" providerId="ADAL" clId="{2D29B0B2-9D68-4732-A564-0866904B9213}" dt="2023-10-18T06:20:59.395" v="546" actId="20577"/>
          <ac:spMkLst>
            <pc:docMk/>
            <pc:sldMk cId="3354264822" sldId="330"/>
            <ac:spMk id="3" creationId="{3CDEE5A0-3992-4B05-B128-1563A0D87486}"/>
          </ac:spMkLst>
        </pc:spChg>
      </pc:sldChg>
      <pc:sldChg chg="modSp mod">
        <pc:chgData name="Patrik Hrkút" userId="69b41f3f-cce6-4833-b1b6-94a378442888" providerId="ADAL" clId="{2D29B0B2-9D68-4732-A564-0866904B9213}" dt="2023-10-18T06:23:21.012" v="554" actId="20577"/>
        <pc:sldMkLst>
          <pc:docMk/>
          <pc:sldMk cId="2462754363" sldId="331"/>
        </pc:sldMkLst>
        <pc:spChg chg="mod">
          <ac:chgData name="Patrik Hrkút" userId="69b41f3f-cce6-4833-b1b6-94a378442888" providerId="ADAL" clId="{2D29B0B2-9D68-4732-A564-0866904B9213}" dt="2023-10-18T06:23:21.012" v="554" actId="20577"/>
          <ac:spMkLst>
            <pc:docMk/>
            <pc:sldMk cId="2462754363" sldId="331"/>
            <ac:spMk id="3" creationId="{A690CDBC-C79C-4150-ACD1-F073797BD415}"/>
          </ac:spMkLst>
        </pc:spChg>
        <pc:spChg chg="mod">
          <ac:chgData name="Patrik Hrkút" userId="69b41f3f-cce6-4833-b1b6-94a378442888" providerId="ADAL" clId="{2D29B0B2-9D68-4732-A564-0866904B9213}" dt="2023-10-18T06:23:10.733" v="553" actId="255"/>
          <ac:spMkLst>
            <pc:docMk/>
            <pc:sldMk cId="2462754363" sldId="331"/>
            <ac:spMk id="5" creationId="{67832D67-3620-4358-A837-32BD2C9FAE70}"/>
          </ac:spMkLst>
        </pc:spChg>
      </pc:sldChg>
      <pc:sldChg chg="modSp mod">
        <pc:chgData name="Patrik Hrkút" userId="69b41f3f-cce6-4833-b1b6-94a378442888" providerId="ADAL" clId="{2D29B0B2-9D68-4732-A564-0866904B9213}" dt="2023-10-18T06:24:41.459" v="574" actId="114"/>
        <pc:sldMkLst>
          <pc:docMk/>
          <pc:sldMk cId="3449923750" sldId="332"/>
        </pc:sldMkLst>
        <pc:spChg chg="mod">
          <ac:chgData name="Patrik Hrkút" userId="69b41f3f-cce6-4833-b1b6-94a378442888" providerId="ADAL" clId="{2D29B0B2-9D68-4732-A564-0866904B9213}" dt="2023-10-18T06:24:41.459" v="574" actId="114"/>
          <ac:spMkLst>
            <pc:docMk/>
            <pc:sldMk cId="3449923750" sldId="332"/>
            <ac:spMk id="2" creationId="{65BA3FC5-8823-405B-821C-6AE19A3CB2EA}"/>
          </ac:spMkLst>
        </pc:spChg>
        <pc:spChg chg="mod">
          <ac:chgData name="Patrik Hrkút" userId="69b41f3f-cce6-4833-b1b6-94a378442888" providerId="ADAL" clId="{2D29B0B2-9D68-4732-A564-0866904B9213}" dt="2023-10-18T06:24:10.233" v="560" actId="255"/>
          <ac:spMkLst>
            <pc:docMk/>
            <pc:sldMk cId="3449923750" sldId="332"/>
            <ac:spMk id="6" creationId="{60D97B56-827F-46F1-8EBF-0C3B7B242749}"/>
          </ac:spMkLst>
        </pc:spChg>
        <pc:spChg chg="mod">
          <ac:chgData name="Patrik Hrkút" userId="69b41f3f-cce6-4833-b1b6-94a378442888" providerId="ADAL" clId="{2D29B0B2-9D68-4732-A564-0866904B9213}" dt="2023-10-18T06:24:17.636" v="561" actId="255"/>
          <ac:spMkLst>
            <pc:docMk/>
            <pc:sldMk cId="3449923750" sldId="332"/>
            <ac:spMk id="8" creationId="{D6ABE2A7-C15B-48C1-9726-C9C468DAED37}"/>
          </ac:spMkLst>
        </pc:spChg>
      </pc:sldChg>
      <pc:sldChg chg="modSp mod">
        <pc:chgData name="Patrik Hrkút" userId="69b41f3f-cce6-4833-b1b6-94a378442888" providerId="ADAL" clId="{2D29B0B2-9D68-4732-A564-0866904B9213}" dt="2023-10-18T06:25:24.409" v="577" actId="6549"/>
        <pc:sldMkLst>
          <pc:docMk/>
          <pc:sldMk cId="1864040343" sldId="333"/>
        </pc:sldMkLst>
        <pc:spChg chg="mod">
          <ac:chgData name="Patrik Hrkút" userId="69b41f3f-cce6-4833-b1b6-94a378442888" providerId="ADAL" clId="{2D29B0B2-9D68-4732-A564-0866904B9213}" dt="2023-10-18T06:25:24.409" v="577" actId="6549"/>
          <ac:spMkLst>
            <pc:docMk/>
            <pc:sldMk cId="1864040343" sldId="333"/>
            <ac:spMk id="3" creationId="{2B99B58A-F180-4DD6-BDD1-BF98B5EA7068}"/>
          </ac:spMkLst>
        </pc:spChg>
        <pc:spChg chg="mod">
          <ac:chgData name="Patrik Hrkút" userId="69b41f3f-cce6-4833-b1b6-94a378442888" providerId="ADAL" clId="{2D29B0B2-9D68-4732-A564-0866904B9213}" dt="2023-10-18T06:25:05.932" v="575" actId="255"/>
          <ac:spMkLst>
            <pc:docMk/>
            <pc:sldMk cId="1864040343" sldId="333"/>
            <ac:spMk id="5" creationId="{2B8AA058-DDBC-4D1A-84B0-4BB01290353E}"/>
          </ac:spMkLst>
        </pc:spChg>
      </pc:sldChg>
      <pc:sldChg chg="modSp mod">
        <pc:chgData name="Patrik Hrkút" userId="69b41f3f-cce6-4833-b1b6-94a378442888" providerId="ADAL" clId="{2D29B0B2-9D68-4732-A564-0866904B9213}" dt="2023-10-18T06:25:46.025" v="580" actId="20577"/>
        <pc:sldMkLst>
          <pc:docMk/>
          <pc:sldMk cId="3229507545" sldId="334"/>
        </pc:sldMkLst>
        <pc:spChg chg="mod">
          <ac:chgData name="Patrik Hrkút" userId="69b41f3f-cce6-4833-b1b6-94a378442888" providerId="ADAL" clId="{2D29B0B2-9D68-4732-A564-0866904B9213}" dt="2023-10-18T06:25:46.025" v="580" actId="20577"/>
          <ac:spMkLst>
            <pc:docMk/>
            <pc:sldMk cId="3229507545" sldId="334"/>
            <ac:spMk id="3" creationId="{9491C38E-B0B4-48E7-A0B8-304553266FE1}"/>
          </ac:spMkLst>
        </pc:spChg>
        <pc:spChg chg="mod">
          <ac:chgData name="Patrik Hrkút" userId="69b41f3f-cce6-4833-b1b6-94a378442888" providerId="ADAL" clId="{2D29B0B2-9D68-4732-A564-0866904B9213}" dt="2023-10-18T06:25:35.269" v="578" actId="255"/>
          <ac:spMkLst>
            <pc:docMk/>
            <pc:sldMk cId="3229507545" sldId="334"/>
            <ac:spMk id="6" creationId="{6A4516BA-7E75-4D3D-A56C-006C4D93DE72}"/>
          </ac:spMkLst>
        </pc:spChg>
      </pc:sldChg>
      <pc:sldChg chg="modSp mod">
        <pc:chgData name="Patrik Hrkút" userId="69b41f3f-cce6-4833-b1b6-94a378442888" providerId="ADAL" clId="{2D29B0B2-9D68-4732-A564-0866904B9213}" dt="2023-10-18T06:21:50.334" v="550" actId="255"/>
        <pc:sldMkLst>
          <pc:docMk/>
          <pc:sldMk cId="2608450536" sldId="337"/>
        </pc:sldMkLst>
        <pc:spChg chg="mod">
          <ac:chgData name="Patrik Hrkút" userId="69b41f3f-cce6-4833-b1b6-94a378442888" providerId="ADAL" clId="{2D29B0B2-9D68-4732-A564-0866904B9213}" dt="2023-10-18T06:21:16.568" v="547" actId="790"/>
          <ac:spMkLst>
            <pc:docMk/>
            <pc:sldMk cId="2608450536" sldId="337"/>
            <ac:spMk id="2" creationId="{F36431A7-3C39-41DC-B5BA-E93F9DBDEDE1}"/>
          </ac:spMkLst>
        </pc:spChg>
        <pc:spChg chg="mod">
          <ac:chgData name="Patrik Hrkút" userId="69b41f3f-cce6-4833-b1b6-94a378442888" providerId="ADAL" clId="{2D29B0B2-9D68-4732-A564-0866904B9213}" dt="2023-10-18T06:21:40.320" v="549" actId="255"/>
          <ac:spMkLst>
            <pc:docMk/>
            <pc:sldMk cId="2608450536" sldId="337"/>
            <ac:spMk id="3" creationId="{FDC9227E-4F98-4023-9161-E7B33D16FE4C}"/>
          </ac:spMkLst>
        </pc:spChg>
        <pc:spChg chg="mod">
          <ac:chgData name="Patrik Hrkút" userId="69b41f3f-cce6-4833-b1b6-94a378442888" providerId="ADAL" clId="{2D29B0B2-9D68-4732-A564-0866904B9213}" dt="2023-10-18T06:21:50.334" v="550" actId="255"/>
          <ac:spMkLst>
            <pc:docMk/>
            <pc:sldMk cId="2608450536" sldId="337"/>
            <ac:spMk id="5" creationId="{8AB6930E-A076-47F5-8D0B-8AE75FED64F8}"/>
          </ac:spMkLst>
        </pc:spChg>
      </pc:sldChg>
      <pc:sldChg chg="modSp mod">
        <pc:chgData name="Patrik Hrkút" userId="69b41f3f-cce6-4833-b1b6-94a378442888" providerId="ADAL" clId="{2D29B0B2-9D68-4732-A564-0866904B9213}" dt="2023-10-18T06:05:40.042" v="257" actId="255"/>
        <pc:sldMkLst>
          <pc:docMk/>
          <pc:sldMk cId="2072775856" sldId="338"/>
        </pc:sldMkLst>
        <pc:spChg chg="mod">
          <ac:chgData name="Patrik Hrkút" userId="69b41f3f-cce6-4833-b1b6-94a378442888" providerId="ADAL" clId="{2D29B0B2-9D68-4732-A564-0866904B9213}" dt="2023-10-18T06:05:40.042" v="257" actId="255"/>
          <ac:spMkLst>
            <pc:docMk/>
            <pc:sldMk cId="2072775856" sldId="338"/>
            <ac:spMk id="3" creationId="{70933A2B-5E1A-4206-A302-CE294B957229}"/>
          </ac:spMkLst>
        </pc:spChg>
        <pc:spChg chg="mod">
          <ac:chgData name="Patrik Hrkút" userId="69b41f3f-cce6-4833-b1b6-94a378442888" providerId="ADAL" clId="{2D29B0B2-9D68-4732-A564-0866904B9213}" dt="2023-10-18T06:05:09.172" v="255" actId="1038"/>
          <ac:spMkLst>
            <pc:docMk/>
            <pc:sldMk cId="2072775856" sldId="338"/>
            <ac:spMk id="7" creationId="{27DDD252-39AA-4E8D-8162-40F96927473E}"/>
          </ac:spMkLst>
        </pc:spChg>
      </pc:sldChg>
      <pc:sldChg chg="modSp add mod">
        <pc:chgData name="Patrik Hrkút" userId="69b41f3f-cce6-4833-b1b6-94a378442888" providerId="ADAL" clId="{2D29B0B2-9D68-4732-A564-0866904B9213}" dt="2023-10-18T06:41:04.870" v="753" actId="6549"/>
        <pc:sldMkLst>
          <pc:docMk/>
          <pc:sldMk cId="881431328" sldId="340"/>
        </pc:sldMkLst>
        <pc:spChg chg="mod">
          <ac:chgData name="Patrik Hrkút" userId="69b41f3f-cce6-4833-b1b6-94a378442888" providerId="ADAL" clId="{2D29B0B2-9D68-4732-A564-0866904B9213}" dt="2023-10-18T06:41:04.870" v="753" actId="6549"/>
          <ac:spMkLst>
            <pc:docMk/>
            <pc:sldMk cId="881431328" sldId="340"/>
            <ac:spMk id="121" creationId="{00000000-0000-0000-0000-000000000000}"/>
          </ac:spMkLst>
        </pc:spChg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881431328" sldId="340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2357665781" sldId="341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2357665781" sldId="341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2127576126" sldId="342"/>
        </pc:sldMkLst>
      </pc:sldChg>
      <pc:sldChg chg="modSp add mod">
        <pc:chgData name="Patrik Hrkút" userId="69b41f3f-cce6-4833-b1b6-94a378442888" providerId="ADAL" clId="{2D29B0B2-9D68-4732-A564-0866904B9213}" dt="2023-10-18T06:41:45.278" v="754" actId="207"/>
        <pc:sldMkLst>
          <pc:docMk/>
          <pc:sldMk cId="2127576126" sldId="342"/>
        </pc:sldMkLst>
        <pc:spChg chg="mod">
          <ac:chgData name="Patrik Hrkút" userId="69b41f3f-cce6-4833-b1b6-94a378442888" providerId="ADAL" clId="{2D29B0B2-9D68-4732-A564-0866904B9213}" dt="2023-10-18T06:41:45.278" v="754" actId="207"/>
          <ac:spMkLst>
            <pc:docMk/>
            <pc:sldMk cId="2127576126" sldId="342"/>
            <ac:spMk id="135" creationId="{00000000-0000-0000-0000-000000000000}"/>
          </ac:spMkLst>
        </pc:spChg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1797711220" sldId="343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1797711220" sldId="343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4151599791" sldId="344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4151599791" sldId="344"/>
        </pc:sldMkLst>
      </pc:sldChg>
      <pc:sldChg chg="modSp add mod">
        <pc:chgData name="Patrik Hrkút" userId="69b41f3f-cce6-4833-b1b6-94a378442888" providerId="ADAL" clId="{2D29B0B2-9D68-4732-A564-0866904B9213}" dt="2023-10-18T06:42:36.367" v="756" actId="2710"/>
        <pc:sldMkLst>
          <pc:docMk/>
          <pc:sldMk cId="3156470262" sldId="345"/>
        </pc:sldMkLst>
        <pc:spChg chg="mod">
          <ac:chgData name="Patrik Hrkút" userId="69b41f3f-cce6-4833-b1b6-94a378442888" providerId="ADAL" clId="{2D29B0B2-9D68-4732-A564-0866904B9213}" dt="2023-10-18T06:42:36.367" v="756" actId="2710"/>
          <ac:spMkLst>
            <pc:docMk/>
            <pc:sldMk cId="3156470262" sldId="345"/>
            <ac:spMk id="156" creationId="{00000000-0000-0000-0000-000000000000}"/>
          </ac:spMkLst>
        </pc:spChg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3156470262" sldId="345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0" sldId="346"/>
        </pc:sldMkLst>
      </pc:sldChg>
      <pc:sldChg chg="add del">
        <pc:chgData name="Patrik Hrkút" userId="69b41f3f-cce6-4833-b1b6-94a378442888" providerId="ADAL" clId="{2D29B0B2-9D68-4732-A564-0866904B9213}" dt="2023-10-18T06:42:44.330" v="757" actId="47"/>
        <pc:sldMkLst>
          <pc:docMk/>
          <pc:sldMk cId="1762879974" sldId="346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2069726510" sldId="347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2069726510" sldId="347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1389926284" sldId="348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1389926284" sldId="348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1268459846" sldId="349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1268459846" sldId="349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2203941530" sldId="350"/>
        </pc:sldMkLst>
      </pc:sldChg>
      <pc:sldChg chg="add">
        <pc:chgData name="Patrik Hrkút" userId="69b41f3f-cce6-4833-b1b6-94a378442888" providerId="ADAL" clId="{2D29B0B2-9D68-4732-A564-0866904B9213}" dt="2023-10-18T06:28:15.571" v="584"/>
        <pc:sldMkLst>
          <pc:docMk/>
          <pc:sldMk cId="2203941530" sldId="350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4265477064" sldId="351"/>
        </pc:sldMkLst>
      </pc:sldChg>
      <pc:sldChg chg="modSp add mod">
        <pc:chgData name="Patrik Hrkút" userId="69b41f3f-cce6-4833-b1b6-94a378442888" providerId="ADAL" clId="{2D29B0B2-9D68-4732-A564-0866904B9213}" dt="2023-10-18T06:44:28.932" v="758" actId="255"/>
        <pc:sldMkLst>
          <pc:docMk/>
          <pc:sldMk cId="4265477064" sldId="351"/>
        </pc:sldMkLst>
        <pc:spChg chg="mod">
          <ac:chgData name="Patrik Hrkút" userId="69b41f3f-cce6-4833-b1b6-94a378442888" providerId="ADAL" clId="{2D29B0B2-9D68-4732-A564-0866904B9213}" dt="2023-10-18T06:44:28.932" v="758" actId="255"/>
          <ac:spMkLst>
            <pc:docMk/>
            <pc:sldMk cId="4265477064" sldId="351"/>
            <ac:spMk id="2" creationId="{C44903A5-8C7F-43B5-BC37-94F29E4CD050}"/>
          </ac:spMkLst>
        </pc:spChg>
      </pc:sldChg>
      <pc:sldChg chg="modSp add mod">
        <pc:chgData name="Patrik Hrkút" userId="69b41f3f-cce6-4833-b1b6-94a378442888" providerId="ADAL" clId="{2D29B0B2-9D68-4732-A564-0866904B9213}" dt="2023-10-18T06:45:04.192" v="760" actId="948"/>
        <pc:sldMkLst>
          <pc:docMk/>
          <pc:sldMk cId="2316137791" sldId="352"/>
        </pc:sldMkLst>
        <pc:spChg chg="mod">
          <ac:chgData name="Patrik Hrkút" userId="69b41f3f-cce6-4833-b1b6-94a378442888" providerId="ADAL" clId="{2D29B0B2-9D68-4732-A564-0866904B9213}" dt="2023-10-18T06:45:04.192" v="760" actId="948"/>
          <ac:spMkLst>
            <pc:docMk/>
            <pc:sldMk cId="2316137791" sldId="352"/>
            <ac:spMk id="2" creationId="{D15F8153-E266-4D4F-965F-328257707BA7}"/>
          </ac:spMkLst>
        </pc:spChg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2316137791" sldId="352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0" sldId="353"/>
        </pc:sldMkLst>
      </pc:sldChg>
      <pc:sldChg chg="add del">
        <pc:chgData name="Patrik Hrkút" userId="69b41f3f-cce6-4833-b1b6-94a378442888" providerId="ADAL" clId="{2D29B0B2-9D68-4732-A564-0866904B9213}" dt="2023-10-18T06:45:17.379" v="761" actId="47"/>
        <pc:sldMkLst>
          <pc:docMk/>
          <pc:sldMk cId="1877870643" sldId="353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242998756" sldId="354"/>
        </pc:sldMkLst>
      </pc:sldChg>
      <pc:sldChg chg="modSp add mod">
        <pc:chgData name="Patrik Hrkút" userId="69b41f3f-cce6-4833-b1b6-94a378442888" providerId="ADAL" clId="{2D29B0B2-9D68-4732-A564-0866904B9213}" dt="2023-10-18T06:45:54.038" v="806" actId="20577"/>
        <pc:sldMkLst>
          <pc:docMk/>
          <pc:sldMk cId="2666717652" sldId="354"/>
        </pc:sldMkLst>
        <pc:spChg chg="mod">
          <ac:chgData name="Patrik Hrkút" userId="69b41f3f-cce6-4833-b1b6-94a378442888" providerId="ADAL" clId="{2D29B0B2-9D68-4732-A564-0866904B9213}" dt="2023-10-18T06:45:38.837" v="784" actId="20577"/>
          <ac:spMkLst>
            <pc:docMk/>
            <pc:sldMk cId="2666717652" sldId="354"/>
            <ac:spMk id="500" creationId="{00000000-0000-0000-0000-000000000000}"/>
          </ac:spMkLst>
        </pc:spChg>
        <pc:spChg chg="mod">
          <ac:chgData name="Patrik Hrkút" userId="69b41f3f-cce6-4833-b1b6-94a378442888" providerId="ADAL" clId="{2D29B0B2-9D68-4732-A564-0866904B9213}" dt="2023-10-18T06:45:54.038" v="806" actId="20577"/>
          <ac:spMkLst>
            <pc:docMk/>
            <pc:sldMk cId="2666717652" sldId="354"/>
            <ac:spMk id="501" creationId="{00000000-0000-0000-0000-000000000000}"/>
          </ac:spMkLst>
        </pc:spChg>
      </pc:sldChg>
      <pc:sldChg chg="add del">
        <pc:chgData name="Patrik Hrkút" userId="69b41f3f-cce6-4833-b1b6-94a378442888" providerId="ADAL" clId="{2D29B0B2-9D68-4732-A564-0866904B9213}" dt="2023-10-18T06:45:24.825" v="762" actId="47"/>
        <pc:sldMkLst>
          <pc:docMk/>
          <pc:sldMk cId="248145157" sldId="355"/>
        </pc:sldMkLst>
      </pc:sldChg>
      <pc:sldChg chg="add del">
        <pc:chgData name="Patrik Hrkút" userId="69b41f3f-cce6-4833-b1b6-94a378442888" providerId="ADAL" clId="{2D29B0B2-9D68-4732-A564-0866904B9213}" dt="2023-10-18T06:28:10.977" v="583" actId="2696"/>
        <pc:sldMkLst>
          <pc:docMk/>
          <pc:sldMk cId="1026023989" sldId="355"/>
        </pc:sldMkLst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56"/>
        </pc:sldMkLst>
      </pc:sldChg>
      <pc:sldChg chg="modSp add mod">
        <pc:chgData name="Patrik Hrkút" userId="69b41f3f-cce6-4833-b1b6-94a378442888" providerId="ADAL" clId="{2D29B0B2-9D68-4732-A564-0866904B9213}" dt="2023-10-18T06:28:48.791" v="585" actId="255"/>
        <pc:sldMkLst>
          <pc:docMk/>
          <pc:sldMk cId="0" sldId="357"/>
        </pc:sldMkLst>
        <pc:spChg chg="mod">
          <ac:chgData name="Patrik Hrkút" userId="69b41f3f-cce6-4833-b1b6-94a378442888" providerId="ADAL" clId="{2D29B0B2-9D68-4732-A564-0866904B9213}" dt="2023-10-18T06:28:48.791" v="585" actId="255"/>
          <ac:spMkLst>
            <pc:docMk/>
            <pc:sldMk cId="0" sldId="357"/>
            <ac:spMk id="268" creationId="{00000000-0000-0000-0000-000000000000}"/>
          </ac:spMkLst>
        </pc:spChg>
      </pc:sldChg>
      <pc:sldChg chg="modSp add mod">
        <pc:chgData name="Patrik Hrkút" userId="69b41f3f-cce6-4833-b1b6-94a378442888" providerId="ADAL" clId="{2D29B0B2-9D68-4732-A564-0866904B9213}" dt="2023-10-18T06:28:56.202" v="586" actId="255"/>
        <pc:sldMkLst>
          <pc:docMk/>
          <pc:sldMk cId="0" sldId="358"/>
        </pc:sldMkLst>
        <pc:spChg chg="mod">
          <ac:chgData name="Patrik Hrkút" userId="69b41f3f-cce6-4833-b1b6-94a378442888" providerId="ADAL" clId="{2D29B0B2-9D68-4732-A564-0866904B9213}" dt="2023-10-18T06:28:56.202" v="586" actId="255"/>
          <ac:spMkLst>
            <pc:docMk/>
            <pc:sldMk cId="0" sldId="358"/>
            <ac:spMk id="275" creationId="{00000000-0000-0000-0000-000000000000}"/>
          </ac:spMkLst>
        </pc:spChg>
      </pc:sldChg>
      <pc:sldChg chg="add del">
        <pc:chgData name="Patrik Hrkút" userId="69b41f3f-cce6-4833-b1b6-94a378442888" providerId="ADAL" clId="{2D29B0B2-9D68-4732-A564-0866904B9213}" dt="2023-10-18T06:29:11.266" v="587" actId="47"/>
        <pc:sldMkLst>
          <pc:docMk/>
          <pc:sldMk cId="0" sldId="359"/>
        </pc:sldMkLst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60"/>
        </pc:sldMkLst>
      </pc:sldChg>
      <pc:sldChg chg="addSp modSp add mod">
        <pc:chgData name="Patrik Hrkút" userId="69b41f3f-cce6-4833-b1b6-94a378442888" providerId="ADAL" clId="{2D29B0B2-9D68-4732-A564-0866904B9213}" dt="2023-10-18T06:30:18.124" v="589" actId="1076"/>
        <pc:sldMkLst>
          <pc:docMk/>
          <pc:sldMk cId="3573200814" sldId="361"/>
        </pc:sldMkLst>
        <pc:cxnChg chg="add mod">
          <ac:chgData name="Patrik Hrkút" userId="69b41f3f-cce6-4833-b1b6-94a378442888" providerId="ADAL" clId="{2D29B0B2-9D68-4732-A564-0866904B9213}" dt="2023-10-18T06:30:18.124" v="589" actId="1076"/>
          <ac:cxnSpMkLst>
            <pc:docMk/>
            <pc:sldMk cId="3573200814" sldId="361"/>
            <ac:cxnSpMk id="4" creationId="{67BC3E32-BF3D-0C80-5224-A209FB423EF7}"/>
          </ac:cxnSpMkLst>
        </pc:cxn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62"/>
        </pc:sldMkLst>
      </pc:sldChg>
      <pc:sldChg chg="modSp add mod">
        <pc:chgData name="Patrik Hrkút" userId="69b41f3f-cce6-4833-b1b6-94a378442888" providerId="ADAL" clId="{2D29B0B2-9D68-4732-A564-0866904B9213}" dt="2023-10-18T06:30:42.274" v="590" actId="255"/>
        <pc:sldMkLst>
          <pc:docMk/>
          <pc:sldMk cId="0" sldId="363"/>
        </pc:sldMkLst>
        <pc:spChg chg="mod">
          <ac:chgData name="Patrik Hrkút" userId="69b41f3f-cce6-4833-b1b6-94a378442888" providerId="ADAL" clId="{2D29B0B2-9D68-4732-A564-0866904B9213}" dt="2023-10-18T06:30:42.274" v="590" actId="255"/>
          <ac:spMkLst>
            <pc:docMk/>
            <pc:sldMk cId="0" sldId="363"/>
            <ac:spMk id="313" creationId="{00000000-0000-0000-0000-000000000000}"/>
          </ac:spMkLst>
        </pc:spChg>
      </pc:sldChg>
      <pc:sldChg chg="modSp add mod">
        <pc:chgData name="Patrik Hrkút" userId="69b41f3f-cce6-4833-b1b6-94a378442888" providerId="ADAL" clId="{2D29B0B2-9D68-4732-A564-0866904B9213}" dt="2023-10-18T06:31:38.385" v="604" actId="948"/>
        <pc:sldMkLst>
          <pc:docMk/>
          <pc:sldMk cId="0" sldId="364"/>
        </pc:sldMkLst>
        <pc:spChg chg="mod">
          <ac:chgData name="Patrik Hrkút" userId="69b41f3f-cce6-4833-b1b6-94a378442888" providerId="ADAL" clId="{2D29B0B2-9D68-4732-A564-0866904B9213}" dt="2023-10-18T06:31:38.385" v="604" actId="948"/>
          <ac:spMkLst>
            <pc:docMk/>
            <pc:sldMk cId="0" sldId="364"/>
            <ac:spMk id="2" creationId="{E70385BF-D53D-46A7-A69A-A501B4D62AC4}"/>
          </ac:spMkLst>
        </pc:sp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65"/>
        </pc:sldMkLst>
      </pc:sldChg>
      <pc:sldChg chg="modSp add del mod">
        <pc:chgData name="Patrik Hrkút" userId="69b41f3f-cce6-4833-b1b6-94a378442888" providerId="ADAL" clId="{2D29B0B2-9D68-4732-A564-0866904B9213}" dt="2023-10-18T06:32:33.826" v="609" actId="47"/>
        <pc:sldMkLst>
          <pc:docMk/>
          <pc:sldMk cId="0" sldId="366"/>
        </pc:sldMkLst>
        <pc:spChg chg="mod">
          <ac:chgData name="Patrik Hrkút" userId="69b41f3f-cce6-4833-b1b6-94a378442888" providerId="ADAL" clId="{2D29B0B2-9D68-4732-A564-0866904B9213}" dt="2023-10-18T06:32:11.716" v="607" actId="1076"/>
          <ac:spMkLst>
            <pc:docMk/>
            <pc:sldMk cId="0" sldId="366"/>
            <ac:spMk id="2" creationId="{7066BC93-456B-4274-9829-8080E7B96110}"/>
          </ac:spMkLst>
        </pc:spChg>
        <pc:spChg chg="mod">
          <ac:chgData name="Patrik Hrkút" userId="69b41f3f-cce6-4833-b1b6-94a378442888" providerId="ADAL" clId="{2D29B0B2-9D68-4732-A564-0866904B9213}" dt="2023-10-18T06:32:15.974" v="608" actId="1076"/>
          <ac:spMkLst>
            <pc:docMk/>
            <pc:sldMk cId="0" sldId="366"/>
            <ac:spMk id="3" creationId="{F80E4FE0-A8EA-4090-891D-3CCA6C39AAA7}"/>
          </ac:spMkLst>
        </pc:sp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67"/>
        </pc:sldMkLst>
      </pc:sldChg>
      <pc:sldChg chg="modSp add mod">
        <pc:chgData name="Patrik Hrkút" userId="69b41f3f-cce6-4833-b1b6-94a378442888" providerId="ADAL" clId="{2D29B0B2-9D68-4732-A564-0866904B9213}" dt="2023-10-18T06:33:08.434" v="611" actId="948"/>
        <pc:sldMkLst>
          <pc:docMk/>
          <pc:sldMk cId="0" sldId="368"/>
        </pc:sldMkLst>
        <pc:spChg chg="mod">
          <ac:chgData name="Patrik Hrkút" userId="69b41f3f-cce6-4833-b1b6-94a378442888" providerId="ADAL" clId="{2D29B0B2-9D68-4732-A564-0866904B9213}" dt="2023-10-18T06:33:08.434" v="611" actId="948"/>
          <ac:spMkLst>
            <pc:docMk/>
            <pc:sldMk cId="0" sldId="368"/>
            <ac:spMk id="2" creationId="{22129273-DC63-40F4-ACA2-CD476E2FA361}"/>
          </ac:spMkLst>
        </pc:spChg>
      </pc:sldChg>
      <pc:sldChg chg="add del">
        <pc:chgData name="Patrik Hrkút" userId="69b41f3f-cce6-4833-b1b6-94a378442888" providerId="ADAL" clId="{2D29B0B2-9D68-4732-A564-0866904B9213}" dt="2023-10-18T06:33:25.390" v="612" actId="47"/>
        <pc:sldMkLst>
          <pc:docMk/>
          <pc:sldMk cId="0" sldId="369"/>
        </pc:sldMkLst>
      </pc:sldChg>
      <pc:sldChg chg="add del">
        <pc:chgData name="Patrik Hrkút" userId="69b41f3f-cce6-4833-b1b6-94a378442888" providerId="ADAL" clId="{2D29B0B2-9D68-4732-A564-0866904B9213}" dt="2023-10-18T06:33:27.552" v="614" actId="47"/>
        <pc:sldMkLst>
          <pc:docMk/>
          <pc:sldMk cId="0" sldId="370"/>
        </pc:sldMkLst>
      </pc:sldChg>
      <pc:sldChg chg="modSp add del mod">
        <pc:chgData name="Patrik Hrkút" userId="69b41f3f-cce6-4833-b1b6-94a378442888" providerId="ADAL" clId="{2D29B0B2-9D68-4732-A564-0866904B9213}" dt="2023-10-18T06:34:13.404" v="625" actId="47"/>
        <pc:sldMkLst>
          <pc:docMk/>
          <pc:sldMk cId="0" sldId="371"/>
        </pc:sldMkLst>
        <pc:spChg chg="mod">
          <ac:chgData name="Patrik Hrkút" userId="69b41f3f-cce6-4833-b1b6-94a378442888" providerId="ADAL" clId="{2D29B0B2-9D68-4732-A564-0866904B9213}" dt="2023-10-18T06:33:56.912" v="616" actId="21"/>
          <ac:spMkLst>
            <pc:docMk/>
            <pc:sldMk cId="0" sldId="371"/>
            <ac:spMk id="392" creationId="{00000000-0000-0000-0000-000000000000}"/>
          </ac:spMkLst>
        </pc:sp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72"/>
        </pc:sldMkLst>
      </pc:sldChg>
      <pc:sldChg chg="add del">
        <pc:chgData name="Patrik Hrkút" userId="69b41f3f-cce6-4833-b1b6-94a378442888" providerId="ADAL" clId="{2D29B0B2-9D68-4732-A564-0866904B9213}" dt="2023-10-18T06:34:21.063" v="626" actId="47"/>
        <pc:sldMkLst>
          <pc:docMk/>
          <pc:sldMk cId="0" sldId="373"/>
        </pc:sldMkLst>
      </pc:sldChg>
      <pc:sldChg chg="add del">
        <pc:chgData name="Patrik Hrkút" userId="69b41f3f-cce6-4833-b1b6-94a378442888" providerId="ADAL" clId="{2D29B0B2-9D68-4732-A564-0866904B9213}" dt="2023-10-18T06:34:25.263" v="627" actId="47"/>
        <pc:sldMkLst>
          <pc:docMk/>
          <pc:sldMk cId="0" sldId="374"/>
        </pc:sldMkLst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75"/>
        </pc:sldMkLst>
      </pc:sldChg>
      <pc:sldChg chg="delSp modSp add mod">
        <pc:chgData name="Patrik Hrkút" userId="69b41f3f-cce6-4833-b1b6-94a378442888" providerId="ADAL" clId="{2D29B0B2-9D68-4732-A564-0866904B9213}" dt="2023-10-18T06:36:12.035" v="660" actId="6549"/>
        <pc:sldMkLst>
          <pc:docMk/>
          <pc:sldMk cId="0" sldId="376"/>
        </pc:sldMkLst>
        <pc:spChg chg="mod">
          <ac:chgData name="Patrik Hrkút" userId="69b41f3f-cce6-4833-b1b6-94a378442888" providerId="ADAL" clId="{2D29B0B2-9D68-4732-A564-0866904B9213}" dt="2023-10-18T06:36:04.968" v="659" actId="1076"/>
          <ac:spMkLst>
            <pc:docMk/>
            <pc:sldMk cId="0" sldId="376"/>
            <ac:spMk id="2" creationId="{B41F78BD-D821-4C49-B2DE-856A171D93E6}"/>
          </ac:spMkLst>
        </pc:spChg>
        <pc:spChg chg="mod">
          <ac:chgData name="Patrik Hrkút" userId="69b41f3f-cce6-4833-b1b6-94a378442888" providerId="ADAL" clId="{2D29B0B2-9D68-4732-A564-0866904B9213}" dt="2023-10-18T06:36:12.035" v="660" actId="6549"/>
          <ac:spMkLst>
            <pc:docMk/>
            <pc:sldMk cId="0" sldId="376"/>
            <ac:spMk id="3" creationId="{F8A98548-FE1B-4890-8BDD-563BB9CEDC55}"/>
          </ac:spMkLst>
        </pc:spChg>
        <pc:spChg chg="del mod">
          <ac:chgData name="Patrik Hrkút" userId="69b41f3f-cce6-4833-b1b6-94a378442888" providerId="ADAL" clId="{2D29B0B2-9D68-4732-A564-0866904B9213}" dt="2023-10-18T06:35:52.003" v="644" actId="478"/>
          <ac:spMkLst>
            <pc:docMk/>
            <pc:sldMk cId="0" sldId="376"/>
            <ac:spMk id="433" creationId="{00000000-0000-0000-0000-000000000000}"/>
          </ac:spMkLst>
        </pc:spChg>
        <pc:cxnChg chg="mod">
          <ac:chgData name="Patrik Hrkút" userId="69b41f3f-cce6-4833-b1b6-94a378442888" providerId="ADAL" clId="{2D29B0B2-9D68-4732-A564-0866904B9213}" dt="2023-10-18T06:35:44.304" v="642" actId="14100"/>
          <ac:cxnSpMkLst>
            <pc:docMk/>
            <pc:sldMk cId="0" sldId="376"/>
            <ac:cxnSpMk id="5" creationId="{A7876571-789B-4177-8093-8CCE05876328}"/>
          </ac:cxnSpMkLst>
        </pc:cxnChg>
      </pc:sldChg>
      <pc:sldChg chg="add del">
        <pc:chgData name="Patrik Hrkút" userId="69b41f3f-cce6-4833-b1b6-94a378442888" providerId="ADAL" clId="{2D29B0B2-9D68-4732-A564-0866904B9213}" dt="2023-10-18T06:36:43.994" v="661" actId="47"/>
        <pc:sldMkLst>
          <pc:docMk/>
          <pc:sldMk cId="1581827110" sldId="377"/>
        </pc:sldMkLst>
      </pc:sldChg>
      <pc:sldChg chg="modSp add">
        <pc:chgData name="Patrik Hrkút" userId="69b41f3f-cce6-4833-b1b6-94a378442888" providerId="ADAL" clId="{2D29B0B2-9D68-4732-A564-0866904B9213}" dt="2023-10-18T06:36:50.788" v="662" actId="1076"/>
        <pc:sldMkLst>
          <pc:docMk/>
          <pc:sldMk cId="2294767398" sldId="378"/>
        </pc:sldMkLst>
        <pc:spChg chg="mod">
          <ac:chgData name="Patrik Hrkút" userId="69b41f3f-cce6-4833-b1b6-94a378442888" providerId="ADAL" clId="{2D29B0B2-9D68-4732-A564-0866904B9213}" dt="2023-10-18T06:36:50.788" v="662" actId="1076"/>
          <ac:spMkLst>
            <pc:docMk/>
            <pc:sldMk cId="2294767398" sldId="378"/>
            <ac:spMk id="5" creationId="{D3EA8603-CCB1-0FB7-D5EB-A1D2D249D02C}"/>
          </ac:spMkLst>
        </pc:spChg>
      </pc:sldChg>
      <pc:sldChg chg="modSp add mod">
        <pc:chgData name="Patrik Hrkút" userId="69b41f3f-cce6-4833-b1b6-94a378442888" providerId="ADAL" clId="{2D29B0B2-9D68-4732-A564-0866904B9213}" dt="2023-10-18T06:37:19.719" v="683" actId="14100"/>
        <pc:sldMkLst>
          <pc:docMk/>
          <pc:sldMk cId="3970208704" sldId="379"/>
        </pc:sldMkLst>
        <pc:spChg chg="mod">
          <ac:chgData name="Patrik Hrkút" userId="69b41f3f-cce6-4833-b1b6-94a378442888" providerId="ADAL" clId="{2D29B0B2-9D68-4732-A564-0866904B9213}" dt="2023-10-18T06:37:06.415" v="663" actId="1076"/>
          <ac:spMkLst>
            <pc:docMk/>
            <pc:sldMk cId="3970208704" sldId="379"/>
            <ac:spMk id="7" creationId="{63034965-760C-B35D-D53D-1DCEB390CEDE}"/>
          </ac:spMkLst>
        </pc:spChg>
        <pc:cxnChg chg="mod">
          <ac:chgData name="Patrik Hrkút" userId="69b41f3f-cce6-4833-b1b6-94a378442888" providerId="ADAL" clId="{2D29B0B2-9D68-4732-A564-0866904B9213}" dt="2023-10-18T06:37:19.719" v="683" actId="14100"/>
          <ac:cxnSpMkLst>
            <pc:docMk/>
            <pc:sldMk cId="3970208704" sldId="379"/>
            <ac:cxnSpMk id="10" creationId="{0AC49F5B-7ED0-F149-B267-7050C83C1CED}"/>
          </ac:cxnSpMkLst>
        </pc:cxnChg>
        <pc:cxnChg chg="mod">
          <ac:chgData name="Patrik Hrkút" userId="69b41f3f-cce6-4833-b1b6-94a378442888" providerId="ADAL" clId="{2D29B0B2-9D68-4732-A564-0866904B9213}" dt="2023-10-18T06:37:13.124" v="682" actId="1036"/>
          <ac:cxnSpMkLst>
            <pc:docMk/>
            <pc:sldMk cId="3970208704" sldId="379"/>
            <ac:cxnSpMk id="11" creationId="{C5C526B5-2848-7FE7-F382-7AC434D6CA58}"/>
          </ac:cxnSpMkLst>
        </pc:cxnChg>
      </pc:sldChg>
      <pc:sldChg chg="modSp add mod">
        <pc:chgData name="Patrik Hrkút" userId="69b41f3f-cce6-4833-b1b6-94a378442888" providerId="ADAL" clId="{2D29B0B2-9D68-4732-A564-0866904B9213}" dt="2023-10-18T06:38:33.456" v="688"/>
        <pc:sldMkLst>
          <pc:docMk/>
          <pc:sldMk cId="0" sldId="380"/>
        </pc:sldMkLst>
        <pc:spChg chg="mod">
          <ac:chgData name="Patrik Hrkút" userId="69b41f3f-cce6-4833-b1b6-94a378442888" providerId="ADAL" clId="{2D29B0B2-9D68-4732-A564-0866904B9213}" dt="2023-10-18T06:38:33.456" v="688"/>
          <ac:spMkLst>
            <pc:docMk/>
            <pc:sldMk cId="0" sldId="380"/>
            <ac:spMk id="440" creationId="{00000000-0000-0000-0000-000000000000}"/>
          </ac:spMkLst>
        </pc:spChg>
      </pc:sldChg>
      <pc:sldChg chg="modSp add del mod">
        <pc:chgData name="Patrik Hrkút" userId="69b41f3f-cce6-4833-b1b6-94a378442888" providerId="ADAL" clId="{2D29B0B2-9D68-4732-A564-0866904B9213}" dt="2023-10-18T06:38:39.915" v="689" actId="47"/>
        <pc:sldMkLst>
          <pc:docMk/>
          <pc:sldMk cId="0" sldId="381"/>
        </pc:sldMkLst>
        <pc:spChg chg="mod">
          <ac:chgData name="Patrik Hrkút" userId="69b41f3f-cce6-4833-b1b6-94a378442888" providerId="ADAL" clId="{2D29B0B2-9D68-4732-A564-0866904B9213}" dt="2023-10-18T06:38:27.934" v="685" actId="21"/>
          <ac:spMkLst>
            <pc:docMk/>
            <pc:sldMk cId="0" sldId="381"/>
            <ac:spMk id="447" creationId="{00000000-0000-0000-0000-000000000000}"/>
          </ac:spMkLst>
        </pc:spChg>
      </pc:sldChg>
      <pc:sldChg chg="modSp add mod">
        <pc:chgData name="Patrik Hrkút" userId="69b41f3f-cce6-4833-b1b6-94a378442888" providerId="ADAL" clId="{2D29B0B2-9D68-4732-A564-0866904B9213}" dt="2023-10-18T06:39:12.117" v="709" actId="14100"/>
        <pc:sldMkLst>
          <pc:docMk/>
          <pc:sldMk cId="0" sldId="382"/>
        </pc:sldMkLst>
        <pc:spChg chg="mod">
          <ac:chgData name="Patrik Hrkút" userId="69b41f3f-cce6-4833-b1b6-94a378442888" providerId="ADAL" clId="{2D29B0B2-9D68-4732-A564-0866904B9213}" dt="2023-10-18T06:38:45.935" v="690" actId="255"/>
          <ac:spMkLst>
            <pc:docMk/>
            <pc:sldMk cId="0" sldId="382"/>
            <ac:spMk id="2" creationId="{2E2E7E7F-0D57-4807-B2CF-F24D47E56D55}"/>
          </ac:spMkLst>
        </pc:spChg>
        <pc:spChg chg="mod">
          <ac:chgData name="Patrik Hrkút" userId="69b41f3f-cce6-4833-b1b6-94a378442888" providerId="ADAL" clId="{2D29B0B2-9D68-4732-A564-0866904B9213}" dt="2023-10-18T06:38:55.748" v="692" actId="1076"/>
          <ac:spMkLst>
            <pc:docMk/>
            <pc:sldMk cId="0" sldId="382"/>
            <ac:spMk id="3" creationId="{429520D4-33B6-4C40-8EC8-791386CB11BF}"/>
          </ac:spMkLst>
        </pc:spChg>
        <pc:cxnChg chg="mod">
          <ac:chgData name="Patrik Hrkút" userId="69b41f3f-cce6-4833-b1b6-94a378442888" providerId="ADAL" clId="{2D29B0B2-9D68-4732-A564-0866904B9213}" dt="2023-10-18T06:39:12.117" v="709" actId="14100"/>
          <ac:cxnSpMkLst>
            <pc:docMk/>
            <pc:sldMk cId="0" sldId="382"/>
            <ac:cxnSpMk id="9" creationId="{DAAC3437-761B-4E42-A47B-ADFE1560EA37}"/>
          </ac:cxnSpMkLst>
        </pc:cxnChg>
        <pc:cxnChg chg="mod">
          <ac:chgData name="Patrik Hrkút" userId="69b41f3f-cce6-4833-b1b6-94a378442888" providerId="ADAL" clId="{2D29B0B2-9D68-4732-A564-0866904B9213}" dt="2023-10-18T06:39:02.423" v="708" actId="1036"/>
          <ac:cxnSpMkLst>
            <pc:docMk/>
            <pc:sldMk cId="0" sldId="382"/>
            <ac:cxnSpMk id="12" creationId="{001FDE89-9307-4E57-80C9-C32FA7615F84}"/>
          </ac:cxnSpMkLst>
        </pc:cxnChg>
      </pc:sldChg>
      <pc:sldChg chg="add">
        <pc:chgData name="Patrik Hrkút" userId="69b41f3f-cce6-4833-b1b6-94a378442888" providerId="ADAL" clId="{2D29B0B2-9D68-4732-A564-0866904B9213}" dt="2023-10-18T06:27:17.127" v="582"/>
        <pc:sldMkLst>
          <pc:docMk/>
          <pc:sldMk cId="0" sldId="383"/>
        </pc:sldMkLst>
      </pc:sldChg>
      <pc:sldChg chg="modSp new mod">
        <pc:chgData name="Patrik Hrkút" userId="69b41f3f-cce6-4833-b1b6-94a378442888" providerId="ADAL" clId="{2D29B0B2-9D68-4732-A564-0866904B9213}" dt="2023-10-18T06:40:13.150" v="736" actId="20577"/>
        <pc:sldMkLst>
          <pc:docMk/>
          <pc:sldMk cId="2203830905" sldId="384"/>
        </pc:sldMkLst>
        <pc:spChg chg="mod">
          <ac:chgData name="Patrik Hrkút" userId="69b41f3f-cce6-4833-b1b6-94a378442888" providerId="ADAL" clId="{2D29B0B2-9D68-4732-A564-0866904B9213}" dt="2023-10-18T06:40:13.150" v="736" actId="20577"/>
          <ac:spMkLst>
            <pc:docMk/>
            <pc:sldMk cId="2203830905" sldId="384"/>
            <ac:spMk id="2" creationId="{ECC4DAEE-636B-8160-56DC-40B674E14563}"/>
          </ac:spMkLst>
        </pc:spChg>
      </pc:sldChg>
    </pc:docChg>
  </pc:docChgLst>
  <pc:docChgLst>
    <pc:chgData name="Patrik Hrkút" userId="69b41f3f-cce6-4833-b1b6-94a378442888" providerId="ADAL" clId="{5FC90A91-A04C-4D22-B8E4-B92D19F914E6}"/>
    <pc:docChg chg="undo custSel addSld delSld modSld sldOrd">
      <pc:chgData name="Patrik Hrkút" userId="69b41f3f-cce6-4833-b1b6-94a378442888" providerId="ADAL" clId="{5FC90A91-A04C-4D22-B8E4-B92D19F914E6}" dt="2021-10-18T19:42:05.125" v="2047" actId="1076"/>
      <pc:docMkLst>
        <pc:docMk/>
      </pc:docMkLst>
      <pc:sldChg chg="modSp mod">
        <pc:chgData name="Patrik Hrkút" userId="69b41f3f-cce6-4833-b1b6-94a378442888" providerId="ADAL" clId="{5FC90A91-A04C-4D22-B8E4-B92D19F914E6}" dt="2021-10-18T13:39:37.695" v="3" actId="790"/>
        <pc:sldMkLst>
          <pc:docMk/>
          <pc:sldMk cId="0" sldId="256"/>
        </pc:sldMkLst>
        <pc:spChg chg="mod">
          <ac:chgData name="Patrik Hrkút" userId="69b41f3f-cce6-4833-b1b6-94a378442888" providerId="ADAL" clId="{5FC90A91-A04C-4D22-B8E4-B92D19F914E6}" dt="2021-10-18T13:39:37.665" v="0" actId="790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676" v="1" actId="790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695" v="2" actId="790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695" v="3" actId="790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713" v="6" actId="790"/>
        <pc:sldMkLst>
          <pc:docMk/>
          <pc:sldMk cId="0" sldId="257"/>
        </pc:sldMkLst>
        <pc:spChg chg="mod">
          <ac:chgData name="Patrik Hrkút" userId="69b41f3f-cce6-4833-b1b6-94a378442888" providerId="ADAL" clId="{5FC90A91-A04C-4D22-B8E4-B92D19F914E6}" dt="2021-10-18T13:39:37.709" v="4" actId="790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12" v="5" actId="790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13" v="6" actId="790"/>
          <ac:spMkLst>
            <pc:docMk/>
            <pc:sldMk cId="0" sldId="257"/>
            <ac:spMk id="115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41:18.466" v="335" actId="6549"/>
        <pc:sldMkLst>
          <pc:docMk/>
          <pc:sldMk cId="0" sldId="258"/>
        </pc:sldMkLst>
        <pc:spChg chg="mod">
          <ac:chgData name="Patrik Hrkút" userId="69b41f3f-cce6-4833-b1b6-94a378442888" providerId="ADAL" clId="{5FC90A91-A04C-4D22-B8E4-B92D19F914E6}" dt="2021-10-18T13:39:37.717" v="7" actId="790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41:18.466" v="335" actId="6549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29" v="9" actId="790"/>
          <ac:spMkLst>
            <pc:docMk/>
            <pc:sldMk cId="0" sldId="258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741" v="12" actId="790"/>
        <pc:sldMkLst>
          <pc:docMk/>
          <pc:sldMk cId="0" sldId="259"/>
        </pc:sldMkLst>
        <pc:spChg chg="mod">
          <ac:chgData name="Patrik Hrkút" userId="69b41f3f-cce6-4833-b1b6-94a378442888" providerId="ADAL" clId="{5FC90A91-A04C-4D22-B8E4-B92D19F914E6}" dt="2021-10-18T13:39:37.732" v="10" actId="790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40" v="11" actId="790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41" v="12" actId="790"/>
          <ac:spMkLst>
            <pc:docMk/>
            <pc:sldMk cId="0" sldId="259"/>
            <ac:spMk id="129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756" v="15" actId="790"/>
        <pc:sldMkLst>
          <pc:docMk/>
          <pc:sldMk cId="0" sldId="260"/>
        </pc:sldMkLst>
        <pc:spChg chg="mod">
          <ac:chgData name="Patrik Hrkút" userId="69b41f3f-cce6-4833-b1b6-94a378442888" providerId="ADAL" clId="{5FC90A91-A04C-4D22-B8E4-B92D19F914E6}" dt="2021-10-18T13:39:37.749" v="13" actId="790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56" v="14" actId="790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56" v="15" actId="790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784" v="18" actId="790"/>
        <pc:sldMkLst>
          <pc:docMk/>
          <pc:sldMk cId="0" sldId="261"/>
        </pc:sldMkLst>
        <pc:spChg chg="mod">
          <ac:chgData name="Patrik Hrkút" userId="69b41f3f-cce6-4833-b1b6-94a378442888" providerId="ADAL" clId="{5FC90A91-A04C-4D22-B8E4-B92D19F914E6}" dt="2021-10-18T13:39:37.760" v="16" actId="790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84" v="17" actId="790"/>
          <ac:spMkLst>
            <pc:docMk/>
            <pc:sldMk cId="0" sldId="261"/>
            <ac:spMk id="14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84" v="18" actId="790"/>
          <ac:spMkLst>
            <pc:docMk/>
            <pc:sldMk cId="0" sldId="261"/>
            <ac:spMk id="14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792" v="21" actId="790"/>
        <pc:sldMkLst>
          <pc:docMk/>
          <pc:sldMk cId="0" sldId="262"/>
        </pc:sldMkLst>
        <pc:spChg chg="mod">
          <ac:chgData name="Patrik Hrkút" userId="69b41f3f-cce6-4833-b1b6-94a378442888" providerId="ADAL" clId="{5FC90A91-A04C-4D22-B8E4-B92D19F914E6}" dt="2021-10-18T13:39:37.788" v="19" actId="790"/>
          <ac:spMkLst>
            <pc:docMk/>
            <pc:sldMk cId="0" sldId="262"/>
            <ac:spMk id="14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88" v="20" actId="790"/>
          <ac:spMkLst>
            <pc:docMk/>
            <pc:sldMk cId="0" sldId="262"/>
            <ac:spMk id="14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792" v="21" actId="790"/>
          <ac:spMkLst>
            <pc:docMk/>
            <pc:sldMk cId="0" sldId="262"/>
            <ac:spMk id="150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827" v="24" actId="790"/>
        <pc:sldMkLst>
          <pc:docMk/>
          <pc:sldMk cId="0" sldId="263"/>
        </pc:sldMkLst>
        <pc:spChg chg="mod">
          <ac:chgData name="Patrik Hrkút" userId="69b41f3f-cce6-4833-b1b6-94a378442888" providerId="ADAL" clId="{5FC90A91-A04C-4D22-B8E4-B92D19F914E6}" dt="2021-10-18T13:39:37.792" v="22" actId="790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823" v="23" actId="790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827" v="24" actId="790"/>
          <ac:spMkLst>
            <pc:docMk/>
            <pc:sldMk cId="0" sldId="263"/>
            <ac:spMk id="15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43:06.574" v="337" actId="5793"/>
        <pc:sldMkLst>
          <pc:docMk/>
          <pc:sldMk cId="0" sldId="264"/>
        </pc:sldMkLst>
        <pc:spChg chg="mod">
          <ac:chgData name="Patrik Hrkút" userId="69b41f3f-cce6-4833-b1b6-94a378442888" providerId="ADAL" clId="{5FC90A91-A04C-4D22-B8E4-B92D19F914E6}" dt="2021-10-18T13:43:06.574" v="337" actId="5793"/>
          <ac:spMkLst>
            <pc:docMk/>
            <pc:sldMk cId="0" sldId="264"/>
            <ac:spMk id="16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843" v="26" actId="790"/>
          <ac:spMkLst>
            <pc:docMk/>
            <pc:sldMk cId="0" sldId="264"/>
            <ac:spMk id="16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843" v="27" actId="790"/>
          <ac:spMkLst>
            <pc:docMk/>
            <pc:sldMk cId="0" sldId="264"/>
            <ac:spMk id="165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44:23.612" v="437" actId="20577"/>
        <pc:sldMkLst>
          <pc:docMk/>
          <pc:sldMk cId="3209697258" sldId="265"/>
        </pc:sldMkLst>
        <pc:spChg chg="mod">
          <ac:chgData name="Patrik Hrkút" userId="69b41f3f-cce6-4833-b1b6-94a378442888" providerId="ADAL" clId="{5FC90A91-A04C-4D22-B8E4-B92D19F914E6}" dt="2021-10-18T13:39:37.847" v="28" actId="790"/>
          <ac:spMkLst>
            <pc:docMk/>
            <pc:sldMk cId="3209697258" sldId="265"/>
            <ac:spMk id="17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44:23.612" v="437" actId="20577"/>
          <ac:spMkLst>
            <pc:docMk/>
            <pc:sldMk cId="3209697258" sldId="265"/>
            <ac:spMk id="17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873" v="30" actId="790"/>
          <ac:spMkLst>
            <pc:docMk/>
            <pc:sldMk cId="3209697258" sldId="265"/>
            <ac:spMk id="172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44:47.934" v="444" actId="114"/>
        <pc:sldMkLst>
          <pc:docMk/>
          <pc:sldMk cId="3614709304" sldId="266"/>
        </pc:sldMkLst>
        <pc:spChg chg="mod">
          <ac:chgData name="Patrik Hrkút" userId="69b41f3f-cce6-4833-b1b6-94a378442888" providerId="ADAL" clId="{5FC90A91-A04C-4D22-B8E4-B92D19F914E6}" dt="2021-10-18T13:39:37.877" v="31" actId="790"/>
          <ac:spMkLst>
            <pc:docMk/>
            <pc:sldMk cId="3614709304" sldId="266"/>
            <ac:spMk id="17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44:47.934" v="444" actId="114"/>
          <ac:spMkLst>
            <pc:docMk/>
            <pc:sldMk cId="3614709304" sldId="266"/>
            <ac:spMk id="17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885" v="33" actId="790"/>
          <ac:spMkLst>
            <pc:docMk/>
            <pc:sldMk cId="3614709304" sldId="266"/>
            <ac:spMk id="179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901" v="36" actId="790"/>
        <pc:sldMkLst>
          <pc:docMk/>
          <pc:sldMk cId="0" sldId="268"/>
        </pc:sldMkLst>
        <pc:spChg chg="mod">
          <ac:chgData name="Patrik Hrkút" userId="69b41f3f-cce6-4833-b1b6-94a378442888" providerId="ADAL" clId="{5FC90A91-A04C-4D22-B8E4-B92D19F914E6}" dt="2021-10-18T13:39:37.889" v="34" actId="790"/>
          <ac:spMkLst>
            <pc:docMk/>
            <pc:sldMk cId="0" sldId="268"/>
            <ac:spMk id="19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01" v="35" actId="790"/>
          <ac:spMkLst>
            <pc:docMk/>
            <pc:sldMk cId="0" sldId="268"/>
            <ac:spMk id="19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01" v="36" actId="790"/>
          <ac:spMkLst>
            <pc:docMk/>
            <pc:sldMk cId="0" sldId="268"/>
            <ac:spMk id="19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45:14.069" v="446" actId="5793"/>
        <pc:sldMkLst>
          <pc:docMk/>
          <pc:sldMk cId="0" sldId="269"/>
        </pc:sldMkLst>
        <pc:spChg chg="mod">
          <ac:chgData name="Patrik Hrkút" userId="69b41f3f-cce6-4833-b1b6-94a378442888" providerId="ADAL" clId="{5FC90A91-A04C-4D22-B8E4-B92D19F914E6}" dt="2021-10-18T13:45:14.069" v="446" actId="5793"/>
          <ac:spMkLst>
            <pc:docMk/>
            <pc:sldMk cId="0" sldId="269"/>
            <ac:spMk id="19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31" v="38" actId="790"/>
          <ac:spMkLst>
            <pc:docMk/>
            <pc:sldMk cId="0" sldId="269"/>
            <ac:spMk id="19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31" v="39" actId="790"/>
          <ac:spMkLst>
            <pc:docMk/>
            <pc:sldMk cId="0" sldId="269"/>
            <ac:spMk id="200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4:05:10.362" v="511" actId="20577"/>
        <pc:sldMkLst>
          <pc:docMk/>
          <pc:sldMk cId="0" sldId="270"/>
        </pc:sldMkLst>
        <pc:spChg chg="mod">
          <ac:chgData name="Patrik Hrkút" userId="69b41f3f-cce6-4833-b1b6-94a378442888" providerId="ADAL" clId="{5FC90A91-A04C-4D22-B8E4-B92D19F914E6}" dt="2021-10-18T13:39:37.935" v="40" actId="790"/>
          <ac:spMkLst>
            <pc:docMk/>
            <pc:sldMk cId="0" sldId="270"/>
            <ac:spMk id="20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05:10.362" v="511" actId="20577"/>
          <ac:spMkLst>
            <pc:docMk/>
            <pc:sldMk cId="0" sldId="270"/>
            <ac:spMk id="20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47" v="42" actId="790"/>
          <ac:spMkLst>
            <pc:docMk/>
            <pc:sldMk cId="0" sldId="270"/>
            <ac:spMk id="20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4:06:07.709" v="528" actId="114"/>
        <pc:sldMkLst>
          <pc:docMk/>
          <pc:sldMk cId="0" sldId="271"/>
        </pc:sldMkLst>
        <pc:spChg chg="mod">
          <ac:chgData name="Patrik Hrkút" userId="69b41f3f-cce6-4833-b1b6-94a378442888" providerId="ADAL" clId="{5FC90A91-A04C-4D22-B8E4-B92D19F914E6}" dt="2021-10-18T13:39:37.952" v="43" actId="790"/>
          <ac:spMkLst>
            <pc:docMk/>
            <pc:sldMk cId="0" sldId="271"/>
            <ac:spMk id="21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06:07.709" v="528" actId="114"/>
          <ac:spMkLst>
            <pc:docMk/>
            <pc:sldMk cId="0" sldId="271"/>
            <ac:spMk id="21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67" v="45" actId="790"/>
          <ac:spMkLst>
            <pc:docMk/>
            <pc:sldMk cId="0" sldId="271"/>
            <ac:spMk id="214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971" v="47" actId="790"/>
        <pc:sldMkLst>
          <pc:docMk/>
          <pc:sldMk cId="0" sldId="272"/>
        </pc:sldMkLst>
        <pc:spChg chg="mod">
          <ac:chgData name="Patrik Hrkút" userId="69b41f3f-cce6-4833-b1b6-94a378442888" providerId="ADAL" clId="{5FC90A91-A04C-4D22-B8E4-B92D19F914E6}" dt="2021-10-18T13:39:37.971" v="46" actId="790"/>
          <ac:spMkLst>
            <pc:docMk/>
            <pc:sldMk cId="0" sldId="272"/>
            <ac:spMk id="21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71" v="47" actId="790"/>
          <ac:spMkLst>
            <pc:docMk/>
            <pc:sldMk cId="0" sldId="272"/>
            <ac:spMk id="220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4:06:31.655" v="534" actId="6549"/>
        <pc:sldMkLst>
          <pc:docMk/>
          <pc:sldMk cId="0" sldId="273"/>
        </pc:sldMkLst>
        <pc:spChg chg="mod">
          <ac:chgData name="Patrik Hrkút" userId="69b41f3f-cce6-4833-b1b6-94a378442888" providerId="ADAL" clId="{5FC90A91-A04C-4D22-B8E4-B92D19F914E6}" dt="2021-10-18T13:39:37.975" v="48" actId="790"/>
          <ac:spMkLst>
            <pc:docMk/>
            <pc:sldMk cId="0" sldId="273"/>
            <ac:spMk id="22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06:31.655" v="534" actId="6549"/>
          <ac:spMkLst>
            <pc:docMk/>
            <pc:sldMk cId="0" sldId="273"/>
            <ac:spMk id="22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91" v="50" actId="790"/>
          <ac:spMkLst>
            <pc:docMk/>
            <pc:sldMk cId="0" sldId="273"/>
            <ac:spMk id="22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7.999" v="52" actId="790"/>
        <pc:sldMkLst>
          <pc:docMk/>
          <pc:sldMk cId="0" sldId="274"/>
        </pc:sldMkLst>
        <pc:spChg chg="mod">
          <ac:chgData name="Patrik Hrkút" userId="69b41f3f-cce6-4833-b1b6-94a378442888" providerId="ADAL" clId="{5FC90A91-A04C-4D22-B8E4-B92D19F914E6}" dt="2021-10-18T13:39:37.995" v="51" actId="790"/>
          <ac:spMkLst>
            <pc:docMk/>
            <pc:sldMk cId="0" sldId="274"/>
            <ac:spMk id="23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7.999" v="52" actId="790"/>
          <ac:spMkLst>
            <pc:docMk/>
            <pc:sldMk cId="0" sldId="274"/>
            <ac:spMk id="234" creationId="{00000000-0000-0000-0000-000000000000}"/>
          </ac:spMkLst>
        </pc:spChg>
      </pc:sldChg>
      <pc:sldChg chg="modSp del mod">
        <pc:chgData name="Patrik Hrkút" userId="69b41f3f-cce6-4833-b1b6-94a378442888" providerId="ADAL" clId="{5FC90A91-A04C-4D22-B8E4-B92D19F914E6}" dt="2021-10-18T18:33:25.203" v="1201" actId="47"/>
        <pc:sldMkLst>
          <pc:docMk/>
          <pc:sldMk cId="0" sldId="275"/>
        </pc:sldMkLst>
        <pc:spChg chg="mod">
          <ac:chgData name="Patrik Hrkút" userId="69b41f3f-cce6-4833-b1b6-94a378442888" providerId="ADAL" clId="{5FC90A91-A04C-4D22-B8E4-B92D19F914E6}" dt="2021-10-18T13:39:38.003" v="53" actId="790"/>
          <ac:spMkLst>
            <pc:docMk/>
            <pc:sldMk cId="0" sldId="275"/>
            <ac:spMk id="24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03" v="54" actId="790"/>
          <ac:spMkLst>
            <pc:docMk/>
            <pc:sldMk cId="0" sldId="275"/>
            <ac:spMk id="24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017" v="57" actId="790"/>
        <pc:sldMkLst>
          <pc:docMk/>
          <pc:sldMk cId="0" sldId="276"/>
        </pc:sldMkLst>
        <pc:spChg chg="mod">
          <ac:chgData name="Patrik Hrkút" userId="69b41f3f-cce6-4833-b1b6-94a378442888" providerId="ADAL" clId="{5FC90A91-A04C-4D22-B8E4-B92D19F914E6}" dt="2021-10-18T13:39:38.007" v="55" actId="790"/>
          <ac:spMkLst>
            <pc:docMk/>
            <pc:sldMk cId="0" sldId="276"/>
            <ac:spMk id="24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17" v="56" actId="790"/>
          <ac:spMkLst>
            <pc:docMk/>
            <pc:sldMk cId="0" sldId="276"/>
            <ac:spMk id="24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17" v="57" actId="790"/>
          <ac:spMkLst>
            <pc:docMk/>
            <pc:sldMk cId="0" sldId="276"/>
            <ac:spMk id="249" creationId="{00000000-0000-0000-0000-000000000000}"/>
          </ac:spMkLst>
        </pc:spChg>
      </pc:sldChg>
      <pc:sldChg chg="addSp modSp mod">
        <pc:chgData name="Patrik Hrkút" userId="69b41f3f-cce6-4833-b1b6-94a378442888" providerId="ADAL" clId="{5FC90A91-A04C-4D22-B8E4-B92D19F914E6}" dt="2021-10-18T19:42:05.125" v="2047" actId="1076"/>
        <pc:sldMkLst>
          <pc:docMk/>
          <pc:sldMk cId="0" sldId="277"/>
        </pc:sldMkLst>
        <pc:spChg chg="add mod">
          <ac:chgData name="Patrik Hrkút" userId="69b41f3f-cce6-4833-b1b6-94a378442888" providerId="ADAL" clId="{5FC90A91-A04C-4D22-B8E4-B92D19F914E6}" dt="2021-10-18T19:42:05.125" v="2047" actId="1076"/>
          <ac:spMkLst>
            <pc:docMk/>
            <pc:sldMk cId="0" sldId="277"/>
            <ac:spMk id="2" creationId="{99360B52-D87C-4EC3-881F-EC4E811D5D96}"/>
          </ac:spMkLst>
        </pc:spChg>
        <pc:spChg chg="mod">
          <ac:chgData name="Patrik Hrkút" userId="69b41f3f-cce6-4833-b1b6-94a378442888" providerId="ADAL" clId="{5FC90A91-A04C-4D22-B8E4-B92D19F914E6}" dt="2021-10-18T13:39:38.021" v="58" actId="790"/>
          <ac:spMkLst>
            <pc:docMk/>
            <pc:sldMk cId="0" sldId="277"/>
            <ac:spMk id="25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9:41:33.964" v="2032" actId="6549"/>
          <ac:spMkLst>
            <pc:docMk/>
            <pc:sldMk cId="0" sldId="277"/>
            <ac:spMk id="25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37" v="60" actId="790"/>
          <ac:spMkLst>
            <pc:docMk/>
            <pc:sldMk cId="0" sldId="277"/>
            <ac:spMk id="25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053" v="63" actId="790"/>
        <pc:sldMkLst>
          <pc:docMk/>
          <pc:sldMk cId="0" sldId="278"/>
        </pc:sldMkLst>
        <pc:spChg chg="mod">
          <ac:chgData name="Patrik Hrkút" userId="69b41f3f-cce6-4833-b1b6-94a378442888" providerId="ADAL" clId="{5FC90A91-A04C-4D22-B8E4-B92D19F914E6}" dt="2021-10-18T13:39:38.037" v="61" actId="790"/>
          <ac:spMkLst>
            <pc:docMk/>
            <pc:sldMk cId="0" sldId="278"/>
            <ac:spMk id="26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53" v="62" actId="790"/>
          <ac:spMkLst>
            <pc:docMk/>
            <pc:sldMk cId="0" sldId="278"/>
            <ac:spMk id="26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53" v="63" actId="790"/>
          <ac:spMkLst>
            <pc:docMk/>
            <pc:sldMk cId="0" sldId="278"/>
            <ac:spMk id="26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081" v="66" actId="790"/>
        <pc:sldMkLst>
          <pc:docMk/>
          <pc:sldMk cId="0" sldId="279"/>
        </pc:sldMkLst>
        <pc:spChg chg="mod">
          <ac:chgData name="Patrik Hrkút" userId="69b41f3f-cce6-4833-b1b6-94a378442888" providerId="ADAL" clId="{5FC90A91-A04C-4D22-B8E4-B92D19F914E6}" dt="2021-10-18T13:39:38.061" v="64" actId="790"/>
          <ac:spMkLst>
            <pc:docMk/>
            <pc:sldMk cId="0" sldId="279"/>
            <ac:spMk id="26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81" v="65" actId="790"/>
          <ac:spMkLst>
            <pc:docMk/>
            <pc:sldMk cId="0" sldId="279"/>
            <ac:spMk id="26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81" v="66" actId="790"/>
          <ac:spMkLst>
            <pc:docMk/>
            <pc:sldMk cId="0" sldId="279"/>
            <ac:spMk id="270" creationId="{00000000-0000-0000-0000-000000000000}"/>
          </ac:spMkLst>
        </pc:spChg>
      </pc:sldChg>
      <pc:sldChg chg="addSp modSp mod">
        <pc:chgData name="Patrik Hrkút" userId="69b41f3f-cce6-4833-b1b6-94a378442888" providerId="ADAL" clId="{5FC90A91-A04C-4D22-B8E4-B92D19F914E6}" dt="2021-10-18T14:09:54.004" v="542" actId="1076"/>
        <pc:sldMkLst>
          <pc:docMk/>
          <pc:sldMk cId="0" sldId="280"/>
        </pc:sldMkLst>
        <pc:spChg chg="add mod">
          <ac:chgData name="Patrik Hrkút" userId="69b41f3f-cce6-4833-b1b6-94a378442888" providerId="ADAL" clId="{5FC90A91-A04C-4D22-B8E4-B92D19F914E6}" dt="2021-10-18T14:09:54.004" v="542" actId="1076"/>
          <ac:spMkLst>
            <pc:docMk/>
            <pc:sldMk cId="0" sldId="280"/>
            <ac:spMk id="2" creationId="{9DD2BD75-DE34-4A4F-B951-B72B394A5985}"/>
          </ac:spMkLst>
        </pc:spChg>
        <pc:spChg chg="mod">
          <ac:chgData name="Patrik Hrkút" userId="69b41f3f-cce6-4833-b1b6-94a378442888" providerId="ADAL" clId="{5FC90A91-A04C-4D22-B8E4-B92D19F914E6}" dt="2021-10-18T13:39:38.085" v="67" actId="790"/>
          <ac:spMkLst>
            <pc:docMk/>
            <pc:sldMk cId="0" sldId="280"/>
            <ac:spMk id="27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09:47.320" v="541" actId="20577"/>
          <ac:spMkLst>
            <pc:docMk/>
            <pc:sldMk cId="0" sldId="280"/>
            <ac:spMk id="27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097" v="69" actId="790"/>
          <ac:spMkLst>
            <pc:docMk/>
            <pc:sldMk cId="0" sldId="280"/>
            <ac:spMk id="27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4:10:36.217" v="554" actId="20577"/>
        <pc:sldMkLst>
          <pc:docMk/>
          <pc:sldMk cId="0" sldId="281"/>
        </pc:sldMkLst>
        <pc:spChg chg="mod">
          <ac:chgData name="Patrik Hrkút" userId="69b41f3f-cce6-4833-b1b6-94a378442888" providerId="ADAL" clId="{5FC90A91-A04C-4D22-B8E4-B92D19F914E6}" dt="2021-10-18T13:39:38.105" v="70" actId="790"/>
          <ac:spMkLst>
            <pc:docMk/>
            <pc:sldMk cId="0" sldId="281"/>
            <ac:spMk id="28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10:36.217" v="554" actId="20577"/>
          <ac:spMkLst>
            <pc:docMk/>
            <pc:sldMk cId="0" sldId="281"/>
            <ac:spMk id="28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131" v="72" actId="790"/>
          <ac:spMkLst>
            <pc:docMk/>
            <pc:sldMk cId="0" sldId="281"/>
            <ac:spMk id="284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155" v="75" actId="790"/>
        <pc:sldMkLst>
          <pc:docMk/>
          <pc:sldMk cId="0" sldId="282"/>
        </pc:sldMkLst>
        <pc:spChg chg="mod">
          <ac:chgData name="Patrik Hrkút" userId="69b41f3f-cce6-4833-b1b6-94a378442888" providerId="ADAL" clId="{5FC90A91-A04C-4D22-B8E4-B92D19F914E6}" dt="2021-10-18T13:39:38.135" v="73" actId="790"/>
          <ac:spMkLst>
            <pc:docMk/>
            <pc:sldMk cId="0" sldId="282"/>
            <ac:spMk id="28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155" v="74" actId="790"/>
          <ac:spMkLst>
            <pc:docMk/>
            <pc:sldMk cId="0" sldId="282"/>
            <ac:spMk id="29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155" v="75" actId="790"/>
          <ac:spMkLst>
            <pc:docMk/>
            <pc:sldMk cId="0" sldId="282"/>
            <ac:spMk id="29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171" v="78" actId="790"/>
        <pc:sldMkLst>
          <pc:docMk/>
          <pc:sldMk cId="0" sldId="283"/>
        </pc:sldMkLst>
        <pc:spChg chg="mod">
          <ac:chgData name="Patrik Hrkút" userId="69b41f3f-cce6-4833-b1b6-94a378442888" providerId="ADAL" clId="{5FC90A91-A04C-4D22-B8E4-B92D19F914E6}" dt="2021-10-18T13:39:38.159" v="76" actId="790"/>
          <ac:spMkLst>
            <pc:docMk/>
            <pc:sldMk cId="0" sldId="283"/>
            <ac:spMk id="29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167" v="77" actId="790"/>
          <ac:spMkLst>
            <pc:docMk/>
            <pc:sldMk cId="0" sldId="283"/>
            <ac:spMk id="29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171" v="78" actId="790"/>
          <ac:spMkLst>
            <pc:docMk/>
            <pc:sldMk cId="0" sldId="283"/>
            <ac:spMk id="29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4:11:54.425" v="556" actId="20577"/>
        <pc:sldMkLst>
          <pc:docMk/>
          <pc:sldMk cId="0" sldId="284"/>
        </pc:sldMkLst>
        <pc:spChg chg="mod">
          <ac:chgData name="Patrik Hrkút" userId="69b41f3f-cce6-4833-b1b6-94a378442888" providerId="ADAL" clId="{5FC90A91-A04C-4D22-B8E4-B92D19F914E6}" dt="2021-10-18T13:39:38.191" v="83" actId="790"/>
          <ac:spMkLst>
            <pc:docMk/>
            <pc:sldMk cId="0" sldId="284"/>
            <ac:spMk id="30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11:54.425" v="556" actId="20577"/>
          <ac:spMkLst>
            <pc:docMk/>
            <pc:sldMk cId="0" sldId="284"/>
            <ac:spMk id="30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09" v="85" actId="790"/>
          <ac:spMkLst>
            <pc:docMk/>
            <pc:sldMk cId="0" sldId="284"/>
            <ac:spMk id="305" creationId="{00000000-0000-0000-0000-000000000000}"/>
          </ac:spMkLst>
        </pc:spChg>
      </pc:sldChg>
      <pc:sldChg chg="addSp modSp mod">
        <pc:chgData name="Patrik Hrkút" userId="69b41f3f-cce6-4833-b1b6-94a378442888" providerId="ADAL" clId="{5FC90A91-A04C-4D22-B8E4-B92D19F914E6}" dt="2021-10-18T14:15:01.504" v="561" actId="1076"/>
        <pc:sldMkLst>
          <pc:docMk/>
          <pc:sldMk cId="0" sldId="285"/>
        </pc:sldMkLst>
        <pc:spChg chg="add mod">
          <ac:chgData name="Patrik Hrkút" userId="69b41f3f-cce6-4833-b1b6-94a378442888" providerId="ADAL" clId="{5FC90A91-A04C-4D22-B8E4-B92D19F914E6}" dt="2021-10-18T14:15:01.504" v="561" actId="1076"/>
          <ac:spMkLst>
            <pc:docMk/>
            <pc:sldMk cId="0" sldId="285"/>
            <ac:spMk id="2" creationId="{5AE8A3C6-A46C-4B11-BC22-4F0C83C4F852}"/>
          </ac:spMkLst>
        </pc:spChg>
        <pc:spChg chg="mod">
          <ac:chgData name="Patrik Hrkút" userId="69b41f3f-cce6-4833-b1b6-94a378442888" providerId="ADAL" clId="{5FC90A91-A04C-4D22-B8E4-B92D19F914E6}" dt="2021-10-18T13:39:38.213" v="86" actId="790"/>
          <ac:spMkLst>
            <pc:docMk/>
            <pc:sldMk cId="0" sldId="285"/>
            <ac:spMk id="31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14:49.697" v="557" actId="6549"/>
          <ac:spMkLst>
            <pc:docMk/>
            <pc:sldMk cId="0" sldId="285"/>
            <ac:spMk id="31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33" v="88" actId="790"/>
          <ac:spMkLst>
            <pc:docMk/>
            <pc:sldMk cId="0" sldId="285"/>
            <ac:spMk id="312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253" v="91" actId="790"/>
        <pc:sldMkLst>
          <pc:docMk/>
          <pc:sldMk cId="0" sldId="286"/>
        </pc:sldMkLst>
        <pc:spChg chg="mod">
          <ac:chgData name="Patrik Hrkút" userId="69b41f3f-cce6-4833-b1b6-94a378442888" providerId="ADAL" clId="{5FC90A91-A04C-4D22-B8E4-B92D19F914E6}" dt="2021-10-18T13:39:38.237" v="89" actId="790"/>
          <ac:spMkLst>
            <pc:docMk/>
            <pc:sldMk cId="0" sldId="286"/>
            <ac:spMk id="31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49" v="90" actId="790"/>
          <ac:spMkLst>
            <pc:docMk/>
            <pc:sldMk cId="0" sldId="286"/>
            <ac:spMk id="31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53" v="91" actId="790"/>
          <ac:spMkLst>
            <pc:docMk/>
            <pc:sldMk cId="0" sldId="286"/>
            <ac:spMk id="319" creationId="{00000000-0000-0000-0000-000000000000}"/>
          </ac:spMkLst>
        </pc:spChg>
      </pc:sldChg>
      <pc:sldChg chg="addSp modSp mod">
        <pc:chgData name="Patrik Hrkút" userId="69b41f3f-cce6-4833-b1b6-94a378442888" providerId="ADAL" clId="{5FC90A91-A04C-4D22-B8E4-B92D19F914E6}" dt="2021-10-18T14:18:33.265" v="570" actId="1076"/>
        <pc:sldMkLst>
          <pc:docMk/>
          <pc:sldMk cId="0" sldId="287"/>
        </pc:sldMkLst>
        <pc:spChg chg="add mod">
          <ac:chgData name="Patrik Hrkút" userId="69b41f3f-cce6-4833-b1b6-94a378442888" providerId="ADAL" clId="{5FC90A91-A04C-4D22-B8E4-B92D19F914E6}" dt="2021-10-18T14:18:33.265" v="570" actId="1076"/>
          <ac:spMkLst>
            <pc:docMk/>
            <pc:sldMk cId="0" sldId="287"/>
            <ac:spMk id="2" creationId="{090B3485-CF70-49EA-9B73-5767ACF08A92}"/>
          </ac:spMkLst>
        </pc:spChg>
        <pc:spChg chg="mod">
          <ac:chgData name="Patrik Hrkút" userId="69b41f3f-cce6-4833-b1b6-94a378442888" providerId="ADAL" clId="{5FC90A91-A04C-4D22-B8E4-B92D19F914E6}" dt="2021-10-18T13:39:38.253" v="92" actId="790"/>
          <ac:spMkLst>
            <pc:docMk/>
            <pc:sldMk cId="0" sldId="287"/>
            <ac:spMk id="32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4:18:09.744" v="565" actId="6549"/>
          <ac:spMkLst>
            <pc:docMk/>
            <pc:sldMk cId="0" sldId="287"/>
            <ac:spMk id="32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86" v="94" actId="790"/>
          <ac:spMkLst>
            <pc:docMk/>
            <pc:sldMk cId="0" sldId="287"/>
            <ac:spMk id="32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302" v="99"/>
        <pc:sldMkLst>
          <pc:docMk/>
          <pc:sldMk cId="0" sldId="288"/>
        </pc:sldMkLst>
        <pc:spChg chg="mod">
          <ac:chgData name="Patrik Hrkút" userId="69b41f3f-cce6-4833-b1b6-94a378442888" providerId="ADAL" clId="{5FC90A91-A04C-4D22-B8E4-B92D19F914E6}" dt="2021-10-18T13:39:38.298" v="98"/>
          <ac:spMkLst>
            <pc:docMk/>
            <pc:sldMk cId="0" sldId="288"/>
            <ac:spMk id="2" creationId="{6E05DE94-373F-4DD8-A2A0-CAFAEBB7E557}"/>
          </ac:spMkLst>
        </pc:spChg>
        <pc:spChg chg="mod">
          <ac:chgData name="Patrik Hrkút" userId="69b41f3f-cce6-4833-b1b6-94a378442888" providerId="ADAL" clId="{5FC90A91-A04C-4D22-B8E4-B92D19F914E6}" dt="2021-10-18T13:39:38.302" v="99"/>
          <ac:spMkLst>
            <pc:docMk/>
            <pc:sldMk cId="0" sldId="288"/>
            <ac:spMk id="3" creationId="{D842FFA4-8C05-4E95-AF5D-0197737404FB}"/>
          </ac:spMkLst>
        </pc:spChg>
        <pc:spChg chg="mod">
          <ac:chgData name="Patrik Hrkút" userId="69b41f3f-cce6-4833-b1b6-94a378442888" providerId="ADAL" clId="{5FC90A91-A04C-4D22-B8E4-B92D19F914E6}" dt="2021-10-18T13:39:38.286" v="95" actId="790"/>
          <ac:spMkLst>
            <pc:docMk/>
            <pc:sldMk cId="0" sldId="288"/>
            <ac:spMk id="33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94" v="96" actId="790"/>
          <ac:spMkLst>
            <pc:docMk/>
            <pc:sldMk cId="0" sldId="288"/>
            <ac:spMk id="33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298" v="97" actId="790"/>
          <ac:spMkLst>
            <pc:docMk/>
            <pc:sldMk cId="0" sldId="288"/>
            <ac:spMk id="33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343" v="122" actId="790"/>
        <pc:sldMkLst>
          <pc:docMk/>
          <pc:sldMk cId="0" sldId="289"/>
        </pc:sldMkLst>
        <pc:spChg chg="mod">
          <ac:chgData name="Patrik Hrkút" userId="69b41f3f-cce6-4833-b1b6-94a378442888" providerId="ADAL" clId="{5FC90A91-A04C-4D22-B8E4-B92D19F914E6}" dt="2021-10-18T13:39:38.306" v="100" actId="790"/>
          <ac:spMkLst>
            <pc:docMk/>
            <pc:sldMk cId="0" sldId="289"/>
            <ac:spMk id="33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306" v="101" actId="790"/>
          <ac:spMkLst>
            <pc:docMk/>
            <pc:sldMk cId="0" sldId="289"/>
            <ac:spMk id="339" creationId="{00000000-0000-0000-0000-000000000000}"/>
          </ac:spMkLst>
        </pc:spChg>
        <pc:graphicFrameChg chg="modGraphic">
          <ac:chgData name="Patrik Hrkút" userId="69b41f3f-cce6-4833-b1b6-94a378442888" providerId="ADAL" clId="{5FC90A91-A04C-4D22-B8E4-B92D19F914E6}" dt="2021-10-18T13:39:38.343" v="122" actId="790"/>
          <ac:graphicFrameMkLst>
            <pc:docMk/>
            <pc:sldMk cId="0" sldId="289"/>
            <ac:graphicFrameMk id="340" creationId="{00000000-0000-0000-0000-000000000000}"/>
          </ac:graphicFrameMkLst>
        </pc:graphicFrameChg>
      </pc:sldChg>
      <pc:sldChg chg="modSp mod">
        <pc:chgData name="Patrik Hrkút" userId="69b41f3f-cce6-4833-b1b6-94a378442888" providerId="ADAL" clId="{5FC90A91-A04C-4D22-B8E4-B92D19F914E6}" dt="2021-10-18T13:39:38.407" v="146" actId="790"/>
        <pc:sldMkLst>
          <pc:docMk/>
          <pc:sldMk cId="0" sldId="290"/>
        </pc:sldMkLst>
        <pc:spChg chg="mod">
          <ac:chgData name="Patrik Hrkút" userId="69b41f3f-cce6-4833-b1b6-94a378442888" providerId="ADAL" clId="{5FC90A91-A04C-4D22-B8E4-B92D19F914E6}" dt="2021-10-18T13:39:38.395" v="144" actId="790"/>
          <ac:spMkLst>
            <pc:docMk/>
            <pc:sldMk cId="0" sldId="290"/>
            <ac:spMk id="34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03" v="145" actId="790"/>
          <ac:spMkLst>
            <pc:docMk/>
            <pc:sldMk cId="0" sldId="290"/>
            <ac:spMk id="34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07" v="146" actId="790"/>
          <ac:spMkLst>
            <pc:docMk/>
            <pc:sldMk cId="0" sldId="290"/>
            <ac:spMk id="34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426" v="149" actId="790"/>
        <pc:sldMkLst>
          <pc:docMk/>
          <pc:sldMk cId="0" sldId="291"/>
        </pc:sldMkLst>
        <pc:spChg chg="mod">
          <ac:chgData name="Patrik Hrkút" userId="69b41f3f-cce6-4833-b1b6-94a378442888" providerId="ADAL" clId="{5FC90A91-A04C-4D22-B8E4-B92D19F914E6}" dt="2021-10-18T13:39:38.410" v="147" actId="790"/>
          <ac:spMkLst>
            <pc:docMk/>
            <pc:sldMk cId="0" sldId="291"/>
            <ac:spMk id="35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26" v="148" actId="790"/>
          <ac:spMkLst>
            <pc:docMk/>
            <pc:sldMk cId="0" sldId="291"/>
            <ac:spMk id="35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26" v="149" actId="790"/>
          <ac:spMkLst>
            <pc:docMk/>
            <pc:sldMk cId="0" sldId="291"/>
            <ac:spMk id="354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446" v="152" actId="790"/>
        <pc:sldMkLst>
          <pc:docMk/>
          <pc:sldMk cId="0" sldId="293"/>
        </pc:sldMkLst>
        <pc:spChg chg="mod">
          <ac:chgData name="Patrik Hrkút" userId="69b41f3f-cce6-4833-b1b6-94a378442888" providerId="ADAL" clId="{5FC90A91-A04C-4D22-B8E4-B92D19F914E6}" dt="2021-10-18T13:39:38.430" v="150" actId="790"/>
          <ac:spMkLst>
            <pc:docMk/>
            <pc:sldMk cId="0" sldId="293"/>
            <ac:spMk id="36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46" v="151" actId="790"/>
          <ac:spMkLst>
            <pc:docMk/>
            <pc:sldMk cId="0" sldId="293"/>
            <ac:spMk id="36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46" v="152" actId="790"/>
          <ac:spMkLst>
            <pc:docMk/>
            <pc:sldMk cId="0" sldId="293"/>
            <ac:spMk id="36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470" v="155" actId="790"/>
        <pc:sldMkLst>
          <pc:docMk/>
          <pc:sldMk cId="0" sldId="295"/>
        </pc:sldMkLst>
        <pc:spChg chg="mod">
          <ac:chgData name="Patrik Hrkút" userId="69b41f3f-cce6-4833-b1b6-94a378442888" providerId="ADAL" clId="{5FC90A91-A04C-4D22-B8E4-B92D19F914E6}" dt="2021-10-18T13:39:38.446" v="153" actId="790"/>
          <ac:spMkLst>
            <pc:docMk/>
            <pc:sldMk cId="0" sldId="295"/>
            <ac:spMk id="38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66" v="154" actId="790"/>
          <ac:spMkLst>
            <pc:docMk/>
            <pc:sldMk cId="0" sldId="295"/>
            <ac:spMk id="38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70" v="155" actId="790"/>
          <ac:spMkLst>
            <pc:docMk/>
            <pc:sldMk cId="0" sldId="295"/>
            <ac:spMk id="382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498" v="175" actId="790"/>
        <pc:sldMkLst>
          <pc:docMk/>
          <pc:sldMk cId="0" sldId="296"/>
        </pc:sldMkLst>
        <pc:spChg chg="mod">
          <ac:chgData name="Patrik Hrkút" userId="69b41f3f-cce6-4833-b1b6-94a378442888" providerId="ADAL" clId="{5FC90A91-A04C-4D22-B8E4-B92D19F914E6}" dt="2021-10-18T13:39:38.470" v="156" actId="790"/>
          <ac:spMkLst>
            <pc:docMk/>
            <pc:sldMk cId="0" sldId="296"/>
            <ac:spMk id="38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474" v="157" actId="790"/>
          <ac:spMkLst>
            <pc:docMk/>
            <pc:sldMk cId="0" sldId="296"/>
            <ac:spMk id="388" creationId="{00000000-0000-0000-0000-000000000000}"/>
          </ac:spMkLst>
        </pc:spChg>
        <pc:graphicFrameChg chg="modGraphic">
          <ac:chgData name="Patrik Hrkút" userId="69b41f3f-cce6-4833-b1b6-94a378442888" providerId="ADAL" clId="{5FC90A91-A04C-4D22-B8E4-B92D19F914E6}" dt="2021-10-18T13:39:38.498" v="175" actId="790"/>
          <ac:graphicFrameMkLst>
            <pc:docMk/>
            <pc:sldMk cId="0" sldId="296"/>
            <ac:graphicFrameMk id="389" creationId="{00000000-0000-0000-0000-000000000000}"/>
          </ac:graphicFrameMkLst>
        </pc:graphicFrameChg>
      </pc:sldChg>
      <pc:sldChg chg="addSp delSp modSp mod">
        <pc:chgData name="Patrik Hrkút" userId="69b41f3f-cce6-4833-b1b6-94a378442888" providerId="ADAL" clId="{5FC90A91-A04C-4D22-B8E4-B92D19F914E6}" dt="2021-10-18T18:48:57.647" v="1548" actId="21"/>
        <pc:sldMkLst>
          <pc:docMk/>
          <pc:sldMk cId="0" sldId="297"/>
        </pc:sldMkLst>
        <pc:spChg chg="add del mod">
          <ac:chgData name="Patrik Hrkút" userId="69b41f3f-cce6-4833-b1b6-94a378442888" providerId="ADAL" clId="{5FC90A91-A04C-4D22-B8E4-B92D19F914E6}" dt="2021-10-18T18:48:57.647" v="1548" actId="21"/>
          <ac:spMkLst>
            <pc:docMk/>
            <pc:sldMk cId="0" sldId="297"/>
            <ac:spMk id="2" creationId="{913481F2-875B-4793-85E8-5972E8040A5F}"/>
          </ac:spMkLst>
        </pc:spChg>
        <pc:spChg chg="mod">
          <ac:chgData name="Patrik Hrkút" userId="69b41f3f-cce6-4833-b1b6-94a378442888" providerId="ADAL" clId="{5FC90A91-A04C-4D22-B8E4-B92D19F914E6}" dt="2021-10-18T13:39:38.498" v="176" actId="790"/>
          <ac:spMkLst>
            <pc:docMk/>
            <pc:sldMk cId="0" sldId="297"/>
            <ac:spMk id="39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22" v="177" actId="790"/>
          <ac:spMkLst>
            <pc:docMk/>
            <pc:sldMk cId="0" sldId="297"/>
            <ac:spMk id="39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22" v="178" actId="790"/>
          <ac:spMkLst>
            <pc:docMk/>
            <pc:sldMk cId="0" sldId="297"/>
            <ac:spMk id="39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537" v="181" actId="790"/>
        <pc:sldMkLst>
          <pc:docMk/>
          <pc:sldMk cId="0" sldId="298"/>
        </pc:sldMkLst>
        <pc:spChg chg="mod">
          <ac:chgData name="Patrik Hrkút" userId="69b41f3f-cce6-4833-b1b6-94a378442888" providerId="ADAL" clId="{5FC90A91-A04C-4D22-B8E4-B92D19F914E6}" dt="2021-10-18T13:39:38.525" v="179" actId="790"/>
          <ac:spMkLst>
            <pc:docMk/>
            <pc:sldMk cId="0" sldId="298"/>
            <ac:spMk id="40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33" v="180" actId="790"/>
          <ac:spMkLst>
            <pc:docMk/>
            <pc:sldMk cId="0" sldId="298"/>
            <ac:spMk id="40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37" v="181" actId="790"/>
          <ac:spMkLst>
            <pc:docMk/>
            <pc:sldMk cId="0" sldId="298"/>
            <ac:spMk id="40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549" v="184" actId="790"/>
        <pc:sldMkLst>
          <pc:docMk/>
          <pc:sldMk cId="0" sldId="299"/>
        </pc:sldMkLst>
        <pc:spChg chg="mod">
          <ac:chgData name="Patrik Hrkút" userId="69b41f3f-cce6-4833-b1b6-94a378442888" providerId="ADAL" clId="{5FC90A91-A04C-4D22-B8E4-B92D19F914E6}" dt="2021-10-18T13:39:38.541" v="182" actId="790"/>
          <ac:spMkLst>
            <pc:docMk/>
            <pc:sldMk cId="0" sldId="299"/>
            <ac:spMk id="40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49" v="183" actId="790"/>
          <ac:spMkLst>
            <pc:docMk/>
            <pc:sldMk cId="0" sldId="299"/>
            <ac:spMk id="40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49" v="184" actId="790"/>
          <ac:spMkLst>
            <pc:docMk/>
            <pc:sldMk cId="0" sldId="299"/>
            <ac:spMk id="410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573" v="187" actId="790"/>
        <pc:sldMkLst>
          <pc:docMk/>
          <pc:sldMk cId="0" sldId="300"/>
        </pc:sldMkLst>
        <pc:spChg chg="mod">
          <ac:chgData name="Patrik Hrkút" userId="69b41f3f-cce6-4833-b1b6-94a378442888" providerId="ADAL" clId="{5FC90A91-A04C-4D22-B8E4-B92D19F914E6}" dt="2021-10-18T13:39:38.553" v="185" actId="790"/>
          <ac:spMkLst>
            <pc:docMk/>
            <pc:sldMk cId="0" sldId="300"/>
            <ac:spMk id="41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73" v="186" actId="790"/>
          <ac:spMkLst>
            <pc:docMk/>
            <pc:sldMk cId="0" sldId="300"/>
            <ac:spMk id="41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73" v="187" actId="790"/>
          <ac:spMkLst>
            <pc:docMk/>
            <pc:sldMk cId="0" sldId="300"/>
            <ac:spMk id="41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589" v="190" actId="790"/>
        <pc:sldMkLst>
          <pc:docMk/>
          <pc:sldMk cId="0" sldId="301"/>
        </pc:sldMkLst>
        <pc:spChg chg="mod">
          <ac:chgData name="Patrik Hrkút" userId="69b41f3f-cce6-4833-b1b6-94a378442888" providerId="ADAL" clId="{5FC90A91-A04C-4D22-B8E4-B92D19F914E6}" dt="2021-10-18T13:39:38.577" v="188" actId="790"/>
          <ac:spMkLst>
            <pc:docMk/>
            <pc:sldMk cId="0" sldId="301"/>
            <ac:spMk id="42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89" v="189" actId="790"/>
          <ac:spMkLst>
            <pc:docMk/>
            <pc:sldMk cId="0" sldId="301"/>
            <ac:spMk id="42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589" v="190" actId="790"/>
          <ac:spMkLst>
            <pc:docMk/>
            <pc:sldMk cId="0" sldId="301"/>
            <ac:spMk id="424" creationId="{00000000-0000-0000-0000-000000000000}"/>
          </ac:spMkLst>
        </pc:spChg>
      </pc:sldChg>
      <pc:sldChg chg="addSp modSp mod">
        <pc:chgData name="Patrik Hrkút" userId="69b41f3f-cce6-4833-b1b6-94a378442888" providerId="ADAL" clId="{5FC90A91-A04C-4D22-B8E4-B92D19F914E6}" dt="2021-10-18T19:37:30.749" v="2028" actId="6549"/>
        <pc:sldMkLst>
          <pc:docMk/>
          <pc:sldMk cId="0" sldId="302"/>
        </pc:sldMkLst>
        <pc:spChg chg="add mod">
          <ac:chgData name="Patrik Hrkút" userId="69b41f3f-cce6-4833-b1b6-94a378442888" providerId="ADAL" clId="{5FC90A91-A04C-4D22-B8E4-B92D19F914E6}" dt="2021-10-18T19:37:30.749" v="2028" actId="6549"/>
          <ac:spMkLst>
            <pc:docMk/>
            <pc:sldMk cId="0" sldId="302"/>
            <ac:spMk id="2" creationId="{0AFBB795-E515-455E-9197-39FF44C447DE}"/>
          </ac:spMkLst>
        </pc:spChg>
        <pc:spChg chg="add mod">
          <ac:chgData name="Patrik Hrkút" userId="69b41f3f-cce6-4833-b1b6-94a378442888" providerId="ADAL" clId="{5FC90A91-A04C-4D22-B8E4-B92D19F914E6}" dt="2021-10-18T19:34:30.460" v="2009" actId="207"/>
          <ac:spMkLst>
            <pc:docMk/>
            <pc:sldMk cId="0" sldId="302"/>
            <ac:spMk id="3" creationId="{426E41F8-899C-485A-9AC1-44DCA4A4BD7C}"/>
          </ac:spMkLst>
        </pc:spChg>
        <pc:spChg chg="mod">
          <ac:chgData name="Patrik Hrkút" userId="69b41f3f-cce6-4833-b1b6-94a378442888" providerId="ADAL" clId="{5FC90A91-A04C-4D22-B8E4-B92D19F914E6}" dt="2021-10-18T19:32:35.967" v="1913" actId="20577"/>
          <ac:spMkLst>
            <pc:docMk/>
            <pc:sldMk cId="0" sldId="302"/>
            <ac:spMk id="42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9:37:17.982" v="2026" actId="6549"/>
          <ac:spMkLst>
            <pc:docMk/>
            <pc:sldMk cId="0" sldId="302"/>
            <ac:spMk id="43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09" v="193" actId="790"/>
          <ac:spMkLst>
            <pc:docMk/>
            <pc:sldMk cId="0" sldId="302"/>
            <ac:spMk id="43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619" v="196" actId="790"/>
        <pc:sldMkLst>
          <pc:docMk/>
          <pc:sldMk cId="0" sldId="303"/>
        </pc:sldMkLst>
        <pc:spChg chg="mod">
          <ac:chgData name="Patrik Hrkút" userId="69b41f3f-cce6-4833-b1b6-94a378442888" providerId="ADAL" clId="{5FC90A91-A04C-4D22-B8E4-B92D19F914E6}" dt="2021-10-18T13:39:38.611" v="194" actId="790"/>
          <ac:spMkLst>
            <pc:docMk/>
            <pc:sldMk cId="0" sldId="303"/>
            <ac:spMk id="43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19" v="195" actId="790"/>
          <ac:spMkLst>
            <pc:docMk/>
            <pc:sldMk cId="0" sldId="303"/>
            <ac:spMk id="43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19" v="196" actId="790"/>
          <ac:spMkLst>
            <pc:docMk/>
            <pc:sldMk cId="0" sldId="303"/>
            <ac:spMk id="43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631" v="199" actId="790"/>
        <pc:sldMkLst>
          <pc:docMk/>
          <pc:sldMk cId="0" sldId="304"/>
        </pc:sldMkLst>
        <pc:spChg chg="mod">
          <ac:chgData name="Patrik Hrkút" userId="69b41f3f-cce6-4833-b1b6-94a378442888" providerId="ADAL" clId="{5FC90A91-A04C-4D22-B8E4-B92D19F914E6}" dt="2021-10-18T13:39:38.623" v="197" actId="790"/>
          <ac:spMkLst>
            <pc:docMk/>
            <pc:sldMk cId="0" sldId="304"/>
            <ac:spMk id="44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27" v="198" actId="790"/>
          <ac:spMkLst>
            <pc:docMk/>
            <pc:sldMk cId="0" sldId="304"/>
            <ac:spMk id="44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31" v="199" actId="790"/>
          <ac:spMkLst>
            <pc:docMk/>
            <pc:sldMk cId="0" sldId="304"/>
            <ac:spMk id="445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639" v="202" actId="790"/>
        <pc:sldMkLst>
          <pc:docMk/>
          <pc:sldMk cId="0" sldId="305"/>
        </pc:sldMkLst>
        <pc:spChg chg="mod">
          <ac:chgData name="Patrik Hrkút" userId="69b41f3f-cce6-4833-b1b6-94a378442888" providerId="ADAL" clId="{5FC90A91-A04C-4D22-B8E4-B92D19F914E6}" dt="2021-10-18T13:39:38.635" v="200" actId="790"/>
          <ac:spMkLst>
            <pc:docMk/>
            <pc:sldMk cId="0" sldId="305"/>
            <ac:spMk id="45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39" v="201" actId="790"/>
          <ac:spMkLst>
            <pc:docMk/>
            <pc:sldMk cId="0" sldId="305"/>
            <ac:spMk id="45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39" v="202" actId="790"/>
          <ac:spMkLst>
            <pc:docMk/>
            <pc:sldMk cId="0" sldId="305"/>
            <ac:spMk id="452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659" v="205" actId="790"/>
        <pc:sldMkLst>
          <pc:docMk/>
          <pc:sldMk cId="0" sldId="306"/>
        </pc:sldMkLst>
        <pc:spChg chg="mod">
          <ac:chgData name="Patrik Hrkút" userId="69b41f3f-cce6-4833-b1b6-94a378442888" providerId="ADAL" clId="{5FC90A91-A04C-4D22-B8E4-B92D19F914E6}" dt="2021-10-18T13:39:38.643" v="203" actId="790"/>
          <ac:spMkLst>
            <pc:docMk/>
            <pc:sldMk cId="0" sldId="306"/>
            <ac:spMk id="45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55" v="204" actId="790"/>
          <ac:spMkLst>
            <pc:docMk/>
            <pc:sldMk cId="0" sldId="306"/>
            <ac:spMk id="45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59" v="205" actId="790"/>
          <ac:spMkLst>
            <pc:docMk/>
            <pc:sldMk cId="0" sldId="306"/>
            <ac:spMk id="459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671" v="208" actId="790"/>
        <pc:sldMkLst>
          <pc:docMk/>
          <pc:sldMk cId="0" sldId="307"/>
        </pc:sldMkLst>
        <pc:spChg chg="mod">
          <ac:chgData name="Patrik Hrkút" userId="69b41f3f-cce6-4833-b1b6-94a378442888" providerId="ADAL" clId="{5FC90A91-A04C-4D22-B8E4-B92D19F914E6}" dt="2021-10-18T13:39:38.659" v="206" actId="790"/>
          <ac:spMkLst>
            <pc:docMk/>
            <pc:sldMk cId="0" sldId="307"/>
            <ac:spMk id="46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71" v="207" actId="790"/>
          <ac:spMkLst>
            <pc:docMk/>
            <pc:sldMk cId="0" sldId="307"/>
            <ac:spMk id="46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71" v="208" actId="790"/>
          <ac:spMkLst>
            <pc:docMk/>
            <pc:sldMk cId="0" sldId="307"/>
            <ac:spMk id="46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8:06:39.845" v="888" actId="108"/>
        <pc:sldMkLst>
          <pc:docMk/>
          <pc:sldMk cId="0" sldId="308"/>
        </pc:sldMkLst>
        <pc:spChg chg="mod">
          <ac:chgData name="Patrik Hrkút" userId="69b41f3f-cce6-4833-b1b6-94a378442888" providerId="ADAL" clId="{5FC90A91-A04C-4D22-B8E4-B92D19F914E6}" dt="2021-10-18T13:39:38.675" v="209" actId="790"/>
          <ac:spMkLst>
            <pc:docMk/>
            <pc:sldMk cId="0" sldId="308"/>
            <ac:spMk id="47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8:06:39.845" v="888" actId="108"/>
          <ac:spMkLst>
            <pc:docMk/>
            <pc:sldMk cId="0" sldId="308"/>
            <ac:spMk id="47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691" v="211" actId="790"/>
          <ac:spMkLst>
            <pc:docMk/>
            <pc:sldMk cId="0" sldId="308"/>
            <ac:spMk id="47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719" v="214" actId="790"/>
        <pc:sldMkLst>
          <pc:docMk/>
          <pc:sldMk cId="0" sldId="309"/>
        </pc:sldMkLst>
        <pc:spChg chg="mod">
          <ac:chgData name="Patrik Hrkút" userId="69b41f3f-cce6-4833-b1b6-94a378442888" providerId="ADAL" clId="{5FC90A91-A04C-4D22-B8E4-B92D19F914E6}" dt="2021-10-18T13:39:38.695" v="212" actId="790"/>
          <ac:spMkLst>
            <pc:docMk/>
            <pc:sldMk cId="0" sldId="309"/>
            <ac:spMk id="47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15" v="213" actId="790"/>
          <ac:spMkLst>
            <pc:docMk/>
            <pc:sldMk cId="0" sldId="309"/>
            <ac:spMk id="47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19" v="214" actId="790"/>
          <ac:spMkLst>
            <pc:docMk/>
            <pc:sldMk cId="0" sldId="309"/>
            <ac:spMk id="480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739" v="217" actId="790"/>
        <pc:sldMkLst>
          <pc:docMk/>
          <pc:sldMk cId="0" sldId="310"/>
        </pc:sldMkLst>
        <pc:spChg chg="mod">
          <ac:chgData name="Patrik Hrkút" userId="69b41f3f-cce6-4833-b1b6-94a378442888" providerId="ADAL" clId="{5FC90A91-A04C-4D22-B8E4-B92D19F914E6}" dt="2021-10-18T13:39:38.719" v="215" actId="790"/>
          <ac:spMkLst>
            <pc:docMk/>
            <pc:sldMk cId="0" sldId="310"/>
            <ac:spMk id="48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39" v="216" actId="790"/>
          <ac:spMkLst>
            <pc:docMk/>
            <pc:sldMk cId="0" sldId="310"/>
            <ac:spMk id="48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39" v="217" actId="790"/>
          <ac:spMkLst>
            <pc:docMk/>
            <pc:sldMk cId="0" sldId="310"/>
            <ac:spMk id="48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763" v="220" actId="790"/>
        <pc:sldMkLst>
          <pc:docMk/>
          <pc:sldMk cId="0" sldId="311"/>
        </pc:sldMkLst>
        <pc:spChg chg="mod">
          <ac:chgData name="Patrik Hrkút" userId="69b41f3f-cce6-4833-b1b6-94a378442888" providerId="ADAL" clId="{5FC90A91-A04C-4D22-B8E4-B92D19F914E6}" dt="2021-10-18T13:39:38.743" v="218" actId="790"/>
          <ac:spMkLst>
            <pc:docMk/>
            <pc:sldMk cId="0" sldId="311"/>
            <ac:spMk id="49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63" v="219" actId="790"/>
          <ac:spMkLst>
            <pc:docMk/>
            <pc:sldMk cId="0" sldId="311"/>
            <ac:spMk id="49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63" v="220" actId="790"/>
          <ac:spMkLst>
            <pc:docMk/>
            <pc:sldMk cId="0" sldId="311"/>
            <ac:spMk id="494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787" v="223" actId="790"/>
        <pc:sldMkLst>
          <pc:docMk/>
          <pc:sldMk cId="0" sldId="312"/>
        </pc:sldMkLst>
        <pc:spChg chg="mod">
          <ac:chgData name="Patrik Hrkút" userId="69b41f3f-cce6-4833-b1b6-94a378442888" providerId="ADAL" clId="{5FC90A91-A04C-4D22-B8E4-B92D19F914E6}" dt="2021-10-18T13:39:38.767" v="221" actId="790"/>
          <ac:spMkLst>
            <pc:docMk/>
            <pc:sldMk cId="0" sldId="312"/>
            <ac:spMk id="49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87" v="222" actId="790"/>
          <ac:spMkLst>
            <pc:docMk/>
            <pc:sldMk cId="0" sldId="312"/>
            <ac:spMk id="50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87" v="223" actId="790"/>
          <ac:spMkLst>
            <pc:docMk/>
            <pc:sldMk cId="0" sldId="312"/>
            <ac:spMk id="50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4:39:38.913" v="648" actId="20577"/>
        <pc:sldMkLst>
          <pc:docMk/>
          <pc:sldMk cId="0" sldId="313"/>
        </pc:sldMkLst>
        <pc:spChg chg="mod">
          <ac:chgData name="Patrik Hrkút" userId="69b41f3f-cce6-4833-b1b6-94a378442888" providerId="ADAL" clId="{5FC90A91-A04C-4D22-B8E4-B92D19F914E6}" dt="2021-10-18T14:39:38.913" v="648" actId="20577"/>
          <ac:spMkLst>
            <pc:docMk/>
            <pc:sldMk cId="0" sldId="313"/>
            <ac:spMk id="50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91" v="225" actId="790"/>
          <ac:spMkLst>
            <pc:docMk/>
            <pc:sldMk cId="0" sldId="313"/>
            <ac:spMk id="50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95" v="226" actId="790"/>
          <ac:spMkLst>
            <pc:docMk/>
            <pc:sldMk cId="0" sldId="313"/>
            <ac:spMk id="508" creationId="{00000000-0000-0000-0000-000000000000}"/>
          </ac:spMkLst>
        </pc:spChg>
      </pc:sldChg>
      <pc:sldChg chg="addSp delSp modSp mod">
        <pc:chgData name="Patrik Hrkút" userId="69b41f3f-cce6-4833-b1b6-94a378442888" providerId="ADAL" clId="{5FC90A91-A04C-4D22-B8E4-B92D19F914E6}" dt="2021-10-18T14:42:00.871" v="666" actId="14100"/>
        <pc:sldMkLst>
          <pc:docMk/>
          <pc:sldMk cId="0" sldId="314"/>
        </pc:sldMkLst>
        <pc:spChg chg="mod">
          <ac:chgData name="Patrik Hrkút" userId="69b41f3f-cce6-4833-b1b6-94a378442888" providerId="ADAL" clId="{5FC90A91-A04C-4D22-B8E4-B92D19F914E6}" dt="2021-10-18T13:39:38.795" v="227" actId="790"/>
          <ac:spMkLst>
            <pc:docMk/>
            <pc:sldMk cId="0" sldId="314"/>
            <ac:spMk id="51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95" v="228" actId="790"/>
          <ac:spMkLst>
            <pc:docMk/>
            <pc:sldMk cId="0" sldId="314"/>
            <ac:spMk id="51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99" v="229" actId="790"/>
          <ac:spMkLst>
            <pc:docMk/>
            <pc:sldMk cId="0" sldId="314"/>
            <ac:spMk id="51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799" v="230" actId="790"/>
          <ac:spMkLst>
            <pc:docMk/>
            <pc:sldMk cId="0" sldId="314"/>
            <ac:spMk id="51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03" v="231" actId="790"/>
          <ac:spMkLst>
            <pc:docMk/>
            <pc:sldMk cId="0" sldId="314"/>
            <ac:spMk id="51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07" v="232" actId="790"/>
          <ac:spMkLst>
            <pc:docMk/>
            <pc:sldMk cId="0" sldId="314"/>
            <ac:spMk id="51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15" v="233" actId="790"/>
          <ac:spMkLst>
            <pc:docMk/>
            <pc:sldMk cId="0" sldId="314"/>
            <ac:spMk id="51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15" v="234" actId="790"/>
          <ac:spMkLst>
            <pc:docMk/>
            <pc:sldMk cId="0" sldId="314"/>
            <ac:spMk id="52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19" v="235" actId="790"/>
          <ac:spMkLst>
            <pc:docMk/>
            <pc:sldMk cId="0" sldId="314"/>
            <ac:spMk id="524" creationId="{00000000-0000-0000-0000-000000000000}"/>
          </ac:spMkLst>
        </pc:spChg>
        <pc:cxnChg chg="add mod">
          <ac:chgData name="Patrik Hrkút" userId="69b41f3f-cce6-4833-b1b6-94a378442888" providerId="ADAL" clId="{5FC90A91-A04C-4D22-B8E4-B92D19F914E6}" dt="2021-10-18T14:41:54.774" v="664" actId="14100"/>
          <ac:cxnSpMkLst>
            <pc:docMk/>
            <pc:sldMk cId="0" sldId="314"/>
            <ac:cxnSpMk id="13" creationId="{09E4CA26-C0CD-40B9-B832-A1B11091C497}"/>
          </ac:cxnSpMkLst>
        </pc:cxnChg>
        <pc:cxnChg chg="add del mod">
          <ac:chgData name="Patrik Hrkút" userId="69b41f3f-cce6-4833-b1b6-94a378442888" providerId="ADAL" clId="{5FC90A91-A04C-4D22-B8E4-B92D19F914E6}" dt="2021-10-18T14:41:34.396" v="657" actId="478"/>
          <ac:cxnSpMkLst>
            <pc:docMk/>
            <pc:sldMk cId="0" sldId="314"/>
            <ac:cxnSpMk id="15" creationId="{24A81A09-7020-4325-B1D6-E8DEFF85B235}"/>
          </ac:cxnSpMkLst>
        </pc:cxnChg>
        <pc:cxnChg chg="add mod">
          <ac:chgData name="Patrik Hrkút" userId="69b41f3f-cce6-4833-b1b6-94a378442888" providerId="ADAL" clId="{5FC90A91-A04C-4D22-B8E4-B92D19F914E6}" dt="2021-10-18T14:42:00.871" v="666" actId="14100"/>
          <ac:cxnSpMkLst>
            <pc:docMk/>
            <pc:sldMk cId="0" sldId="314"/>
            <ac:cxnSpMk id="16" creationId="{5025FBC3-516F-4CA8-A258-7D2919E850DE}"/>
          </ac:cxnSpMkLst>
        </pc:cxnChg>
        <pc:cxnChg chg="del mod">
          <ac:chgData name="Patrik Hrkút" userId="69b41f3f-cce6-4833-b1b6-94a378442888" providerId="ADAL" clId="{5FC90A91-A04C-4D22-B8E4-B92D19F914E6}" dt="2021-10-18T14:41:07.725" v="649" actId="478"/>
          <ac:cxnSpMkLst>
            <pc:docMk/>
            <pc:sldMk cId="0" sldId="314"/>
            <ac:cxnSpMk id="520" creationId="{00000000-0000-0000-0000-000000000000}"/>
          </ac:cxnSpMkLst>
        </pc:cxnChg>
        <pc:cxnChg chg="del">
          <ac:chgData name="Patrik Hrkút" userId="69b41f3f-cce6-4833-b1b6-94a378442888" providerId="ADAL" clId="{5FC90A91-A04C-4D22-B8E4-B92D19F914E6}" dt="2021-10-18T14:41:28.027" v="655" actId="478"/>
          <ac:cxnSpMkLst>
            <pc:docMk/>
            <pc:sldMk cId="0" sldId="314"/>
            <ac:cxnSpMk id="521" creationId="{00000000-0000-0000-0000-000000000000}"/>
          </ac:cxnSpMkLst>
        </pc:cxnChg>
      </pc:sldChg>
      <pc:sldChg chg="addSp delSp modSp del mod">
        <pc:chgData name="Patrik Hrkút" userId="69b41f3f-cce6-4833-b1b6-94a378442888" providerId="ADAL" clId="{5FC90A91-A04C-4D22-B8E4-B92D19F914E6}" dt="2021-10-18T17:10:14.677" v="800" actId="47"/>
        <pc:sldMkLst>
          <pc:docMk/>
          <pc:sldMk cId="0" sldId="315"/>
        </pc:sldMkLst>
        <pc:spChg chg="mod">
          <ac:chgData name="Patrik Hrkút" userId="69b41f3f-cce6-4833-b1b6-94a378442888" providerId="ADAL" clId="{5FC90A91-A04C-4D22-B8E4-B92D19F914E6}" dt="2021-10-18T16:45:01.125" v="686" actId="20577"/>
          <ac:spMkLst>
            <pc:docMk/>
            <pc:sldMk cId="0" sldId="315"/>
            <ac:spMk id="529" creationId="{00000000-0000-0000-0000-000000000000}"/>
          </ac:spMkLst>
        </pc:spChg>
        <pc:spChg chg="add del mod">
          <ac:chgData name="Patrik Hrkút" userId="69b41f3f-cce6-4833-b1b6-94a378442888" providerId="ADAL" clId="{5FC90A91-A04C-4D22-B8E4-B92D19F914E6}" dt="2021-10-18T17:02:34.497" v="733" actId="21"/>
          <ac:spMkLst>
            <pc:docMk/>
            <pc:sldMk cId="0" sldId="315"/>
            <ac:spMk id="53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35" v="238" actId="790"/>
          <ac:spMkLst>
            <pc:docMk/>
            <pc:sldMk cId="0" sldId="315"/>
            <ac:spMk id="53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839" v="241" actId="790"/>
        <pc:sldMkLst>
          <pc:docMk/>
          <pc:sldMk cId="0" sldId="316"/>
        </pc:sldMkLst>
        <pc:spChg chg="mod">
          <ac:chgData name="Patrik Hrkút" userId="69b41f3f-cce6-4833-b1b6-94a378442888" providerId="ADAL" clId="{5FC90A91-A04C-4D22-B8E4-B92D19F914E6}" dt="2021-10-18T13:39:38.839" v="239" actId="790"/>
          <ac:spMkLst>
            <pc:docMk/>
            <pc:sldMk cId="0" sldId="316"/>
            <ac:spMk id="53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39" v="240" actId="790"/>
          <ac:spMkLst>
            <pc:docMk/>
            <pc:sldMk cId="0" sldId="316"/>
            <ac:spMk id="53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39" v="241" actId="790"/>
          <ac:spMkLst>
            <pc:docMk/>
            <pc:sldMk cId="0" sldId="316"/>
            <ac:spMk id="538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7:18:39.542" v="849" actId="20577"/>
        <pc:sldMkLst>
          <pc:docMk/>
          <pc:sldMk cId="0" sldId="317"/>
        </pc:sldMkLst>
        <pc:spChg chg="mod">
          <ac:chgData name="Patrik Hrkút" userId="69b41f3f-cce6-4833-b1b6-94a378442888" providerId="ADAL" clId="{5FC90A91-A04C-4D22-B8E4-B92D19F914E6}" dt="2021-10-18T13:39:38.843" v="242" actId="790"/>
          <ac:spMkLst>
            <pc:docMk/>
            <pc:sldMk cId="0" sldId="317"/>
            <ac:spMk id="54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7:18:39.542" v="849" actId="20577"/>
          <ac:spMkLst>
            <pc:docMk/>
            <pc:sldMk cId="0" sldId="317"/>
            <ac:spMk id="54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67" v="244" actId="790"/>
          <ac:spMkLst>
            <pc:docMk/>
            <pc:sldMk cId="0" sldId="317"/>
            <ac:spMk id="545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871" v="246" actId="790"/>
        <pc:sldMkLst>
          <pc:docMk/>
          <pc:sldMk cId="0" sldId="318"/>
        </pc:sldMkLst>
        <pc:spChg chg="mod">
          <ac:chgData name="Patrik Hrkút" userId="69b41f3f-cce6-4833-b1b6-94a378442888" providerId="ADAL" clId="{5FC90A91-A04C-4D22-B8E4-B92D19F914E6}" dt="2021-10-18T13:39:38.871" v="245" actId="790"/>
          <ac:spMkLst>
            <pc:docMk/>
            <pc:sldMk cId="0" sldId="318"/>
            <ac:spMk id="55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71" v="246" actId="790"/>
          <ac:spMkLst>
            <pc:docMk/>
            <pc:sldMk cId="0" sldId="318"/>
            <ac:spMk id="55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7:20:00.861" v="858" actId="6549"/>
        <pc:sldMkLst>
          <pc:docMk/>
          <pc:sldMk cId="0" sldId="319"/>
        </pc:sldMkLst>
        <pc:spChg chg="mod">
          <ac:chgData name="Patrik Hrkút" userId="69b41f3f-cce6-4833-b1b6-94a378442888" providerId="ADAL" clId="{5FC90A91-A04C-4D22-B8E4-B92D19F914E6}" dt="2021-10-18T17:20:00.861" v="858" actId="6549"/>
          <ac:spMkLst>
            <pc:docMk/>
            <pc:sldMk cId="0" sldId="319"/>
            <ac:spMk id="557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7:19:53.827" v="855" actId="255"/>
          <ac:spMkLst>
            <pc:docMk/>
            <pc:sldMk cId="0" sldId="319"/>
            <ac:spMk id="55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895" v="249" actId="790"/>
          <ac:spMkLst>
            <pc:docMk/>
            <pc:sldMk cId="0" sldId="319"/>
            <ac:spMk id="559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919" v="252" actId="790"/>
        <pc:sldMkLst>
          <pc:docMk/>
          <pc:sldMk cId="0" sldId="320"/>
        </pc:sldMkLst>
        <pc:spChg chg="mod">
          <ac:chgData name="Patrik Hrkút" userId="69b41f3f-cce6-4833-b1b6-94a378442888" providerId="ADAL" clId="{5FC90A91-A04C-4D22-B8E4-B92D19F914E6}" dt="2021-10-18T13:39:38.899" v="250" actId="790"/>
          <ac:spMkLst>
            <pc:docMk/>
            <pc:sldMk cId="0" sldId="320"/>
            <ac:spMk id="56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19" v="251" actId="790"/>
          <ac:spMkLst>
            <pc:docMk/>
            <pc:sldMk cId="0" sldId="320"/>
            <ac:spMk id="56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19" v="252" actId="790"/>
          <ac:spMkLst>
            <pc:docMk/>
            <pc:sldMk cId="0" sldId="320"/>
            <ac:spMk id="56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935" v="255" actId="790"/>
        <pc:sldMkLst>
          <pc:docMk/>
          <pc:sldMk cId="0" sldId="321"/>
        </pc:sldMkLst>
        <pc:spChg chg="mod">
          <ac:chgData name="Patrik Hrkút" userId="69b41f3f-cce6-4833-b1b6-94a378442888" providerId="ADAL" clId="{5FC90A91-A04C-4D22-B8E4-B92D19F914E6}" dt="2021-10-18T13:39:38.923" v="253" actId="790"/>
          <ac:spMkLst>
            <pc:docMk/>
            <pc:sldMk cId="0" sldId="321"/>
            <ac:spMk id="57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31" v="254" actId="790"/>
          <ac:spMkLst>
            <pc:docMk/>
            <pc:sldMk cId="0" sldId="321"/>
            <ac:spMk id="57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35" v="255" actId="790"/>
          <ac:spMkLst>
            <pc:docMk/>
            <pc:sldMk cId="0" sldId="321"/>
            <ac:spMk id="57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951" v="258" actId="790"/>
        <pc:sldMkLst>
          <pc:docMk/>
          <pc:sldMk cId="0" sldId="322"/>
        </pc:sldMkLst>
        <pc:spChg chg="mod">
          <ac:chgData name="Patrik Hrkút" userId="69b41f3f-cce6-4833-b1b6-94a378442888" providerId="ADAL" clId="{5FC90A91-A04C-4D22-B8E4-B92D19F914E6}" dt="2021-10-18T13:39:38.935" v="256" actId="790"/>
          <ac:spMkLst>
            <pc:docMk/>
            <pc:sldMk cId="0" sldId="322"/>
            <ac:spMk id="57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51" v="257" actId="790"/>
          <ac:spMkLst>
            <pc:docMk/>
            <pc:sldMk cId="0" sldId="322"/>
            <ac:spMk id="57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51" v="258" actId="790"/>
          <ac:spMkLst>
            <pc:docMk/>
            <pc:sldMk cId="0" sldId="322"/>
            <ac:spMk id="580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7:21:44.782" v="861" actId="6549"/>
        <pc:sldMkLst>
          <pc:docMk/>
          <pc:sldMk cId="0" sldId="323"/>
        </pc:sldMkLst>
        <pc:spChg chg="mod">
          <ac:chgData name="Patrik Hrkút" userId="69b41f3f-cce6-4833-b1b6-94a378442888" providerId="ADAL" clId="{5FC90A91-A04C-4D22-B8E4-B92D19F914E6}" dt="2021-10-18T17:21:44.782" v="861" actId="6549"/>
          <ac:spMkLst>
            <pc:docMk/>
            <pc:sldMk cId="0" sldId="323"/>
            <ac:spMk id="58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67" v="260" actId="790"/>
          <ac:spMkLst>
            <pc:docMk/>
            <pc:sldMk cId="0" sldId="323"/>
            <ac:spMk id="58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67" v="261" actId="790"/>
          <ac:spMkLst>
            <pc:docMk/>
            <pc:sldMk cId="0" sldId="323"/>
            <ac:spMk id="58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8.983" v="264" actId="790"/>
        <pc:sldMkLst>
          <pc:docMk/>
          <pc:sldMk cId="0" sldId="324"/>
        </pc:sldMkLst>
        <pc:spChg chg="mod">
          <ac:chgData name="Patrik Hrkút" userId="69b41f3f-cce6-4833-b1b6-94a378442888" providerId="ADAL" clId="{5FC90A91-A04C-4D22-B8E4-B92D19F914E6}" dt="2021-10-18T13:39:38.971" v="262" actId="790"/>
          <ac:spMkLst>
            <pc:docMk/>
            <pc:sldMk cId="0" sldId="324"/>
            <ac:spMk id="59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83" v="263" actId="790"/>
          <ac:spMkLst>
            <pc:docMk/>
            <pc:sldMk cId="0" sldId="324"/>
            <ac:spMk id="593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8.983" v="264" actId="790"/>
          <ac:spMkLst>
            <pc:docMk/>
            <pc:sldMk cId="0" sldId="324"/>
            <ac:spMk id="594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9.003" v="267" actId="790"/>
        <pc:sldMkLst>
          <pc:docMk/>
          <pc:sldMk cId="0" sldId="325"/>
        </pc:sldMkLst>
        <pc:spChg chg="mod">
          <ac:chgData name="Patrik Hrkút" userId="69b41f3f-cce6-4833-b1b6-94a378442888" providerId="ADAL" clId="{5FC90A91-A04C-4D22-B8E4-B92D19F914E6}" dt="2021-10-18T13:39:38.987" v="265" actId="790"/>
          <ac:spMkLst>
            <pc:docMk/>
            <pc:sldMk cId="0" sldId="325"/>
            <ac:spMk id="59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03" v="266" actId="790"/>
          <ac:spMkLst>
            <pc:docMk/>
            <pc:sldMk cId="0" sldId="325"/>
            <ac:spMk id="600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03" v="267" actId="790"/>
          <ac:spMkLst>
            <pc:docMk/>
            <pc:sldMk cId="0" sldId="325"/>
            <ac:spMk id="601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9.011" v="270" actId="790"/>
        <pc:sldMkLst>
          <pc:docMk/>
          <pc:sldMk cId="0" sldId="326"/>
        </pc:sldMkLst>
        <pc:spChg chg="mod">
          <ac:chgData name="Patrik Hrkút" userId="69b41f3f-cce6-4833-b1b6-94a378442888" providerId="ADAL" clId="{5FC90A91-A04C-4D22-B8E4-B92D19F914E6}" dt="2021-10-18T13:39:39.011" v="270" actId="790"/>
          <ac:spMkLst>
            <pc:docMk/>
            <pc:sldMk cId="0" sldId="326"/>
            <ac:spMk id="2" creationId="{5F997F15-8C88-4E7C-A9A9-57654F19F4DF}"/>
          </ac:spMkLst>
        </pc:spChg>
        <pc:spChg chg="mod">
          <ac:chgData name="Patrik Hrkút" userId="69b41f3f-cce6-4833-b1b6-94a378442888" providerId="ADAL" clId="{5FC90A91-A04C-4D22-B8E4-B92D19F914E6}" dt="2021-10-18T13:39:39.007" v="268" actId="790"/>
          <ac:spMkLst>
            <pc:docMk/>
            <pc:sldMk cId="0" sldId="326"/>
            <ac:spMk id="606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11" v="269" actId="790"/>
          <ac:spMkLst>
            <pc:docMk/>
            <pc:sldMk cId="0" sldId="326"/>
            <ac:spMk id="607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7:22:42.964" v="868" actId="20577"/>
        <pc:sldMkLst>
          <pc:docMk/>
          <pc:sldMk cId="0" sldId="327"/>
        </pc:sldMkLst>
        <pc:spChg chg="mod">
          <ac:chgData name="Patrik Hrkút" userId="69b41f3f-cce6-4833-b1b6-94a378442888" providerId="ADAL" clId="{5FC90A91-A04C-4D22-B8E4-B92D19F914E6}" dt="2021-10-18T13:39:39.015" v="271" actId="790"/>
          <ac:spMkLst>
            <pc:docMk/>
            <pc:sldMk cId="0" sldId="327"/>
            <ac:spMk id="614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7:22:42.964" v="868" actId="20577"/>
          <ac:spMkLst>
            <pc:docMk/>
            <pc:sldMk cId="0" sldId="327"/>
            <ac:spMk id="615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31" v="273" actId="790"/>
          <ac:spMkLst>
            <pc:docMk/>
            <pc:sldMk cId="0" sldId="327"/>
            <ac:spMk id="616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9.055" v="276" actId="790"/>
        <pc:sldMkLst>
          <pc:docMk/>
          <pc:sldMk cId="0" sldId="328"/>
        </pc:sldMkLst>
        <pc:spChg chg="mod">
          <ac:chgData name="Patrik Hrkút" userId="69b41f3f-cce6-4833-b1b6-94a378442888" providerId="ADAL" clId="{5FC90A91-A04C-4D22-B8E4-B92D19F914E6}" dt="2021-10-18T13:39:39.035" v="274" actId="790"/>
          <ac:spMkLst>
            <pc:docMk/>
            <pc:sldMk cId="0" sldId="328"/>
            <ac:spMk id="621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55" v="275" actId="790"/>
          <ac:spMkLst>
            <pc:docMk/>
            <pc:sldMk cId="0" sldId="328"/>
            <ac:spMk id="622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55" v="276" actId="790"/>
          <ac:spMkLst>
            <pc:docMk/>
            <pc:sldMk cId="0" sldId="328"/>
            <ac:spMk id="623" creationId="{00000000-0000-0000-0000-000000000000}"/>
          </ac:spMkLst>
        </pc:spChg>
      </pc:sldChg>
      <pc:sldChg chg="modSp mod">
        <pc:chgData name="Patrik Hrkút" userId="69b41f3f-cce6-4833-b1b6-94a378442888" providerId="ADAL" clId="{5FC90A91-A04C-4D22-B8E4-B92D19F914E6}" dt="2021-10-18T13:39:39.079" v="279" actId="790"/>
        <pc:sldMkLst>
          <pc:docMk/>
          <pc:sldMk cId="1277482232" sldId="329"/>
        </pc:sldMkLst>
        <pc:spChg chg="mod">
          <ac:chgData name="Patrik Hrkút" userId="69b41f3f-cce6-4833-b1b6-94a378442888" providerId="ADAL" clId="{5FC90A91-A04C-4D22-B8E4-B92D19F914E6}" dt="2021-10-18T13:39:39.059" v="277" actId="790"/>
          <ac:spMkLst>
            <pc:docMk/>
            <pc:sldMk cId="1277482232" sldId="329"/>
            <ac:spMk id="628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79" v="278" actId="790"/>
          <ac:spMkLst>
            <pc:docMk/>
            <pc:sldMk cId="1277482232" sldId="329"/>
            <ac:spMk id="629" creationId="{00000000-0000-0000-0000-000000000000}"/>
          </ac:spMkLst>
        </pc:spChg>
        <pc:spChg chg="mod">
          <ac:chgData name="Patrik Hrkút" userId="69b41f3f-cce6-4833-b1b6-94a378442888" providerId="ADAL" clId="{5FC90A91-A04C-4D22-B8E4-B92D19F914E6}" dt="2021-10-18T13:39:39.079" v="279" actId="790"/>
          <ac:spMkLst>
            <pc:docMk/>
            <pc:sldMk cId="1277482232" sldId="329"/>
            <ac:spMk id="630" creationId="{00000000-0000-0000-0000-000000000000}"/>
          </ac:spMkLst>
        </pc:spChg>
      </pc:sldChg>
      <pc:sldChg chg="modSp mod ord">
        <pc:chgData name="Patrik Hrkút" userId="69b41f3f-cce6-4833-b1b6-94a378442888" providerId="ADAL" clId="{5FC90A91-A04C-4D22-B8E4-B92D19F914E6}" dt="2021-10-18T18:05:41.211" v="870"/>
        <pc:sldMkLst>
          <pc:docMk/>
          <pc:sldMk cId="3354264822" sldId="330"/>
        </pc:sldMkLst>
        <pc:spChg chg="mod">
          <ac:chgData name="Patrik Hrkút" userId="69b41f3f-cce6-4833-b1b6-94a378442888" providerId="ADAL" clId="{5FC90A91-A04C-4D22-B8E4-B92D19F914E6}" dt="2021-10-18T14:11:05.616" v="555" actId="313"/>
          <ac:spMkLst>
            <pc:docMk/>
            <pc:sldMk cId="3354264822" sldId="330"/>
            <ac:spMk id="2" creationId="{1F8723AB-78B8-4E37-B3F8-A869A221A967}"/>
          </ac:spMkLst>
        </pc:spChg>
        <pc:spChg chg="mod">
          <ac:chgData name="Patrik Hrkút" userId="69b41f3f-cce6-4833-b1b6-94a378442888" providerId="ADAL" clId="{5FC90A91-A04C-4D22-B8E4-B92D19F914E6}" dt="2021-10-18T13:39:38.183" v="80" actId="790"/>
          <ac:spMkLst>
            <pc:docMk/>
            <pc:sldMk cId="3354264822" sldId="330"/>
            <ac:spMk id="3" creationId="{3CDEE5A0-3992-4B05-B128-1563A0D87486}"/>
          </ac:spMkLst>
        </pc:spChg>
        <pc:spChg chg="mod">
          <ac:chgData name="Patrik Hrkút" userId="69b41f3f-cce6-4833-b1b6-94a378442888" providerId="ADAL" clId="{5FC90A91-A04C-4D22-B8E4-B92D19F914E6}" dt="2021-10-18T13:39:38.183" v="81" actId="790"/>
          <ac:spMkLst>
            <pc:docMk/>
            <pc:sldMk cId="3354264822" sldId="330"/>
            <ac:spMk id="4" creationId="{83D782D3-3D14-493F-901B-B379CAD36696}"/>
          </ac:spMkLst>
        </pc:spChg>
        <pc:spChg chg="mod">
          <ac:chgData name="Patrik Hrkút" userId="69b41f3f-cce6-4833-b1b6-94a378442888" providerId="ADAL" clId="{5FC90A91-A04C-4D22-B8E4-B92D19F914E6}" dt="2021-10-18T13:39:38.187" v="82"/>
          <ac:spMkLst>
            <pc:docMk/>
            <pc:sldMk cId="3354264822" sldId="330"/>
            <ac:spMk id="8" creationId="{E5E15A0D-6522-48D8-9AAC-98ADB044465B}"/>
          </ac:spMkLst>
        </pc:spChg>
      </pc:sldChg>
      <pc:sldChg chg="add">
        <pc:chgData name="Patrik Hrkút" userId="69b41f3f-cce6-4833-b1b6-94a378442888" providerId="ADAL" clId="{5FC90A91-A04C-4D22-B8E4-B92D19F914E6}" dt="2021-10-18T14:22:29.414" v="572"/>
        <pc:sldMkLst>
          <pc:docMk/>
          <pc:sldMk cId="2462754363" sldId="331"/>
        </pc:sldMkLst>
      </pc:sldChg>
      <pc:sldChg chg="modSp del mod">
        <pc:chgData name="Patrik Hrkút" userId="69b41f3f-cce6-4833-b1b6-94a378442888" providerId="ADAL" clId="{5FC90A91-A04C-4D22-B8E4-B92D19F914E6}" dt="2021-10-18T14:22:14.164" v="571" actId="2696"/>
        <pc:sldMkLst>
          <pc:docMk/>
          <pc:sldMk cId="4187244425" sldId="331"/>
        </pc:sldMkLst>
        <pc:spChg chg="mod">
          <ac:chgData name="Patrik Hrkút" userId="69b41f3f-cce6-4833-b1b6-94a378442888" providerId="ADAL" clId="{5FC90A91-A04C-4D22-B8E4-B92D19F914E6}" dt="2021-10-18T13:39:38.343" v="123" actId="790"/>
          <ac:spMkLst>
            <pc:docMk/>
            <pc:sldMk cId="4187244425" sldId="331"/>
            <ac:spMk id="2" creationId="{03A9E317-D848-475B-BAAC-7D5A16DD19DA}"/>
          </ac:spMkLst>
        </pc:spChg>
        <pc:spChg chg="mod">
          <ac:chgData name="Patrik Hrkút" userId="69b41f3f-cce6-4833-b1b6-94a378442888" providerId="ADAL" clId="{5FC90A91-A04C-4D22-B8E4-B92D19F914E6}" dt="2021-10-18T13:39:38.343" v="124" actId="790"/>
          <ac:spMkLst>
            <pc:docMk/>
            <pc:sldMk cId="4187244425" sldId="331"/>
            <ac:spMk id="3" creationId="{A690CDBC-C79C-4150-ACD1-F073797BD415}"/>
          </ac:spMkLst>
        </pc:spChg>
        <pc:spChg chg="mod">
          <ac:chgData name="Patrik Hrkút" userId="69b41f3f-cce6-4833-b1b6-94a378442888" providerId="ADAL" clId="{5FC90A91-A04C-4D22-B8E4-B92D19F914E6}" dt="2021-10-18T13:39:38.347" v="125" actId="790"/>
          <ac:spMkLst>
            <pc:docMk/>
            <pc:sldMk cId="4187244425" sldId="331"/>
            <ac:spMk id="4" creationId="{A2D74080-9228-46FF-BE80-8EBE62700B44}"/>
          </ac:spMkLst>
        </pc:spChg>
        <pc:spChg chg="mod">
          <ac:chgData name="Patrik Hrkút" userId="69b41f3f-cce6-4833-b1b6-94a378442888" providerId="ADAL" clId="{5FC90A91-A04C-4D22-B8E4-B92D19F914E6}" dt="2021-10-18T13:39:38.347" v="126"/>
          <ac:spMkLst>
            <pc:docMk/>
            <pc:sldMk cId="4187244425" sldId="331"/>
            <ac:spMk id="5" creationId="{67832D67-3620-4358-A837-32BD2C9FAE70}"/>
          </ac:spMkLst>
        </pc:spChg>
      </pc:sldChg>
      <pc:sldChg chg="modSp del mod">
        <pc:chgData name="Patrik Hrkút" userId="69b41f3f-cce6-4833-b1b6-94a378442888" providerId="ADAL" clId="{5FC90A91-A04C-4D22-B8E4-B92D19F914E6}" dt="2021-10-18T14:22:14.164" v="571" actId="2696"/>
        <pc:sldMkLst>
          <pc:docMk/>
          <pc:sldMk cId="1580108421" sldId="332"/>
        </pc:sldMkLst>
        <pc:spChg chg="mod">
          <ac:chgData name="Patrik Hrkút" userId="69b41f3f-cce6-4833-b1b6-94a378442888" providerId="ADAL" clId="{5FC90A91-A04C-4D22-B8E4-B92D19F914E6}" dt="2021-10-18T13:39:38.347" v="127" actId="790"/>
          <ac:spMkLst>
            <pc:docMk/>
            <pc:sldMk cId="1580108421" sldId="332"/>
            <ac:spMk id="2" creationId="{65BA3FC5-8823-405B-821C-6AE19A3CB2EA}"/>
          </ac:spMkLst>
        </pc:spChg>
        <pc:spChg chg="mod">
          <ac:chgData name="Patrik Hrkút" userId="69b41f3f-cce6-4833-b1b6-94a378442888" providerId="ADAL" clId="{5FC90A91-A04C-4D22-B8E4-B92D19F914E6}" dt="2021-10-18T13:39:38.355" v="128" actId="790"/>
          <ac:spMkLst>
            <pc:docMk/>
            <pc:sldMk cId="1580108421" sldId="332"/>
            <ac:spMk id="3" creationId="{F350B56C-E570-4905-8400-8B0433BCE7B0}"/>
          </ac:spMkLst>
        </pc:spChg>
        <pc:spChg chg="mod">
          <ac:chgData name="Patrik Hrkút" userId="69b41f3f-cce6-4833-b1b6-94a378442888" providerId="ADAL" clId="{5FC90A91-A04C-4D22-B8E4-B92D19F914E6}" dt="2021-10-18T13:39:38.355" v="129" actId="790"/>
          <ac:spMkLst>
            <pc:docMk/>
            <pc:sldMk cId="1580108421" sldId="332"/>
            <ac:spMk id="4" creationId="{20F58245-797B-4480-A26E-B54C6C5004A6}"/>
          </ac:spMkLst>
        </pc:spChg>
        <pc:spChg chg="mod">
          <ac:chgData name="Patrik Hrkút" userId="69b41f3f-cce6-4833-b1b6-94a378442888" providerId="ADAL" clId="{5FC90A91-A04C-4D22-B8E4-B92D19F914E6}" dt="2021-10-18T13:39:38.359" v="130"/>
          <ac:spMkLst>
            <pc:docMk/>
            <pc:sldMk cId="1580108421" sldId="332"/>
            <ac:spMk id="6" creationId="{60D97B56-827F-46F1-8EBF-0C3B7B242749}"/>
          </ac:spMkLst>
        </pc:spChg>
        <pc:spChg chg="mod">
          <ac:chgData name="Patrik Hrkút" userId="69b41f3f-cce6-4833-b1b6-94a378442888" providerId="ADAL" clId="{5FC90A91-A04C-4D22-B8E4-B92D19F914E6}" dt="2021-10-18T13:39:38.363" v="131"/>
          <ac:spMkLst>
            <pc:docMk/>
            <pc:sldMk cId="1580108421" sldId="332"/>
            <ac:spMk id="8" creationId="{D6ABE2A7-C15B-48C1-9726-C9C468DAED37}"/>
          </ac:spMkLst>
        </pc:spChg>
      </pc:sldChg>
      <pc:sldChg chg="addSp modSp add mod modNotesTx">
        <pc:chgData name="Patrik Hrkút" userId="69b41f3f-cce6-4833-b1b6-94a378442888" providerId="ADAL" clId="{5FC90A91-A04C-4D22-B8E4-B92D19F914E6}" dt="2021-10-18T14:33:01.905" v="607" actId="6549"/>
        <pc:sldMkLst>
          <pc:docMk/>
          <pc:sldMk cId="3449923750" sldId="332"/>
        </pc:sldMkLst>
        <pc:spChg chg="mod">
          <ac:chgData name="Patrik Hrkút" userId="69b41f3f-cce6-4833-b1b6-94a378442888" providerId="ADAL" clId="{5FC90A91-A04C-4D22-B8E4-B92D19F914E6}" dt="2021-10-18T14:26:33.259" v="574" actId="14100"/>
          <ac:spMkLst>
            <pc:docMk/>
            <pc:sldMk cId="3449923750" sldId="332"/>
            <ac:spMk id="3" creationId="{F350B56C-E570-4905-8400-8B0433BCE7B0}"/>
          </ac:spMkLst>
        </pc:spChg>
        <pc:spChg chg="mod">
          <ac:chgData name="Patrik Hrkút" userId="69b41f3f-cce6-4833-b1b6-94a378442888" providerId="ADAL" clId="{5FC90A91-A04C-4D22-B8E4-B92D19F914E6}" dt="2021-10-18T14:28:21.916" v="590" actId="1076"/>
          <ac:spMkLst>
            <pc:docMk/>
            <pc:sldMk cId="3449923750" sldId="332"/>
            <ac:spMk id="6" creationId="{60D97B56-827F-46F1-8EBF-0C3B7B242749}"/>
          </ac:spMkLst>
        </pc:spChg>
        <pc:spChg chg="mod">
          <ac:chgData name="Patrik Hrkút" userId="69b41f3f-cce6-4833-b1b6-94a378442888" providerId="ADAL" clId="{5FC90A91-A04C-4D22-B8E4-B92D19F914E6}" dt="2021-10-18T14:27:24.097" v="581" actId="1076"/>
          <ac:spMkLst>
            <pc:docMk/>
            <pc:sldMk cId="3449923750" sldId="332"/>
            <ac:spMk id="8" creationId="{D6ABE2A7-C15B-48C1-9726-C9C468DAED37}"/>
          </ac:spMkLst>
        </pc:spChg>
        <pc:cxnChg chg="add">
          <ac:chgData name="Patrik Hrkút" userId="69b41f3f-cce6-4833-b1b6-94a378442888" providerId="ADAL" clId="{5FC90A91-A04C-4D22-B8E4-B92D19F914E6}" dt="2021-10-18T14:27:32.676" v="583" actId="11529"/>
          <ac:cxnSpMkLst>
            <pc:docMk/>
            <pc:sldMk cId="3449923750" sldId="332"/>
            <ac:cxnSpMk id="7" creationId="{08943BB1-67B2-489A-9A2B-FE307F903546}"/>
          </ac:cxnSpMkLst>
        </pc:cxnChg>
        <pc:cxnChg chg="mod">
          <ac:chgData name="Patrik Hrkút" userId="69b41f3f-cce6-4833-b1b6-94a378442888" providerId="ADAL" clId="{5FC90A91-A04C-4D22-B8E4-B92D19F914E6}" dt="2021-10-18T14:27:57.390" v="588" actId="14100"/>
          <ac:cxnSpMkLst>
            <pc:docMk/>
            <pc:sldMk cId="3449923750" sldId="332"/>
            <ac:cxnSpMk id="10" creationId="{5756E3F2-5FF9-4BAC-9926-538F72FA3D13}"/>
          </ac:cxnSpMkLst>
        </pc:cxnChg>
        <pc:cxnChg chg="add">
          <ac:chgData name="Patrik Hrkút" userId="69b41f3f-cce6-4833-b1b6-94a378442888" providerId="ADAL" clId="{5FC90A91-A04C-4D22-B8E4-B92D19F914E6}" dt="2021-10-18T14:27:47.806" v="586" actId="11529"/>
          <ac:cxnSpMkLst>
            <pc:docMk/>
            <pc:sldMk cId="3449923750" sldId="332"/>
            <ac:cxnSpMk id="13" creationId="{0A7B2154-E417-4024-9040-505FE8996328}"/>
          </ac:cxnSpMkLst>
        </pc:cxnChg>
        <pc:cxnChg chg="mod">
          <ac:chgData name="Patrik Hrkút" userId="69b41f3f-cce6-4833-b1b6-94a378442888" providerId="ADAL" clId="{5FC90A91-A04C-4D22-B8E4-B92D19F914E6}" dt="2021-10-18T14:27:39.304" v="585" actId="14100"/>
          <ac:cxnSpMkLst>
            <pc:docMk/>
            <pc:sldMk cId="3449923750" sldId="332"/>
            <ac:cxnSpMk id="15" creationId="{4F70ED3D-6934-4EAE-ABB4-AB0EF53E9E4F}"/>
          </ac:cxnSpMkLst>
        </pc:cxnChg>
      </pc:sldChg>
      <pc:sldChg chg="modSp add mod">
        <pc:chgData name="Patrik Hrkút" userId="69b41f3f-cce6-4833-b1b6-94a378442888" providerId="ADAL" clId="{5FC90A91-A04C-4D22-B8E4-B92D19F914E6}" dt="2021-10-18T14:34:15.097" v="609" actId="1076"/>
        <pc:sldMkLst>
          <pc:docMk/>
          <pc:sldMk cId="1864040343" sldId="333"/>
        </pc:sldMkLst>
        <pc:spChg chg="mod">
          <ac:chgData name="Patrik Hrkút" userId="69b41f3f-cce6-4833-b1b6-94a378442888" providerId="ADAL" clId="{5FC90A91-A04C-4D22-B8E4-B92D19F914E6}" dt="2021-10-18T14:34:15.097" v="609" actId="1076"/>
          <ac:spMkLst>
            <pc:docMk/>
            <pc:sldMk cId="1864040343" sldId="333"/>
            <ac:spMk id="5" creationId="{2B8AA058-DDBC-4D1A-84B0-4BB01290353E}"/>
          </ac:spMkLst>
        </pc:spChg>
      </pc:sldChg>
      <pc:sldChg chg="modSp del mod">
        <pc:chgData name="Patrik Hrkút" userId="69b41f3f-cce6-4833-b1b6-94a378442888" providerId="ADAL" clId="{5FC90A91-A04C-4D22-B8E4-B92D19F914E6}" dt="2021-10-18T14:22:14.164" v="571" actId="2696"/>
        <pc:sldMkLst>
          <pc:docMk/>
          <pc:sldMk cId="3806963985" sldId="333"/>
        </pc:sldMkLst>
        <pc:spChg chg="mod">
          <ac:chgData name="Patrik Hrkút" userId="69b41f3f-cce6-4833-b1b6-94a378442888" providerId="ADAL" clId="{5FC90A91-A04C-4D22-B8E4-B92D19F914E6}" dt="2021-10-18T13:39:38.363" v="132" actId="790"/>
          <ac:spMkLst>
            <pc:docMk/>
            <pc:sldMk cId="3806963985" sldId="333"/>
            <ac:spMk id="2" creationId="{02E74F0D-501A-4BEA-98C9-664088F3B00C}"/>
          </ac:spMkLst>
        </pc:spChg>
        <pc:spChg chg="mod">
          <ac:chgData name="Patrik Hrkút" userId="69b41f3f-cce6-4833-b1b6-94a378442888" providerId="ADAL" clId="{5FC90A91-A04C-4D22-B8E4-B92D19F914E6}" dt="2021-10-18T13:39:38.367" v="133" actId="790"/>
          <ac:spMkLst>
            <pc:docMk/>
            <pc:sldMk cId="3806963985" sldId="333"/>
            <ac:spMk id="3" creationId="{2B99B58A-F180-4DD6-BDD1-BF98B5EA7068}"/>
          </ac:spMkLst>
        </pc:spChg>
        <pc:spChg chg="mod">
          <ac:chgData name="Patrik Hrkút" userId="69b41f3f-cce6-4833-b1b6-94a378442888" providerId="ADAL" clId="{5FC90A91-A04C-4D22-B8E4-B92D19F914E6}" dt="2021-10-18T13:39:38.367" v="134" actId="790"/>
          <ac:spMkLst>
            <pc:docMk/>
            <pc:sldMk cId="3806963985" sldId="333"/>
            <ac:spMk id="4" creationId="{97B2DF25-9B73-4E44-BD40-B87A94382D33}"/>
          </ac:spMkLst>
        </pc:spChg>
        <pc:spChg chg="mod">
          <ac:chgData name="Patrik Hrkút" userId="69b41f3f-cce6-4833-b1b6-94a378442888" providerId="ADAL" clId="{5FC90A91-A04C-4D22-B8E4-B92D19F914E6}" dt="2021-10-18T13:39:38.371" v="135"/>
          <ac:spMkLst>
            <pc:docMk/>
            <pc:sldMk cId="3806963985" sldId="333"/>
            <ac:spMk id="5" creationId="{2B8AA058-DDBC-4D1A-84B0-4BB01290353E}"/>
          </ac:spMkLst>
        </pc:spChg>
      </pc:sldChg>
      <pc:sldChg chg="modSp del mod">
        <pc:chgData name="Patrik Hrkút" userId="69b41f3f-cce6-4833-b1b6-94a378442888" providerId="ADAL" clId="{5FC90A91-A04C-4D22-B8E4-B92D19F914E6}" dt="2021-10-18T14:22:14.164" v="571" actId="2696"/>
        <pc:sldMkLst>
          <pc:docMk/>
          <pc:sldMk cId="1397588499" sldId="334"/>
        </pc:sldMkLst>
        <pc:spChg chg="mod">
          <ac:chgData name="Patrik Hrkút" userId="69b41f3f-cce6-4833-b1b6-94a378442888" providerId="ADAL" clId="{5FC90A91-A04C-4D22-B8E4-B92D19F914E6}" dt="2021-10-18T13:39:38.371" v="136" actId="790"/>
          <ac:spMkLst>
            <pc:docMk/>
            <pc:sldMk cId="1397588499" sldId="334"/>
            <ac:spMk id="2" creationId="{7AB91344-5688-4AEF-9A9F-9D622C1D8AF6}"/>
          </ac:spMkLst>
        </pc:spChg>
        <pc:spChg chg="mod">
          <ac:chgData name="Patrik Hrkút" userId="69b41f3f-cce6-4833-b1b6-94a378442888" providerId="ADAL" clId="{5FC90A91-A04C-4D22-B8E4-B92D19F914E6}" dt="2021-10-18T13:39:38.375" v="137" actId="790"/>
          <ac:spMkLst>
            <pc:docMk/>
            <pc:sldMk cId="1397588499" sldId="334"/>
            <ac:spMk id="3" creationId="{9491C38E-B0B4-48E7-A0B8-304553266FE1}"/>
          </ac:spMkLst>
        </pc:spChg>
        <pc:spChg chg="mod">
          <ac:chgData name="Patrik Hrkút" userId="69b41f3f-cce6-4833-b1b6-94a378442888" providerId="ADAL" clId="{5FC90A91-A04C-4D22-B8E4-B92D19F914E6}" dt="2021-10-18T13:39:38.379" v="138" actId="790"/>
          <ac:spMkLst>
            <pc:docMk/>
            <pc:sldMk cId="1397588499" sldId="334"/>
            <ac:spMk id="4" creationId="{BC4A59C3-D513-460D-B809-6D3B2B8A6895}"/>
          </ac:spMkLst>
        </pc:spChg>
        <pc:spChg chg="mod">
          <ac:chgData name="Patrik Hrkút" userId="69b41f3f-cce6-4833-b1b6-94a378442888" providerId="ADAL" clId="{5FC90A91-A04C-4D22-B8E4-B92D19F914E6}" dt="2021-10-18T13:39:38.379" v="139"/>
          <ac:spMkLst>
            <pc:docMk/>
            <pc:sldMk cId="1397588499" sldId="334"/>
            <ac:spMk id="6" creationId="{6A4516BA-7E75-4D3D-A56C-006C4D93DE72}"/>
          </ac:spMkLst>
        </pc:spChg>
      </pc:sldChg>
      <pc:sldChg chg="modSp add mod">
        <pc:chgData name="Patrik Hrkút" userId="69b41f3f-cce6-4833-b1b6-94a378442888" providerId="ADAL" clId="{5FC90A91-A04C-4D22-B8E4-B92D19F914E6}" dt="2021-10-18T14:35:19.135" v="634" actId="790"/>
        <pc:sldMkLst>
          <pc:docMk/>
          <pc:sldMk cId="3229507545" sldId="334"/>
        </pc:sldMkLst>
        <pc:spChg chg="mod">
          <ac:chgData name="Patrik Hrkút" userId="69b41f3f-cce6-4833-b1b6-94a378442888" providerId="ADAL" clId="{5FC90A91-A04C-4D22-B8E4-B92D19F914E6}" dt="2021-10-18T14:35:19.135" v="634" actId="790"/>
          <ac:spMkLst>
            <pc:docMk/>
            <pc:sldMk cId="3229507545" sldId="334"/>
            <ac:spMk id="3" creationId="{9491C38E-B0B4-48E7-A0B8-304553266FE1}"/>
          </ac:spMkLst>
        </pc:spChg>
      </pc:sldChg>
      <pc:sldChg chg="modSp add mod">
        <pc:chgData name="Patrik Hrkút" userId="69b41f3f-cce6-4833-b1b6-94a378442888" providerId="ADAL" clId="{5FC90A91-A04C-4D22-B8E4-B92D19F914E6}" dt="2021-10-18T14:39:14.720" v="638" actId="1076"/>
        <pc:sldMkLst>
          <pc:docMk/>
          <pc:sldMk cId="2763762169" sldId="335"/>
        </pc:sldMkLst>
        <pc:spChg chg="mod">
          <ac:chgData name="Patrik Hrkút" userId="69b41f3f-cce6-4833-b1b6-94a378442888" providerId="ADAL" clId="{5FC90A91-A04C-4D22-B8E4-B92D19F914E6}" dt="2021-10-18T14:39:14.720" v="638" actId="1076"/>
          <ac:spMkLst>
            <pc:docMk/>
            <pc:sldMk cId="2763762169" sldId="335"/>
            <ac:spMk id="7" creationId="{BD2B1691-90FD-437F-B2F8-CB97CABE3349}"/>
          </ac:spMkLst>
        </pc:spChg>
      </pc:sldChg>
      <pc:sldChg chg="modSp del mod">
        <pc:chgData name="Patrik Hrkút" userId="69b41f3f-cce6-4833-b1b6-94a378442888" providerId="ADAL" clId="{5FC90A91-A04C-4D22-B8E4-B92D19F914E6}" dt="2021-10-18T14:22:14.164" v="571" actId="2696"/>
        <pc:sldMkLst>
          <pc:docMk/>
          <pc:sldMk cId="3103992200" sldId="335"/>
        </pc:sldMkLst>
        <pc:spChg chg="mod">
          <ac:chgData name="Patrik Hrkút" userId="69b41f3f-cce6-4833-b1b6-94a378442888" providerId="ADAL" clId="{5FC90A91-A04C-4D22-B8E4-B92D19F914E6}" dt="2021-10-18T13:39:38.383" v="140" actId="790"/>
          <ac:spMkLst>
            <pc:docMk/>
            <pc:sldMk cId="3103992200" sldId="335"/>
            <ac:spMk id="2" creationId="{7ABB771C-F3CE-45E0-A630-3E7D9C6DBDB6}"/>
          </ac:spMkLst>
        </pc:spChg>
        <pc:spChg chg="mod">
          <ac:chgData name="Patrik Hrkút" userId="69b41f3f-cce6-4833-b1b6-94a378442888" providerId="ADAL" clId="{5FC90A91-A04C-4D22-B8E4-B92D19F914E6}" dt="2021-10-18T13:39:38.387" v="141" actId="790"/>
          <ac:spMkLst>
            <pc:docMk/>
            <pc:sldMk cId="3103992200" sldId="335"/>
            <ac:spMk id="3" creationId="{CB8876AC-0E74-4DB7-AF84-92C2C150E9C7}"/>
          </ac:spMkLst>
        </pc:spChg>
        <pc:spChg chg="mod">
          <ac:chgData name="Patrik Hrkút" userId="69b41f3f-cce6-4833-b1b6-94a378442888" providerId="ADAL" clId="{5FC90A91-A04C-4D22-B8E4-B92D19F914E6}" dt="2021-10-18T13:39:38.387" v="142" actId="790"/>
          <ac:spMkLst>
            <pc:docMk/>
            <pc:sldMk cId="3103992200" sldId="335"/>
            <ac:spMk id="4" creationId="{71E2A7B7-2087-4EA2-84EC-4BB60900EA78}"/>
          </ac:spMkLst>
        </pc:spChg>
        <pc:spChg chg="mod">
          <ac:chgData name="Patrik Hrkút" userId="69b41f3f-cce6-4833-b1b6-94a378442888" providerId="ADAL" clId="{5FC90A91-A04C-4D22-B8E4-B92D19F914E6}" dt="2021-10-18T13:39:38.391" v="143"/>
          <ac:spMkLst>
            <pc:docMk/>
            <pc:sldMk cId="3103992200" sldId="335"/>
            <ac:spMk id="7" creationId="{BD2B1691-90FD-437F-B2F8-CB97CABE3349}"/>
          </ac:spMkLst>
        </pc:spChg>
      </pc:sldChg>
      <pc:sldChg chg="addSp modSp new mod">
        <pc:chgData name="Patrik Hrkút" userId="69b41f3f-cce6-4833-b1b6-94a378442888" providerId="ADAL" clId="{5FC90A91-A04C-4D22-B8E4-B92D19F914E6}" dt="2021-10-18T17:09:32.918" v="799" actId="1076"/>
        <pc:sldMkLst>
          <pc:docMk/>
          <pc:sldMk cId="1931050978" sldId="336"/>
        </pc:sldMkLst>
        <pc:spChg chg="mod">
          <ac:chgData name="Patrik Hrkút" userId="69b41f3f-cce6-4833-b1b6-94a378442888" providerId="ADAL" clId="{5FC90A91-A04C-4D22-B8E4-B92D19F914E6}" dt="2021-10-18T17:03:26.460" v="739"/>
          <ac:spMkLst>
            <pc:docMk/>
            <pc:sldMk cId="1931050978" sldId="336"/>
            <ac:spMk id="2" creationId="{75B0CEF8-2744-4361-BC53-04CF1AB5350F}"/>
          </ac:spMkLst>
        </pc:spChg>
        <pc:spChg chg="mod">
          <ac:chgData name="Patrik Hrkút" userId="69b41f3f-cce6-4833-b1b6-94a378442888" providerId="ADAL" clId="{5FC90A91-A04C-4D22-B8E4-B92D19F914E6}" dt="2021-10-18T17:09:29.347" v="798" actId="20577"/>
          <ac:spMkLst>
            <pc:docMk/>
            <pc:sldMk cId="1931050978" sldId="336"/>
            <ac:spMk id="3" creationId="{AB3AD697-6BDF-4430-8B66-F013B5479101}"/>
          </ac:spMkLst>
        </pc:spChg>
        <pc:spChg chg="add mod">
          <ac:chgData name="Patrik Hrkút" userId="69b41f3f-cce6-4833-b1b6-94a378442888" providerId="ADAL" clId="{5FC90A91-A04C-4D22-B8E4-B92D19F914E6}" dt="2021-10-18T17:09:24.163" v="797" actId="1076"/>
          <ac:spMkLst>
            <pc:docMk/>
            <pc:sldMk cId="1931050978" sldId="336"/>
            <ac:spMk id="5" creationId="{3BB50058-AD83-436E-87FF-D6F7050F4D32}"/>
          </ac:spMkLst>
        </pc:spChg>
        <pc:spChg chg="add mod">
          <ac:chgData name="Patrik Hrkút" userId="69b41f3f-cce6-4833-b1b6-94a378442888" providerId="ADAL" clId="{5FC90A91-A04C-4D22-B8E4-B92D19F914E6}" dt="2021-10-18T17:09:32.918" v="799" actId="1076"/>
          <ac:spMkLst>
            <pc:docMk/>
            <pc:sldMk cId="1931050978" sldId="336"/>
            <ac:spMk id="7" creationId="{B186937A-E237-47DB-8EE6-4E1641ABED44}"/>
          </ac:spMkLst>
        </pc:spChg>
      </pc:sldChg>
      <pc:sldChg chg="modSp new del mod ord">
        <pc:chgData name="Patrik Hrkút" userId="69b41f3f-cce6-4833-b1b6-94a378442888" providerId="ADAL" clId="{5FC90A91-A04C-4D22-B8E4-B92D19F914E6}" dt="2021-10-18T17:02:33.265" v="730" actId="680"/>
        <pc:sldMkLst>
          <pc:docMk/>
          <pc:sldMk cId="2745705681" sldId="336"/>
        </pc:sldMkLst>
        <pc:spChg chg="mod">
          <ac:chgData name="Patrik Hrkút" userId="69b41f3f-cce6-4833-b1b6-94a378442888" providerId="ADAL" clId="{5FC90A91-A04C-4D22-B8E4-B92D19F914E6}" dt="2021-10-18T17:02:32.994" v="729"/>
          <ac:spMkLst>
            <pc:docMk/>
            <pc:sldMk cId="2745705681" sldId="336"/>
            <ac:spMk id="2" creationId="{55B9CB18-C220-43B7-9E89-41B8E451F4E1}"/>
          </ac:spMkLst>
        </pc:spChg>
        <pc:spChg chg="mod">
          <ac:chgData name="Patrik Hrkút" userId="69b41f3f-cce6-4833-b1b6-94a378442888" providerId="ADAL" clId="{5FC90A91-A04C-4D22-B8E4-B92D19F914E6}" dt="2021-10-18T17:02:32.637" v="727" actId="20577"/>
          <ac:spMkLst>
            <pc:docMk/>
            <pc:sldMk cId="2745705681" sldId="336"/>
            <ac:spMk id="3" creationId="{ACCBCFBD-B3D0-46D8-9382-D61B48907E34}"/>
          </ac:spMkLst>
        </pc:spChg>
      </pc:sldChg>
      <pc:sldChg chg="addSp modSp new mod">
        <pc:chgData name="Patrik Hrkút" userId="69b41f3f-cce6-4833-b1b6-94a378442888" providerId="ADAL" clId="{5FC90A91-A04C-4D22-B8E4-B92D19F914E6}" dt="2021-10-18T18:29:43.817" v="1200" actId="108"/>
        <pc:sldMkLst>
          <pc:docMk/>
          <pc:sldMk cId="2608450536" sldId="337"/>
        </pc:sldMkLst>
        <pc:spChg chg="mod">
          <ac:chgData name="Patrik Hrkút" userId="69b41f3f-cce6-4833-b1b6-94a378442888" providerId="ADAL" clId="{5FC90A91-A04C-4D22-B8E4-B92D19F914E6}" dt="2021-10-18T18:28:59.807" v="1171" actId="114"/>
          <ac:spMkLst>
            <pc:docMk/>
            <pc:sldMk cId="2608450536" sldId="337"/>
            <ac:spMk id="2" creationId="{F36431A7-3C39-41DC-B5BA-E93F9DBDEDE1}"/>
          </ac:spMkLst>
        </pc:spChg>
        <pc:spChg chg="mod">
          <ac:chgData name="Patrik Hrkút" userId="69b41f3f-cce6-4833-b1b6-94a378442888" providerId="ADAL" clId="{5FC90A91-A04C-4D22-B8E4-B92D19F914E6}" dt="2021-10-18T18:29:43.817" v="1200" actId="108"/>
          <ac:spMkLst>
            <pc:docMk/>
            <pc:sldMk cId="2608450536" sldId="337"/>
            <ac:spMk id="3" creationId="{FDC9227E-4F98-4023-9161-E7B33D16FE4C}"/>
          </ac:spMkLst>
        </pc:spChg>
        <pc:spChg chg="add mod">
          <ac:chgData name="Patrik Hrkút" userId="69b41f3f-cce6-4833-b1b6-94a378442888" providerId="ADAL" clId="{5FC90A91-A04C-4D22-B8E4-B92D19F914E6}" dt="2021-10-18T18:23:05.136" v="1139" actId="20577"/>
          <ac:spMkLst>
            <pc:docMk/>
            <pc:sldMk cId="2608450536" sldId="337"/>
            <ac:spMk id="5" creationId="{8AB6930E-A076-47F5-8D0B-8AE75FED64F8}"/>
          </ac:spMkLst>
        </pc:spChg>
      </pc:sldChg>
      <pc:sldChg chg="addSp delSp modSp new mod">
        <pc:chgData name="Patrik Hrkút" userId="69b41f3f-cce6-4833-b1b6-94a378442888" providerId="ADAL" clId="{5FC90A91-A04C-4D22-B8E4-B92D19F914E6}" dt="2021-10-18T18:49:34.556" v="1554" actId="14100"/>
        <pc:sldMkLst>
          <pc:docMk/>
          <pc:sldMk cId="2072775856" sldId="338"/>
        </pc:sldMkLst>
        <pc:spChg chg="mod">
          <ac:chgData name="Patrik Hrkút" userId="69b41f3f-cce6-4833-b1b6-94a378442888" providerId="ADAL" clId="{5FC90A91-A04C-4D22-B8E4-B92D19F914E6}" dt="2021-10-18T18:41:07.605" v="1276" actId="790"/>
          <ac:spMkLst>
            <pc:docMk/>
            <pc:sldMk cId="2072775856" sldId="338"/>
            <ac:spMk id="2" creationId="{02747719-528D-4BD4-8A44-E3BF37AD5DA3}"/>
          </ac:spMkLst>
        </pc:spChg>
        <pc:spChg chg="mod">
          <ac:chgData name="Patrik Hrkút" userId="69b41f3f-cce6-4833-b1b6-94a378442888" providerId="ADAL" clId="{5FC90A91-A04C-4D22-B8E4-B92D19F914E6}" dt="2021-10-18T18:49:15.995" v="1551" actId="108"/>
          <ac:spMkLst>
            <pc:docMk/>
            <pc:sldMk cId="2072775856" sldId="338"/>
            <ac:spMk id="3" creationId="{70933A2B-5E1A-4206-A302-CE294B957229}"/>
          </ac:spMkLst>
        </pc:spChg>
        <pc:spChg chg="add mod">
          <ac:chgData name="Patrik Hrkút" userId="69b41f3f-cce6-4833-b1b6-94a378442888" providerId="ADAL" clId="{5FC90A91-A04C-4D22-B8E4-B92D19F914E6}" dt="2021-10-18T18:47:53.157" v="1537" actId="255"/>
          <ac:spMkLst>
            <pc:docMk/>
            <pc:sldMk cId="2072775856" sldId="338"/>
            <ac:spMk id="5" creationId="{C017C1C3-5A6F-4CC5-9B7A-715E0D23EBF8}"/>
          </ac:spMkLst>
        </pc:spChg>
        <pc:spChg chg="add del mod">
          <ac:chgData name="Patrik Hrkút" userId="69b41f3f-cce6-4833-b1b6-94a378442888" providerId="ADAL" clId="{5FC90A91-A04C-4D22-B8E4-B92D19F914E6}" dt="2021-10-18T18:48:40.267" v="1543" actId="478"/>
          <ac:spMkLst>
            <pc:docMk/>
            <pc:sldMk cId="2072775856" sldId="338"/>
            <ac:spMk id="6" creationId="{135FDB40-6559-4C06-9AB6-F97F2DF3D8C5}"/>
          </ac:spMkLst>
        </pc:spChg>
        <pc:spChg chg="add mod">
          <ac:chgData name="Patrik Hrkút" userId="69b41f3f-cce6-4833-b1b6-94a378442888" providerId="ADAL" clId="{5FC90A91-A04C-4D22-B8E4-B92D19F914E6}" dt="2021-10-18T18:49:25.526" v="1552" actId="1076"/>
          <ac:spMkLst>
            <pc:docMk/>
            <pc:sldMk cId="2072775856" sldId="338"/>
            <ac:spMk id="7" creationId="{27DDD252-39AA-4E8D-8162-40F96927473E}"/>
          </ac:spMkLst>
        </pc:spChg>
        <pc:spChg chg="add mod">
          <ac:chgData name="Patrik Hrkút" userId="69b41f3f-cce6-4833-b1b6-94a378442888" providerId="ADAL" clId="{5FC90A91-A04C-4D22-B8E4-B92D19F914E6}" dt="2021-10-18T18:49:31.499" v="1553" actId="1076"/>
          <ac:spMkLst>
            <pc:docMk/>
            <pc:sldMk cId="2072775856" sldId="338"/>
            <ac:spMk id="8" creationId="{61E34732-6CAD-4D50-8EAF-3D24CD2D77C5}"/>
          </ac:spMkLst>
        </pc:spChg>
        <pc:spChg chg="add del">
          <ac:chgData name="Patrik Hrkút" userId="69b41f3f-cce6-4833-b1b6-94a378442888" providerId="ADAL" clId="{5FC90A91-A04C-4D22-B8E4-B92D19F914E6}" dt="2021-10-18T18:48:40.267" v="1543" actId="478"/>
          <ac:spMkLst>
            <pc:docMk/>
            <pc:sldMk cId="2072775856" sldId="338"/>
            <ac:spMk id="13" creationId="{CF25C01E-D1C7-40F2-A392-D1FE13858DEA}"/>
          </ac:spMkLst>
        </pc:spChg>
        <pc:spChg chg="add mod">
          <ac:chgData name="Patrik Hrkút" userId="69b41f3f-cce6-4833-b1b6-94a378442888" providerId="ADAL" clId="{5FC90A91-A04C-4D22-B8E4-B92D19F914E6}" dt="2021-10-18T18:49:05.585" v="1550" actId="1076"/>
          <ac:spMkLst>
            <pc:docMk/>
            <pc:sldMk cId="2072775856" sldId="338"/>
            <ac:spMk id="14" creationId="{2B158AFA-27EF-4A09-9033-B21851BA3D80}"/>
          </ac:spMkLst>
        </pc:spChg>
        <pc:cxnChg chg="add mod">
          <ac:chgData name="Patrik Hrkút" userId="69b41f3f-cce6-4833-b1b6-94a378442888" providerId="ADAL" clId="{5FC90A91-A04C-4D22-B8E4-B92D19F914E6}" dt="2021-10-18T18:46:41.549" v="1523" actId="11529"/>
          <ac:cxnSpMkLst>
            <pc:docMk/>
            <pc:sldMk cId="2072775856" sldId="338"/>
            <ac:cxnSpMk id="10" creationId="{97B051EE-8FCE-4149-9792-AE55A4D33377}"/>
          </ac:cxnSpMkLst>
        </pc:cxnChg>
        <pc:cxnChg chg="add mod">
          <ac:chgData name="Patrik Hrkút" userId="69b41f3f-cce6-4833-b1b6-94a378442888" providerId="ADAL" clId="{5FC90A91-A04C-4D22-B8E4-B92D19F914E6}" dt="2021-10-18T18:49:34.556" v="1554" actId="14100"/>
          <ac:cxnSpMkLst>
            <pc:docMk/>
            <pc:sldMk cId="2072775856" sldId="338"/>
            <ac:cxnSpMk id="12" creationId="{3BB2CCBF-427B-48FA-996D-5EA0A2FA6C61}"/>
          </ac:cxnSpMkLst>
        </pc:cxnChg>
      </pc:sldChg>
      <pc:sldChg chg="addSp modSp new mod">
        <pc:chgData name="Patrik Hrkút" userId="69b41f3f-cce6-4833-b1b6-94a378442888" providerId="ADAL" clId="{5FC90A91-A04C-4D22-B8E4-B92D19F914E6}" dt="2021-10-18T19:28:46.200" v="1870" actId="6549"/>
        <pc:sldMkLst>
          <pc:docMk/>
          <pc:sldMk cId="2547529933" sldId="339"/>
        </pc:sldMkLst>
        <pc:spChg chg="mod">
          <ac:chgData name="Patrik Hrkút" userId="69b41f3f-cce6-4833-b1b6-94a378442888" providerId="ADAL" clId="{5FC90A91-A04C-4D22-B8E4-B92D19F914E6}" dt="2021-10-18T18:51:39.230" v="1583" actId="20577"/>
          <ac:spMkLst>
            <pc:docMk/>
            <pc:sldMk cId="2547529933" sldId="339"/>
            <ac:spMk id="2" creationId="{ED045A98-A7C3-48F9-B629-D5E1293AD736}"/>
          </ac:spMkLst>
        </pc:spChg>
        <pc:spChg chg="mod">
          <ac:chgData name="Patrik Hrkút" userId="69b41f3f-cce6-4833-b1b6-94a378442888" providerId="ADAL" clId="{5FC90A91-A04C-4D22-B8E4-B92D19F914E6}" dt="2021-10-18T19:28:46.200" v="1870" actId="6549"/>
          <ac:spMkLst>
            <pc:docMk/>
            <pc:sldMk cId="2547529933" sldId="339"/>
            <ac:spMk id="3" creationId="{3D369001-65C7-4489-A914-27B9D969A58F}"/>
          </ac:spMkLst>
        </pc:spChg>
        <pc:spChg chg="add mod">
          <ac:chgData name="Patrik Hrkút" userId="69b41f3f-cce6-4833-b1b6-94a378442888" providerId="ADAL" clId="{5FC90A91-A04C-4D22-B8E4-B92D19F914E6}" dt="2021-10-18T19:28:22.252" v="1862" actId="1076"/>
          <ac:spMkLst>
            <pc:docMk/>
            <pc:sldMk cId="2547529933" sldId="339"/>
            <ac:spMk id="5" creationId="{7DCBA1D5-0760-4733-A3E9-90A47FDF67C9}"/>
          </ac:spMkLst>
        </pc:spChg>
        <pc:spChg chg="add mod">
          <ac:chgData name="Patrik Hrkút" userId="69b41f3f-cce6-4833-b1b6-94a378442888" providerId="ADAL" clId="{5FC90A91-A04C-4D22-B8E4-B92D19F914E6}" dt="2021-10-18T19:28:28.890" v="1865" actId="1076"/>
          <ac:spMkLst>
            <pc:docMk/>
            <pc:sldMk cId="2547529933" sldId="339"/>
            <ac:spMk id="6" creationId="{620A8414-2FD2-455F-84AB-DF65457B172D}"/>
          </ac:spMkLst>
        </pc:spChg>
        <pc:spChg chg="add mod">
          <ac:chgData name="Patrik Hrkút" userId="69b41f3f-cce6-4833-b1b6-94a378442888" providerId="ADAL" clId="{5FC90A91-A04C-4D22-B8E4-B92D19F914E6}" dt="2021-10-18T19:28:36.523" v="1868" actId="1076"/>
          <ac:spMkLst>
            <pc:docMk/>
            <pc:sldMk cId="2547529933" sldId="339"/>
            <ac:spMk id="7" creationId="{6CBE40FC-303A-4343-8818-C97BE1038ED3}"/>
          </ac:spMkLst>
        </pc:spChg>
      </pc:sldChg>
    </pc:docChg>
  </pc:docChgLst>
  <pc:docChgLst>
    <pc:chgData name="Patrik Hrkút" userId="69b41f3f-cce6-4833-b1b6-94a378442888" providerId="ADAL" clId="{42E6FA2A-7B9E-4770-8C87-E78A0627F5C3}"/>
    <pc:docChg chg="modSld">
      <pc:chgData name="Patrik Hrkút" userId="69b41f3f-cce6-4833-b1b6-94a378442888" providerId="ADAL" clId="{42E6FA2A-7B9E-4770-8C87-E78A0627F5C3}" dt="2020-10-22T12:03:05.335" v="17" actId="6549"/>
      <pc:docMkLst>
        <pc:docMk/>
      </pc:docMkLst>
      <pc:sldChg chg="modSp mod">
        <pc:chgData name="Patrik Hrkút" userId="69b41f3f-cce6-4833-b1b6-94a378442888" providerId="ADAL" clId="{42E6FA2A-7B9E-4770-8C87-E78A0627F5C3}" dt="2020-10-22T12:03:05.335" v="17" actId="6549"/>
        <pc:sldMkLst>
          <pc:docMk/>
          <pc:sldMk cId="0" sldId="314"/>
        </pc:sldMkLst>
        <pc:spChg chg="mod">
          <ac:chgData name="Patrik Hrkút" userId="69b41f3f-cce6-4833-b1b6-94a378442888" providerId="ADAL" clId="{42E6FA2A-7B9E-4770-8C87-E78A0627F5C3}" dt="2020-10-22T12:03:05.335" v="17" actId="6549"/>
          <ac:spMkLst>
            <pc:docMk/>
            <pc:sldMk cId="0" sldId="314"/>
            <ac:spMk id="519" creationId="{00000000-0000-0000-0000-000000000000}"/>
          </ac:spMkLst>
        </pc:spChg>
      </pc:sldChg>
    </pc:docChg>
  </pc:docChgLst>
  <pc:docChgLst>
    <pc:chgData name="Patrik Hrkút" userId="69b41f3f-cce6-4833-b1b6-94a378442888" providerId="ADAL" clId="{FD0916C3-7B31-4944-AFD0-5F01736A0DFC}"/>
    <pc:docChg chg="undo redo custSel addSld delSld modSld sldOrd">
      <pc:chgData name="Patrik Hrkút" userId="69b41f3f-cce6-4833-b1b6-94a378442888" providerId="ADAL" clId="{FD0916C3-7B31-4944-AFD0-5F01736A0DFC}" dt="2020-10-21T11:32:22.638" v="4360" actId="1076"/>
      <pc:docMkLst>
        <pc:docMk/>
      </pc:docMkLst>
      <pc:sldChg chg="modSp mod">
        <pc:chgData name="Patrik Hrkút" userId="69b41f3f-cce6-4833-b1b6-94a378442888" providerId="ADAL" clId="{FD0916C3-7B31-4944-AFD0-5F01736A0DFC}" dt="2020-10-20T14:35:14.863" v="46" actId="20577"/>
        <pc:sldMkLst>
          <pc:docMk/>
          <pc:sldMk cId="0" sldId="271"/>
        </pc:sldMkLst>
        <pc:spChg chg="mod">
          <ac:chgData name="Patrik Hrkút" userId="69b41f3f-cce6-4833-b1b6-94a378442888" providerId="ADAL" clId="{FD0916C3-7B31-4944-AFD0-5F01736A0DFC}" dt="2020-10-20T14:35:14.863" v="46" actId="20577"/>
          <ac:spMkLst>
            <pc:docMk/>
            <pc:sldMk cId="0" sldId="271"/>
            <ac:spMk id="213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36:31.315" v="58" actId="6549"/>
        <pc:sldMkLst>
          <pc:docMk/>
          <pc:sldMk cId="0" sldId="276"/>
        </pc:sldMkLst>
        <pc:spChg chg="mod">
          <ac:chgData name="Patrik Hrkút" userId="69b41f3f-cce6-4833-b1b6-94a378442888" providerId="ADAL" clId="{FD0916C3-7B31-4944-AFD0-5F01736A0DFC}" dt="2020-10-20T14:36:31.315" v="58" actId="6549"/>
          <ac:spMkLst>
            <pc:docMk/>
            <pc:sldMk cId="0" sldId="276"/>
            <ac:spMk id="248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30:45.366" v="12" actId="6549"/>
        <pc:sldMkLst>
          <pc:docMk/>
          <pc:sldMk cId="0" sldId="277"/>
        </pc:sldMkLst>
        <pc:spChg chg="mod">
          <ac:chgData name="Patrik Hrkút" userId="69b41f3f-cce6-4833-b1b6-94a378442888" providerId="ADAL" clId="{FD0916C3-7B31-4944-AFD0-5F01736A0DFC}" dt="2020-10-20T14:30:45.366" v="12" actId="6549"/>
          <ac:spMkLst>
            <pc:docMk/>
            <pc:sldMk cId="0" sldId="277"/>
            <ac:spMk id="255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37:28.868" v="73" actId="20577"/>
        <pc:sldMkLst>
          <pc:docMk/>
          <pc:sldMk cId="0" sldId="279"/>
        </pc:sldMkLst>
        <pc:spChg chg="mod">
          <ac:chgData name="Patrik Hrkút" userId="69b41f3f-cce6-4833-b1b6-94a378442888" providerId="ADAL" clId="{FD0916C3-7B31-4944-AFD0-5F01736A0DFC}" dt="2020-10-20T14:37:28.868" v="73" actId="20577"/>
          <ac:spMkLst>
            <pc:docMk/>
            <pc:sldMk cId="0" sldId="279"/>
            <ac:spMk id="269" creationId="{00000000-0000-0000-0000-000000000000}"/>
          </ac:spMkLst>
        </pc:spChg>
      </pc:sldChg>
      <pc:sldChg chg="modSp mod modNotesTx">
        <pc:chgData name="Patrik Hrkút" userId="69b41f3f-cce6-4833-b1b6-94a378442888" providerId="ADAL" clId="{FD0916C3-7B31-4944-AFD0-5F01736A0DFC}" dt="2020-10-21T06:15:16.271" v="741" actId="255"/>
        <pc:sldMkLst>
          <pc:docMk/>
          <pc:sldMk cId="0" sldId="280"/>
        </pc:sldMkLst>
        <pc:spChg chg="mod">
          <ac:chgData name="Patrik Hrkút" userId="69b41f3f-cce6-4833-b1b6-94a378442888" providerId="ADAL" clId="{FD0916C3-7B31-4944-AFD0-5F01736A0DFC}" dt="2020-10-21T06:15:16.271" v="741" actId="255"/>
          <ac:spMkLst>
            <pc:docMk/>
            <pc:sldMk cId="0" sldId="280"/>
            <ac:spMk id="276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41:17.310" v="144" actId="20577"/>
        <pc:sldMkLst>
          <pc:docMk/>
          <pc:sldMk cId="0" sldId="281"/>
        </pc:sldMkLst>
        <pc:spChg chg="mod">
          <ac:chgData name="Patrik Hrkút" userId="69b41f3f-cce6-4833-b1b6-94a378442888" providerId="ADAL" clId="{FD0916C3-7B31-4944-AFD0-5F01736A0DFC}" dt="2020-10-20T14:41:17.310" v="144" actId="20577"/>
          <ac:spMkLst>
            <pc:docMk/>
            <pc:sldMk cId="0" sldId="281"/>
            <ac:spMk id="283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43:16.579" v="208" actId="108"/>
        <pc:sldMkLst>
          <pc:docMk/>
          <pc:sldMk cId="0" sldId="283"/>
        </pc:sldMkLst>
        <pc:spChg chg="mod">
          <ac:chgData name="Patrik Hrkút" userId="69b41f3f-cce6-4833-b1b6-94a378442888" providerId="ADAL" clId="{FD0916C3-7B31-4944-AFD0-5F01736A0DFC}" dt="2020-10-20T14:43:16.579" v="208" actId="108"/>
          <ac:spMkLst>
            <pc:docMk/>
            <pc:sldMk cId="0" sldId="283"/>
            <ac:spMk id="297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52:21.003" v="459" actId="6549"/>
        <pc:sldMkLst>
          <pc:docMk/>
          <pc:sldMk cId="0" sldId="284"/>
        </pc:sldMkLst>
        <pc:spChg chg="mod">
          <ac:chgData name="Patrik Hrkút" userId="69b41f3f-cce6-4833-b1b6-94a378442888" providerId="ADAL" clId="{FD0916C3-7B31-4944-AFD0-5F01736A0DFC}" dt="2020-10-20T14:52:21.003" v="459" actId="6549"/>
          <ac:spMkLst>
            <pc:docMk/>
            <pc:sldMk cId="0" sldId="284"/>
            <ac:spMk id="304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0T14:54:26.201" v="472" actId="6549"/>
        <pc:sldMkLst>
          <pc:docMk/>
          <pc:sldMk cId="0" sldId="286"/>
        </pc:sldMkLst>
        <pc:spChg chg="mod">
          <ac:chgData name="Patrik Hrkút" userId="69b41f3f-cce6-4833-b1b6-94a378442888" providerId="ADAL" clId="{FD0916C3-7B31-4944-AFD0-5F01736A0DFC}" dt="2020-10-20T14:54:26.201" v="472" actId="6549"/>
          <ac:spMkLst>
            <pc:docMk/>
            <pc:sldMk cId="0" sldId="286"/>
            <ac:spMk id="318" creationId="{00000000-0000-0000-0000-000000000000}"/>
          </ac:spMkLst>
        </pc:spChg>
      </pc:sldChg>
      <pc:sldChg chg="addSp modSp mod">
        <pc:chgData name="Patrik Hrkút" userId="69b41f3f-cce6-4833-b1b6-94a378442888" providerId="ADAL" clId="{FD0916C3-7B31-4944-AFD0-5F01736A0DFC}" dt="2020-10-21T09:12:54.984" v="2878" actId="6549"/>
        <pc:sldMkLst>
          <pc:docMk/>
          <pc:sldMk cId="0" sldId="288"/>
        </pc:sldMkLst>
        <pc:spChg chg="add mod">
          <ac:chgData name="Patrik Hrkút" userId="69b41f3f-cce6-4833-b1b6-94a378442888" providerId="ADAL" clId="{FD0916C3-7B31-4944-AFD0-5F01736A0DFC}" dt="2020-10-21T09:11:35.641" v="2849" actId="1076"/>
          <ac:spMkLst>
            <pc:docMk/>
            <pc:sldMk cId="0" sldId="288"/>
            <ac:spMk id="2" creationId="{6E05DE94-373F-4DD8-A2A0-CAFAEBB7E557}"/>
          </ac:spMkLst>
        </pc:spChg>
        <pc:spChg chg="add mod">
          <ac:chgData name="Patrik Hrkút" userId="69b41f3f-cce6-4833-b1b6-94a378442888" providerId="ADAL" clId="{FD0916C3-7B31-4944-AFD0-5F01736A0DFC}" dt="2020-10-21T09:11:08.742" v="2845" actId="255"/>
          <ac:spMkLst>
            <pc:docMk/>
            <pc:sldMk cId="0" sldId="288"/>
            <ac:spMk id="3" creationId="{D842FFA4-8C05-4E95-AF5D-0197737404FB}"/>
          </ac:spMkLst>
        </pc:spChg>
        <pc:spChg chg="mod">
          <ac:chgData name="Patrik Hrkút" userId="69b41f3f-cce6-4833-b1b6-94a378442888" providerId="ADAL" clId="{FD0916C3-7B31-4944-AFD0-5F01736A0DFC}" dt="2020-10-21T09:12:54.984" v="2878" actId="6549"/>
          <ac:spMkLst>
            <pc:docMk/>
            <pc:sldMk cId="0" sldId="288"/>
            <ac:spMk id="331" creationId="{00000000-0000-0000-0000-000000000000}"/>
          </ac:spMkLst>
        </pc:spChg>
        <pc:spChg chg="mod">
          <ac:chgData name="Patrik Hrkút" userId="69b41f3f-cce6-4833-b1b6-94a378442888" providerId="ADAL" clId="{FD0916C3-7B31-4944-AFD0-5F01736A0DFC}" dt="2020-10-21T09:12:36.987" v="2868" actId="20577"/>
          <ac:spMkLst>
            <pc:docMk/>
            <pc:sldMk cId="0" sldId="288"/>
            <ac:spMk id="332" creationId="{00000000-0000-0000-0000-000000000000}"/>
          </ac:spMkLst>
        </pc:spChg>
        <pc:cxnChg chg="add mod">
          <ac:chgData name="Patrik Hrkút" userId="69b41f3f-cce6-4833-b1b6-94a378442888" providerId="ADAL" clId="{FD0916C3-7B31-4944-AFD0-5F01736A0DFC}" dt="2020-10-21T09:11:43.748" v="2852" actId="14100"/>
          <ac:cxnSpMkLst>
            <pc:docMk/>
            <pc:sldMk cId="0" sldId="288"/>
            <ac:cxnSpMk id="5" creationId="{78783A5E-90C6-43CD-9823-A7D2894A8D48}"/>
          </ac:cxnSpMkLst>
        </pc:cxnChg>
        <pc:cxnChg chg="add mod">
          <ac:chgData name="Patrik Hrkút" userId="69b41f3f-cce6-4833-b1b6-94a378442888" providerId="ADAL" clId="{FD0916C3-7B31-4944-AFD0-5F01736A0DFC}" dt="2020-10-21T09:11:32.444" v="2848" actId="14100"/>
          <ac:cxnSpMkLst>
            <pc:docMk/>
            <pc:sldMk cId="0" sldId="288"/>
            <ac:cxnSpMk id="7" creationId="{C9348A65-7918-4828-956C-D4645775F3BF}"/>
          </ac:cxnSpMkLst>
        </pc:cxnChg>
      </pc:sldChg>
      <pc:sldChg chg="addSp delSp modSp mod modNotesTx">
        <pc:chgData name="Patrik Hrkút" userId="69b41f3f-cce6-4833-b1b6-94a378442888" providerId="ADAL" clId="{FD0916C3-7B31-4944-AFD0-5F01736A0DFC}" dt="2020-10-21T06:06:22.771" v="592"/>
        <pc:sldMkLst>
          <pc:docMk/>
          <pc:sldMk cId="0" sldId="291"/>
        </pc:sldMkLst>
        <pc:spChg chg="add del mod">
          <ac:chgData name="Patrik Hrkút" userId="69b41f3f-cce6-4833-b1b6-94a378442888" providerId="ADAL" clId="{FD0916C3-7B31-4944-AFD0-5F01736A0DFC}" dt="2020-10-21T06:05:05.240" v="557" actId="478"/>
          <ac:spMkLst>
            <pc:docMk/>
            <pc:sldMk cId="0" sldId="291"/>
            <ac:spMk id="2" creationId="{C4C9941B-C95D-4EF9-84B3-BDAA1ADC0A74}"/>
          </ac:spMkLst>
        </pc:spChg>
        <pc:spChg chg="mod">
          <ac:chgData name="Patrik Hrkút" userId="69b41f3f-cce6-4833-b1b6-94a378442888" providerId="ADAL" clId="{FD0916C3-7B31-4944-AFD0-5F01736A0DFC}" dt="2020-10-21T06:06:13.564" v="591" actId="5793"/>
          <ac:spMkLst>
            <pc:docMk/>
            <pc:sldMk cId="0" sldId="291"/>
            <ac:spMk id="353" creationId="{00000000-0000-0000-0000-000000000000}"/>
          </ac:spMkLst>
        </pc:spChg>
      </pc:sldChg>
      <pc:sldChg chg="addSp delSp modSp mod addCm delCm">
        <pc:chgData name="Patrik Hrkút" userId="69b41f3f-cce6-4833-b1b6-94a378442888" providerId="ADAL" clId="{FD0916C3-7B31-4944-AFD0-5F01736A0DFC}" dt="2020-10-21T09:04:17.521" v="2806" actId="14100"/>
        <pc:sldMkLst>
          <pc:docMk/>
          <pc:sldMk cId="0" sldId="293"/>
        </pc:sldMkLst>
        <pc:spChg chg="add del mod">
          <ac:chgData name="Patrik Hrkút" userId="69b41f3f-cce6-4833-b1b6-94a378442888" providerId="ADAL" clId="{FD0916C3-7B31-4944-AFD0-5F01736A0DFC}" dt="2020-10-21T06:35:53.431" v="880"/>
          <ac:spMkLst>
            <pc:docMk/>
            <pc:sldMk cId="0" sldId="293"/>
            <ac:spMk id="2" creationId="{439EE194-7BFF-4DAC-8D11-B28EE519932C}"/>
          </ac:spMkLst>
        </pc:spChg>
        <pc:spChg chg="add del mod">
          <ac:chgData name="Patrik Hrkút" userId="69b41f3f-cce6-4833-b1b6-94a378442888" providerId="ADAL" clId="{FD0916C3-7B31-4944-AFD0-5F01736A0DFC}" dt="2020-10-21T06:35:53.432" v="882"/>
          <ac:spMkLst>
            <pc:docMk/>
            <pc:sldMk cId="0" sldId="293"/>
            <ac:spMk id="3" creationId="{3727C2A8-A1E9-4ABE-A4AB-709DEC428143}"/>
          </ac:spMkLst>
        </pc:spChg>
        <pc:spChg chg="mod">
          <ac:chgData name="Patrik Hrkút" userId="69b41f3f-cce6-4833-b1b6-94a378442888" providerId="ADAL" clId="{FD0916C3-7B31-4944-AFD0-5F01736A0DFC}" dt="2020-10-21T09:04:17.521" v="2806" actId="14100"/>
          <ac:spMkLst>
            <pc:docMk/>
            <pc:sldMk cId="0" sldId="293"/>
            <ac:spMk id="367" creationId="{00000000-0000-0000-0000-000000000000}"/>
          </ac:spMkLst>
        </pc:spChg>
      </pc:sldChg>
      <pc:sldChg chg="del">
        <pc:chgData name="Patrik Hrkút" userId="69b41f3f-cce6-4833-b1b6-94a378442888" providerId="ADAL" clId="{FD0916C3-7B31-4944-AFD0-5F01736A0DFC}" dt="2020-10-21T06:28:56.985" v="742" actId="47"/>
        <pc:sldMkLst>
          <pc:docMk/>
          <pc:sldMk cId="0" sldId="294"/>
        </pc:sldMkLst>
      </pc:sldChg>
      <pc:sldChg chg="modSp mod">
        <pc:chgData name="Patrik Hrkút" userId="69b41f3f-cce6-4833-b1b6-94a378442888" providerId="ADAL" clId="{FD0916C3-7B31-4944-AFD0-5F01736A0DFC}" dt="2020-10-21T06:39:09.255" v="885" actId="20577"/>
        <pc:sldMkLst>
          <pc:docMk/>
          <pc:sldMk cId="0" sldId="295"/>
        </pc:sldMkLst>
        <pc:spChg chg="mod">
          <ac:chgData name="Patrik Hrkút" userId="69b41f3f-cce6-4833-b1b6-94a378442888" providerId="ADAL" clId="{FD0916C3-7B31-4944-AFD0-5F01736A0DFC}" dt="2020-10-21T06:39:09.255" v="885" actId="20577"/>
          <ac:spMkLst>
            <pc:docMk/>
            <pc:sldMk cId="0" sldId="295"/>
            <ac:spMk id="381" creationId="{00000000-0000-0000-0000-000000000000}"/>
          </ac:spMkLst>
        </pc:spChg>
      </pc:sldChg>
      <pc:sldChg chg="modSp mod modNotesTx">
        <pc:chgData name="Patrik Hrkút" userId="69b41f3f-cce6-4833-b1b6-94a378442888" providerId="ADAL" clId="{FD0916C3-7B31-4944-AFD0-5F01736A0DFC}" dt="2020-10-21T07:14:45.719" v="1385" actId="20577"/>
        <pc:sldMkLst>
          <pc:docMk/>
          <pc:sldMk cId="0" sldId="296"/>
        </pc:sldMkLst>
        <pc:graphicFrameChg chg="mod modGraphic">
          <ac:chgData name="Patrik Hrkút" userId="69b41f3f-cce6-4833-b1b6-94a378442888" providerId="ADAL" clId="{FD0916C3-7B31-4944-AFD0-5F01736A0DFC}" dt="2020-10-21T07:08:06.805" v="1267" actId="20577"/>
          <ac:graphicFrameMkLst>
            <pc:docMk/>
            <pc:sldMk cId="0" sldId="296"/>
            <ac:graphicFrameMk id="389" creationId="{00000000-0000-0000-0000-000000000000}"/>
          </ac:graphicFrameMkLst>
        </pc:graphicFrameChg>
      </pc:sldChg>
      <pc:sldChg chg="modSp mod">
        <pc:chgData name="Patrik Hrkút" userId="69b41f3f-cce6-4833-b1b6-94a378442888" providerId="ADAL" clId="{FD0916C3-7B31-4944-AFD0-5F01736A0DFC}" dt="2020-10-21T07:20:09.769" v="1386" actId="2710"/>
        <pc:sldMkLst>
          <pc:docMk/>
          <pc:sldMk cId="0" sldId="299"/>
        </pc:sldMkLst>
        <pc:spChg chg="mod">
          <ac:chgData name="Patrik Hrkút" userId="69b41f3f-cce6-4833-b1b6-94a378442888" providerId="ADAL" clId="{FD0916C3-7B31-4944-AFD0-5F01736A0DFC}" dt="2020-10-21T07:20:09.769" v="1386" actId="2710"/>
          <ac:spMkLst>
            <pc:docMk/>
            <pc:sldMk cId="0" sldId="299"/>
            <ac:spMk id="409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23:16.515" v="1396" actId="108"/>
        <pc:sldMkLst>
          <pc:docMk/>
          <pc:sldMk cId="0" sldId="300"/>
        </pc:sldMkLst>
        <pc:spChg chg="mod">
          <ac:chgData name="Patrik Hrkút" userId="69b41f3f-cce6-4833-b1b6-94a378442888" providerId="ADAL" clId="{FD0916C3-7B31-4944-AFD0-5F01736A0DFC}" dt="2020-10-21T07:23:16.515" v="1396" actId="108"/>
          <ac:spMkLst>
            <pc:docMk/>
            <pc:sldMk cId="0" sldId="300"/>
            <ac:spMk id="416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0:10.418" v="1397" actId="2710"/>
        <pc:sldMkLst>
          <pc:docMk/>
          <pc:sldMk cId="0" sldId="301"/>
        </pc:sldMkLst>
        <pc:spChg chg="mod">
          <ac:chgData name="Patrik Hrkút" userId="69b41f3f-cce6-4833-b1b6-94a378442888" providerId="ADAL" clId="{FD0916C3-7B31-4944-AFD0-5F01736A0DFC}" dt="2020-10-21T07:40:10.418" v="1397" actId="2710"/>
          <ac:spMkLst>
            <pc:docMk/>
            <pc:sldMk cId="0" sldId="301"/>
            <ac:spMk id="423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0:39.961" v="1398" actId="2710"/>
        <pc:sldMkLst>
          <pc:docMk/>
          <pc:sldMk cId="0" sldId="303"/>
        </pc:sldMkLst>
        <pc:spChg chg="mod">
          <ac:chgData name="Patrik Hrkút" userId="69b41f3f-cce6-4833-b1b6-94a378442888" providerId="ADAL" clId="{FD0916C3-7B31-4944-AFD0-5F01736A0DFC}" dt="2020-10-21T07:40:39.961" v="1398" actId="2710"/>
          <ac:spMkLst>
            <pc:docMk/>
            <pc:sldMk cId="0" sldId="303"/>
            <ac:spMk id="437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0:53.240" v="1399" actId="2710"/>
        <pc:sldMkLst>
          <pc:docMk/>
          <pc:sldMk cId="0" sldId="304"/>
        </pc:sldMkLst>
        <pc:spChg chg="mod">
          <ac:chgData name="Patrik Hrkút" userId="69b41f3f-cce6-4833-b1b6-94a378442888" providerId="ADAL" clId="{FD0916C3-7B31-4944-AFD0-5F01736A0DFC}" dt="2020-10-21T07:40:53.240" v="1399" actId="2710"/>
          <ac:spMkLst>
            <pc:docMk/>
            <pc:sldMk cId="0" sldId="304"/>
            <ac:spMk id="444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1:08.640" v="1400" actId="2710"/>
        <pc:sldMkLst>
          <pc:docMk/>
          <pc:sldMk cId="0" sldId="305"/>
        </pc:sldMkLst>
        <pc:spChg chg="mod">
          <ac:chgData name="Patrik Hrkút" userId="69b41f3f-cce6-4833-b1b6-94a378442888" providerId="ADAL" clId="{FD0916C3-7B31-4944-AFD0-5F01736A0DFC}" dt="2020-10-21T07:41:08.640" v="1400" actId="2710"/>
          <ac:spMkLst>
            <pc:docMk/>
            <pc:sldMk cId="0" sldId="305"/>
            <ac:spMk id="451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2:34.229" v="1418" actId="255"/>
        <pc:sldMkLst>
          <pc:docMk/>
          <pc:sldMk cId="0" sldId="308"/>
        </pc:sldMkLst>
        <pc:spChg chg="mod">
          <ac:chgData name="Patrik Hrkút" userId="69b41f3f-cce6-4833-b1b6-94a378442888" providerId="ADAL" clId="{FD0916C3-7B31-4944-AFD0-5F01736A0DFC}" dt="2020-10-21T07:42:34.229" v="1418" actId="255"/>
          <ac:spMkLst>
            <pc:docMk/>
            <pc:sldMk cId="0" sldId="308"/>
            <ac:spMk id="472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5:34.212" v="1519" actId="20577"/>
        <pc:sldMkLst>
          <pc:docMk/>
          <pc:sldMk cId="0" sldId="309"/>
        </pc:sldMkLst>
        <pc:spChg chg="mod">
          <ac:chgData name="Patrik Hrkút" userId="69b41f3f-cce6-4833-b1b6-94a378442888" providerId="ADAL" clId="{FD0916C3-7B31-4944-AFD0-5F01736A0DFC}" dt="2020-10-21T07:45:34.212" v="1519" actId="20577"/>
          <ac:spMkLst>
            <pc:docMk/>
            <pc:sldMk cId="0" sldId="309"/>
            <ac:spMk id="479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6:43.940" v="1548" actId="20577"/>
        <pc:sldMkLst>
          <pc:docMk/>
          <pc:sldMk cId="0" sldId="310"/>
        </pc:sldMkLst>
        <pc:spChg chg="mod">
          <ac:chgData name="Patrik Hrkút" userId="69b41f3f-cce6-4833-b1b6-94a378442888" providerId="ADAL" clId="{FD0916C3-7B31-4944-AFD0-5F01736A0DFC}" dt="2020-10-21T07:46:43.940" v="1548" actId="20577"/>
          <ac:spMkLst>
            <pc:docMk/>
            <pc:sldMk cId="0" sldId="310"/>
            <ac:spMk id="486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49:57.341" v="1569" actId="255"/>
        <pc:sldMkLst>
          <pc:docMk/>
          <pc:sldMk cId="0" sldId="311"/>
        </pc:sldMkLst>
        <pc:spChg chg="mod">
          <ac:chgData name="Patrik Hrkút" userId="69b41f3f-cce6-4833-b1b6-94a378442888" providerId="ADAL" clId="{FD0916C3-7B31-4944-AFD0-5F01736A0DFC}" dt="2020-10-21T07:49:57.341" v="1569" actId="255"/>
          <ac:spMkLst>
            <pc:docMk/>
            <pc:sldMk cId="0" sldId="311"/>
            <ac:spMk id="493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51:51.906" v="1598" actId="6549"/>
        <pc:sldMkLst>
          <pc:docMk/>
          <pc:sldMk cId="0" sldId="312"/>
        </pc:sldMkLst>
        <pc:spChg chg="mod">
          <ac:chgData name="Patrik Hrkút" userId="69b41f3f-cce6-4833-b1b6-94a378442888" providerId="ADAL" clId="{FD0916C3-7B31-4944-AFD0-5F01736A0DFC}" dt="2020-10-21T07:51:51.906" v="1598" actId="6549"/>
          <ac:spMkLst>
            <pc:docMk/>
            <pc:sldMk cId="0" sldId="312"/>
            <ac:spMk id="500" creationId="{00000000-0000-0000-0000-000000000000}"/>
          </ac:spMkLst>
        </pc:spChg>
      </pc:sldChg>
      <pc:sldChg chg="delSp modSp mod">
        <pc:chgData name="Patrik Hrkút" userId="69b41f3f-cce6-4833-b1b6-94a378442888" providerId="ADAL" clId="{FD0916C3-7B31-4944-AFD0-5F01736A0DFC}" dt="2020-10-21T07:54:18.817" v="1602" actId="478"/>
        <pc:sldMkLst>
          <pc:docMk/>
          <pc:sldMk cId="0" sldId="314"/>
        </pc:sldMkLst>
        <pc:spChg chg="mod">
          <ac:chgData name="Patrik Hrkút" userId="69b41f3f-cce6-4833-b1b6-94a378442888" providerId="ADAL" clId="{FD0916C3-7B31-4944-AFD0-5F01736A0DFC}" dt="2020-10-21T07:54:04.738" v="1601" actId="2711"/>
          <ac:spMkLst>
            <pc:docMk/>
            <pc:sldMk cId="0" sldId="314"/>
            <ac:spMk id="516" creationId="{00000000-0000-0000-0000-000000000000}"/>
          </ac:spMkLst>
        </pc:spChg>
        <pc:spChg chg="del">
          <ac:chgData name="Patrik Hrkút" userId="69b41f3f-cce6-4833-b1b6-94a378442888" providerId="ADAL" clId="{FD0916C3-7B31-4944-AFD0-5F01736A0DFC}" dt="2020-10-21T07:54:18.817" v="1602" actId="478"/>
          <ac:spMkLst>
            <pc:docMk/>
            <pc:sldMk cId="0" sldId="314"/>
            <ac:spMk id="522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7:58:52.438" v="1624" actId="108"/>
        <pc:sldMkLst>
          <pc:docMk/>
          <pc:sldMk cId="0" sldId="319"/>
        </pc:sldMkLst>
        <pc:spChg chg="mod">
          <ac:chgData name="Patrik Hrkút" userId="69b41f3f-cce6-4833-b1b6-94a378442888" providerId="ADAL" clId="{FD0916C3-7B31-4944-AFD0-5F01736A0DFC}" dt="2020-10-21T07:58:52.438" v="1624" actId="108"/>
          <ac:spMkLst>
            <pc:docMk/>
            <pc:sldMk cId="0" sldId="319"/>
            <ac:spMk id="558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03:37.888" v="1693" actId="20577"/>
        <pc:sldMkLst>
          <pc:docMk/>
          <pc:sldMk cId="0" sldId="320"/>
        </pc:sldMkLst>
        <pc:spChg chg="mod">
          <ac:chgData name="Patrik Hrkút" userId="69b41f3f-cce6-4833-b1b6-94a378442888" providerId="ADAL" clId="{FD0916C3-7B31-4944-AFD0-5F01736A0DFC}" dt="2020-10-21T08:03:37.888" v="1693" actId="20577"/>
          <ac:spMkLst>
            <pc:docMk/>
            <pc:sldMk cId="0" sldId="320"/>
            <ac:spMk id="565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05:23.630" v="1747" actId="114"/>
        <pc:sldMkLst>
          <pc:docMk/>
          <pc:sldMk cId="0" sldId="321"/>
        </pc:sldMkLst>
        <pc:spChg chg="mod">
          <ac:chgData name="Patrik Hrkút" userId="69b41f3f-cce6-4833-b1b6-94a378442888" providerId="ADAL" clId="{FD0916C3-7B31-4944-AFD0-5F01736A0DFC}" dt="2020-10-21T08:05:23.630" v="1747" actId="114"/>
          <ac:spMkLst>
            <pc:docMk/>
            <pc:sldMk cId="0" sldId="321"/>
            <ac:spMk id="572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06:37.631" v="1777" actId="6549"/>
        <pc:sldMkLst>
          <pc:docMk/>
          <pc:sldMk cId="0" sldId="322"/>
        </pc:sldMkLst>
        <pc:spChg chg="mod">
          <ac:chgData name="Patrik Hrkút" userId="69b41f3f-cce6-4833-b1b6-94a378442888" providerId="ADAL" clId="{FD0916C3-7B31-4944-AFD0-5F01736A0DFC}" dt="2020-10-21T08:06:37.631" v="1777" actId="6549"/>
          <ac:spMkLst>
            <pc:docMk/>
            <pc:sldMk cId="0" sldId="322"/>
            <ac:spMk id="579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09:08.817" v="1843" actId="20577"/>
        <pc:sldMkLst>
          <pc:docMk/>
          <pc:sldMk cId="0" sldId="323"/>
        </pc:sldMkLst>
        <pc:spChg chg="mod">
          <ac:chgData name="Patrik Hrkút" userId="69b41f3f-cce6-4833-b1b6-94a378442888" providerId="ADAL" clId="{FD0916C3-7B31-4944-AFD0-5F01736A0DFC}" dt="2020-10-21T08:09:08.817" v="1843" actId="20577"/>
          <ac:spMkLst>
            <pc:docMk/>
            <pc:sldMk cId="0" sldId="323"/>
            <ac:spMk id="586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10:14.319" v="1915" actId="20577"/>
        <pc:sldMkLst>
          <pc:docMk/>
          <pc:sldMk cId="0" sldId="324"/>
        </pc:sldMkLst>
        <pc:spChg chg="mod">
          <ac:chgData name="Patrik Hrkút" userId="69b41f3f-cce6-4833-b1b6-94a378442888" providerId="ADAL" clId="{FD0916C3-7B31-4944-AFD0-5F01736A0DFC}" dt="2020-10-21T08:10:14.319" v="1915" actId="20577"/>
          <ac:spMkLst>
            <pc:docMk/>
            <pc:sldMk cId="0" sldId="324"/>
            <ac:spMk id="593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11:58.422" v="1973" actId="20577"/>
        <pc:sldMkLst>
          <pc:docMk/>
          <pc:sldMk cId="0" sldId="325"/>
        </pc:sldMkLst>
        <pc:spChg chg="mod">
          <ac:chgData name="Patrik Hrkút" userId="69b41f3f-cce6-4833-b1b6-94a378442888" providerId="ADAL" clId="{FD0916C3-7B31-4944-AFD0-5F01736A0DFC}" dt="2020-10-21T08:11:58.422" v="1973" actId="20577"/>
          <ac:spMkLst>
            <pc:docMk/>
            <pc:sldMk cId="0" sldId="325"/>
            <ac:spMk id="600" creationId="{00000000-0000-0000-0000-000000000000}"/>
          </ac:spMkLst>
        </pc:spChg>
      </pc:sldChg>
      <pc:sldChg chg="addSp delSp modSp mod">
        <pc:chgData name="Patrik Hrkút" userId="69b41f3f-cce6-4833-b1b6-94a378442888" providerId="ADAL" clId="{FD0916C3-7B31-4944-AFD0-5F01736A0DFC}" dt="2020-10-21T08:13:48.450" v="2030" actId="1076"/>
        <pc:sldMkLst>
          <pc:docMk/>
          <pc:sldMk cId="0" sldId="326"/>
        </pc:sldMkLst>
        <pc:spChg chg="add mod">
          <ac:chgData name="Patrik Hrkút" userId="69b41f3f-cce6-4833-b1b6-94a378442888" providerId="ADAL" clId="{FD0916C3-7B31-4944-AFD0-5F01736A0DFC}" dt="2020-10-21T08:13:48.450" v="2030" actId="1076"/>
          <ac:spMkLst>
            <pc:docMk/>
            <pc:sldMk cId="0" sldId="326"/>
            <ac:spMk id="2" creationId="{5F997F15-8C88-4E7C-A9A9-57654F19F4DF}"/>
          </ac:spMkLst>
        </pc:spChg>
        <pc:spChg chg="del mod">
          <ac:chgData name="Patrik Hrkút" userId="69b41f3f-cce6-4833-b1b6-94a378442888" providerId="ADAL" clId="{FD0916C3-7B31-4944-AFD0-5F01736A0DFC}" dt="2020-10-21T08:12:49.223" v="2005" actId="478"/>
          <ac:spMkLst>
            <pc:docMk/>
            <pc:sldMk cId="0" sldId="326"/>
            <ac:spMk id="609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16:30.256" v="2051" actId="108"/>
        <pc:sldMkLst>
          <pc:docMk/>
          <pc:sldMk cId="0" sldId="327"/>
        </pc:sldMkLst>
        <pc:spChg chg="mod">
          <ac:chgData name="Patrik Hrkút" userId="69b41f3f-cce6-4833-b1b6-94a378442888" providerId="ADAL" clId="{FD0916C3-7B31-4944-AFD0-5F01736A0DFC}" dt="2020-10-21T08:16:30.256" v="2051" actId="108"/>
          <ac:spMkLst>
            <pc:docMk/>
            <pc:sldMk cId="0" sldId="327"/>
            <ac:spMk id="615" creationId="{00000000-0000-0000-0000-000000000000}"/>
          </ac:spMkLst>
        </pc:spChg>
      </pc:sldChg>
      <pc:sldChg chg="modSp mod">
        <pc:chgData name="Patrik Hrkút" userId="69b41f3f-cce6-4833-b1b6-94a378442888" providerId="ADAL" clId="{FD0916C3-7B31-4944-AFD0-5F01736A0DFC}" dt="2020-10-21T08:32:12.111" v="2154" actId="20577"/>
        <pc:sldMkLst>
          <pc:docMk/>
          <pc:sldMk cId="0" sldId="328"/>
        </pc:sldMkLst>
        <pc:spChg chg="mod">
          <ac:chgData name="Patrik Hrkút" userId="69b41f3f-cce6-4833-b1b6-94a378442888" providerId="ADAL" clId="{FD0916C3-7B31-4944-AFD0-5F01736A0DFC}" dt="2020-10-21T08:32:12.111" v="2154" actId="20577"/>
          <ac:spMkLst>
            <pc:docMk/>
            <pc:sldMk cId="0" sldId="328"/>
            <ac:spMk id="622" creationId="{00000000-0000-0000-0000-000000000000}"/>
          </ac:spMkLst>
        </pc:spChg>
      </pc:sldChg>
      <pc:sldChg chg="modSp add del mod">
        <pc:chgData name="Patrik Hrkút" userId="69b41f3f-cce6-4833-b1b6-94a378442888" providerId="ADAL" clId="{FD0916C3-7B31-4944-AFD0-5F01736A0DFC}" dt="2020-10-21T08:32:08.095" v="2150"/>
        <pc:sldMkLst>
          <pc:docMk/>
          <pc:sldMk cId="1277482232" sldId="329"/>
        </pc:sldMkLst>
        <pc:spChg chg="mod">
          <ac:chgData name="Patrik Hrkút" userId="69b41f3f-cce6-4833-b1b6-94a378442888" providerId="ADAL" clId="{FD0916C3-7B31-4944-AFD0-5F01736A0DFC}" dt="2020-10-21T08:32:04.052" v="2136" actId="20577"/>
          <ac:spMkLst>
            <pc:docMk/>
            <pc:sldMk cId="1277482232" sldId="329"/>
            <ac:spMk id="628" creationId="{00000000-0000-0000-0000-000000000000}"/>
          </ac:spMkLst>
        </pc:spChg>
        <pc:spChg chg="mod">
          <ac:chgData name="Patrik Hrkút" userId="69b41f3f-cce6-4833-b1b6-94a378442888" providerId="ADAL" clId="{FD0916C3-7B31-4944-AFD0-5F01736A0DFC}" dt="2020-10-21T08:32:08.095" v="2150"/>
          <ac:spMkLst>
            <pc:docMk/>
            <pc:sldMk cId="1277482232" sldId="329"/>
            <ac:spMk id="629" creationId="{00000000-0000-0000-0000-000000000000}"/>
          </ac:spMkLst>
        </pc:spChg>
      </pc:sldChg>
      <pc:sldChg chg="addSp delSp modSp new mod">
        <pc:chgData name="Patrik Hrkút" userId="69b41f3f-cce6-4833-b1b6-94a378442888" providerId="ADAL" clId="{FD0916C3-7B31-4944-AFD0-5F01736A0DFC}" dt="2020-10-21T09:02:44.572" v="2793" actId="20577"/>
        <pc:sldMkLst>
          <pc:docMk/>
          <pc:sldMk cId="3354264822" sldId="330"/>
        </pc:sldMkLst>
        <pc:spChg chg="mod">
          <ac:chgData name="Patrik Hrkút" userId="69b41f3f-cce6-4833-b1b6-94a378442888" providerId="ADAL" clId="{FD0916C3-7B31-4944-AFD0-5F01736A0DFC}" dt="2020-10-21T08:35:06.914" v="2182" actId="20577"/>
          <ac:spMkLst>
            <pc:docMk/>
            <pc:sldMk cId="3354264822" sldId="330"/>
            <ac:spMk id="2" creationId="{1F8723AB-78B8-4E37-B3F8-A869A221A967}"/>
          </ac:spMkLst>
        </pc:spChg>
        <pc:spChg chg="mod">
          <ac:chgData name="Patrik Hrkút" userId="69b41f3f-cce6-4833-b1b6-94a378442888" providerId="ADAL" clId="{FD0916C3-7B31-4944-AFD0-5F01736A0DFC}" dt="2020-10-21T09:02:44.572" v="2793" actId="20577"/>
          <ac:spMkLst>
            <pc:docMk/>
            <pc:sldMk cId="3354264822" sldId="330"/>
            <ac:spMk id="3" creationId="{3CDEE5A0-3992-4B05-B128-1563A0D87486}"/>
          </ac:spMkLst>
        </pc:spChg>
        <pc:spChg chg="add del">
          <ac:chgData name="Patrik Hrkút" userId="69b41f3f-cce6-4833-b1b6-94a378442888" providerId="ADAL" clId="{FD0916C3-7B31-4944-AFD0-5F01736A0DFC}" dt="2020-10-21T08:43:23.821" v="2327"/>
          <ac:spMkLst>
            <pc:docMk/>
            <pc:sldMk cId="3354264822" sldId="330"/>
            <ac:spMk id="5" creationId="{0E61B624-DA30-47CB-ADFA-910830DFD6DE}"/>
          </ac:spMkLst>
        </pc:spChg>
        <pc:spChg chg="add del mod">
          <ac:chgData name="Patrik Hrkút" userId="69b41f3f-cce6-4833-b1b6-94a378442888" providerId="ADAL" clId="{FD0916C3-7B31-4944-AFD0-5F01736A0DFC}" dt="2020-10-21T08:43:23.415" v="2326"/>
          <ac:spMkLst>
            <pc:docMk/>
            <pc:sldMk cId="3354264822" sldId="330"/>
            <ac:spMk id="6" creationId="{A80756AB-55D8-4C06-8E08-1E5540D52727}"/>
          </ac:spMkLst>
        </pc:spChg>
        <pc:spChg chg="add del mod">
          <ac:chgData name="Patrik Hrkút" userId="69b41f3f-cce6-4833-b1b6-94a378442888" providerId="ADAL" clId="{FD0916C3-7B31-4944-AFD0-5F01736A0DFC}" dt="2020-10-21T08:43:55.188" v="2374"/>
          <ac:spMkLst>
            <pc:docMk/>
            <pc:sldMk cId="3354264822" sldId="330"/>
            <ac:spMk id="7" creationId="{AFA3F94D-95C3-493E-AC25-B38AC152D447}"/>
          </ac:spMkLst>
        </pc:spChg>
        <pc:spChg chg="add mod">
          <ac:chgData name="Patrik Hrkút" userId="69b41f3f-cce6-4833-b1b6-94a378442888" providerId="ADAL" clId="{FD0916C3-7B31-4944-AFD0-5F01736A0DFC}" dt="2020-10-21T08:54:32.231" v="2505" actId="21"/>
          <ac:spMkLst>
            <pc:docMk/>
            <pc:sldMk cId="3354264822" sldId="330"/>
            <ac:spMk id="8" creationId="{E5E15A0D-6522-48D8-9AAC-98ADB044465B}"/>
          </ac:spMkLst>
        </pc:spChg>
        <pc:spChg chg="add del mod">
          <ac:chgData name="Patrik Hrkút" userId="69b41f3f-cce6-4833-b1b6-94a378442888" providerId="ADAL" clId="{FD0916C3-7B31-4944-AFD0-5F01736A0DFC}" dt="2020-10-21T08:56:04.775" v="2538" actId="478"/>
          <ac:spMkLst>
            <pc:docMk/>
            <pc:sldMk cId="3354264822" sldId="330"/>
            <ac:spMk id="9" creationId="{A5AF4A99-8550-48AC-8328-1B6DE2D857DC}"/>
          </ac:spMkLst>
        </pc:spChg>
      </pc:sldChg>
      <pc:sldChg chg="addSp delSp modSp new mod">
        <pc:chgData name="Patrik Hrkút" userId="69b41f3f-cce6-4833-b1b6-94a378442888" providerId="ADAL" clId="{FD0916C3-7B31-4944-AFD0-5F01736A0DFC}" dt="2020-10-21T11:08:13.994" v="4143" actId="1076"/>
        <pc:sldMkLst>
          <pc:docMk/>
          <pc:sldMk cId="4187244425" sldId="331"/>
        </pc:sldMkLst>
        <pc:spChg chg="mod">
          <ac:chgData name="Patrik Hrkút" userId="69b41f3f-cce6-4833-b1b6-94a378442888" providerId="ADAL" clId="{FD0916C3-7B31-4944-AFD0-5F01736A0DFC}" dt="2020-10-21T11:07:50.113" v="4132" actId="20577"/>
          <ac:spMkLst>
            <pc:docMk/>
            <pc:sldMk cId="4187244425" sldId="331"/>
            <ac:spMk id="2" creationId="{03A9E317-D848-475B-BAAC-7D5A16DD19DA}"/>
          </ac:spMkLst>
        </pc:spChg>
        <pc:spChg chg="mod">
          <ac:chgData name="Patrik Hrkút" userId="69b41f3f-cce6-4833-b1b6-94a378442888" providerId="ADAL" clId="{FD0916C3-7B31-4944-AFD0-5F01736A0DFC}" dt="2020-10-21T11:07:56.051" v="4133" actId="21"/>
          <ac:spMkLst>
            <pc:docMk/>
            <pc:sldMk cId="4187244425" sldId="331"/>
            <ac:spMk id="3" creationId="{A690CDBC-C79C-4150-ACD1-F073797BD415}"/>
          </ac:spMkLst>
        </pc:spChg>
        <pc:spChg chg="add mod">
          <ac:chgData name="Patrik Hrkút" userId="69b41f3f-cce6-4833-b1b6-94a378442888" providerId="ADAL" clId="{FD0916C3-7B31-4944-AFD0-5F01736A0DFC}" dt="2020-10-21T11:08:13.994" v="4143" actId="1076"/>
          <ac:spMkLst>
            <pc:docMk/>
            <pc:sldMk cId="4187244425" sldId="331"/>
            <ac:spMk id="5" creationId="{67832D67-3620-4358-A837-32BD2C9FAE70}"/>
          </ac:spMkLst>
        </pc:spChg>
        <pc:spChg chg="add del mod">
          <ac:chgData name="Patrik Hrkút" userId="69b41f3f-cce6-4833-b1b6-94a378442888" providerId="ADAL" clId="{FD0916C3-7B31-4944-AFD0-5F01736A0DFC}" dt="2020-10-21T10:16:56.956" v="3414" actId="21"/>
          <ac:spMkLst>
            <pc:docMk/>
            <pc:sldMk cId="4187244425" sldId="331"/>
            <ac:spMk id="9" creationId="{11D42E31-E6CE-4620-911A-1E12DD50C173}"/>
          </ac:spMkLst>
        </pc:spChg>
        <pc:spChg chg="add del mod">
          <ac:chgData name="Patrik Hrkút" userId="69b41f3f-cce6-4833-b1b6-94a378442888" providerId="ADAL" clId="{FD0916C3-7B31-4944-AFD0-5F01736A0DFC}" dt="2020-10-21T10:29:30.598" v="3459" actId="478"/>
          <ac:spMkLst>
            <pc:docMk/>
            <pc:sldMk cId="4187244425" sldId="331"/>
            <ac:spMk id="16" creationId="{77BDE922-6296-4656-A62B-A8F801FAE01D}"/>
          </ac:spMkLst>
        </pc:spChg>
        <pc:cxnChg chg="add del mod">
          <ac:chgData name="Patrik Hrkút" userId="69b41f3f-cce6-4833-b1b6-94a378442888" providerId="ADAL" clId="{FD0916C3-7B31-4944-AFD0-5F01736A0DFC}" dt="2020-10-21T10:30:38.089" v="3464" actId="478"/>
          <ac:cxnSpMkLst>
            <pc:docMk/>
            <pc:sldMk cId="4187244425" sldId="331"/>
            <ac:cxnSpMk id="7" creationId="{F486C05A-5072-4F1C-97E1-13560D683EA5}"/>
          </ac:cxnSpMkLst>
        </pc:cxnChg>
        <pc:cxnChg chg="add del mod">
          <ac:chgData name="Patrik Hrkút" userId="69b41f3f-cce6-4833-b1b6-94a378442888" providerId="ADAL" clId="{FD0916C3-7B31-4944-AFD0-5F01736A0DFC}" dt="2020-10-21T10:29:26.446" v="3458" actId="478"/>
          <ac:cxnSpMkLst>
            <pc:docMk/>
            <pc:sldMk cId="4187244425" sldId="331"/>
            <ac:cxnSpMk id="11" creationId="{48380075-81A6-45DF-89B9-84BBEB4992A7}"/>
          </ac:cxnSpMkLst>
        </pc:cxnChg>
        <pc:cxnChg chg="add del mod">
          <ac:chgData name="Patrik Hrkút" userId="69b41f3f-cce6-4833-b1b6-94a378442888" providerId="ADAL" clId="{FD0916C3-7B31-4944-AFD0-5F01736A0DFC}" dt="2020-10-21T10:29:34.232" v="3460" actId="478"/>
          <ac:cxnSpMkLst>
            <pc:docMk/>
            <pc:sldMk cId="4187244425" sldId="331"/>
            <ac:cxnSpMk id="18" creationId="{40D1933C-4DCF-44D9-8DBF-9640293B5F3E}"/>
          </ac:cxnSpMkLst>
        </pc:cxnChg>
      </pc:sldChg>
      <pc:sldChg chg="addSp delSp modSp new mod">
        <pc:chgData name="Patrik Hrkút" userId="69b41f3f-cce6-4833-b1b6-94a378442888" providerId="ADAL" clId="{FD0916C3-7B31-4944-AFD0-5F01736A0DFC}" dt="2020-10-21T10:58:37.181" v="3983" actId="11529"/>
        <pc:sldMkLst>
          <pc:docMk/>
          <pc:sldMk cId="1580108421" sldId="332"/>
        </pc:sldMkLst>
        <pc:spChg chg="mod">
          <ac:chgData name="Patrik Hrkút" userId="69b41f3f-cce6-4833-b1b6-94a378442888" providerId="ADAL" clId="{FD0916C3-7B31-4944-AFD0-5F01736A0DFC}" dt="2020-10-21T10:16:10.842" v="3360" actId="20577"/>
          <ac:spMkLst>
            <pc:docMk/>
            <pc:sldMk cId="1580108421" sldId="332"/>
            <ac:spMk id="2" creationId="{65BA3FC5-8823-405B-821C-6AE19A3CB2EA}"/>
          </ac:spMkLst>
        </pc:spChg>
        <pc:spChg chg="mod">
          <ac:chgData name="Patrik Hrkút" userId="69b41f3f-cce6-4833-b1b6-94a378442888" providerId="ADAL" clId="{FD0916C3-7B31-4944-AFD0-5F01736A0DFC}" dt="2020-10-21T10:58:23.179" v="3981" actId="114"/>
          <ac:spMkLst>
            <pc:docMk/>
            <pc:sldMk cId="1580108421" sldId="332"/>
            <ac:spMk id="3" creationId="{F350B56C-E570-4905-8400-8B0433BCE7B0}"/>
          </ac:spMkLst>
        </pc:spChg>
        <pc:spChg chg="add mod">
          <ac:chgData name="Patrik Hrkút" userId="69b41f3f-cce6-4833-b1b6-94a378442888" providerId="ADAL" clId="{FD0916C3-7B31-4944-AFD0-5F01736A0DFC}" dt="2020-10-21T10:46:07.925" v="3616" actId="6549"/>
          <ac:spMkLst>
            <pc:docMk/>
            <pc:sldMk cId="1580108421" sldId="332"/>
            <ac:spMk id="6" creationId="{60D97B56-827F-46F1-8EBF-0C3B7B242749}"/>
          </ac:spMkLst>
        </pc:spChg>
        <pc:spChg chg="add mod">
          <ac:chgData name="Patrik Hrkút" userId="69b41f3f-cce6-4833-b1b6-94a378442888" providerId="ADAL" clId="{FD0916C3-7B31-4944-AFD0-5F01736A0DFC}" dt="2020-10-21T10:46:18.303" v="3622" actId="6549"/>
          <ac:spMkLst>
            <pc:docMk/>
            <pc:sldMk cId="1580108421" sldId="332"/>
            <ac:spMk id="8" creationId="{D6ABE2A7-C15B-48C1-9726-C9C468DAED37}"/>
          </ac:spMkLst>
        </pc:spChg>
        <pc:cxnChg chg="add mod">
          <ac:chgData name="Patrik Hrkút" userId="69b41f3f-cce6-4833-b1b6-94a378442888" providerId="ADAL" clId="{FD0916C3-7B31-4944-AFD0-5F01736A0DFC}" dt="2020-10-21T10:38:49.934" v="3560" actId="14100"/>
          <ac:cxnSpMkLst>
            <pc:docMk/>
            <pc:sldMk cId="1580108421" sldId="332"/>
            <ac:cxnSpMk id="10" creationId="{5756E3F2-5FF9-4BAC-9926-538F72FA3D13}"/>
          </ac:cxnSpMkLst>
        </pc:cxnChg>
        <pc:cxnChg chg="add del">
          <ac:chgData name="Patrik Hrkút" userId="69b41f3f-cce6-4833-b1b6-94a378442888" providerId="ADAL" clId="{FD0916C3-7B31-4944-AFD0-5F01736A0DFC}" dt="2020-10-21T10:58:27.355" v="3982" actId="478"/>
          <ac:cxnSpMkLst>
            <pc:docMk/>
            <pc:sldMk cId="1580108421" sldId="332"/>
            <ac:cxnSpMk id="13" creationId="{96ED74E7-EC29-461F-83B3-1F92AEB56060}"/>
          </ac:cxnSpMkLst>
        </pc:cxnChg>
        <pc:cxnChg chg="add">
          <ac:chgData name="Patrik Hrkút" userId="69b41f3f-cce6-4833-b1b6-94a378442888" providerId="ADAL" clId="{FD0916C3-7B31-4944-AFD0-5F01736A0DFC}" dt="2020-10-21T10:58:37.181" v="3983" actId="11529"/>
          <ac:cxnSpMkLst>
            <pc:docMk/>
            <pc:sldMk cId="1580108421" sldId="332"/>
            <ac:cxnSpMk id="15" creationId="{4F70ED3D-6934-4EAE-ABB4-AB0EF53E9E4F}"/>
          </ac:cxnSpMkLst>
        </pc:cxnChg>
      </pc:sldChg>
      <pc:sldChg chg="addSp modSp new mod">
        <pc:chgData name="Patrik Hrkút" userId="69b41f3f-cce6-4833-b1b6-94a378442888" providerId="ADAL" clId="{FD0916C3-7B31-4944-AFD0-5F01736A0DFC}" dt="2020-10-21T11:31:13.964" v="4331" actId="1076"/>
        <pc:sldMkLst>
          <pc:docMk/>
          <pc:sldMk cId="3806963985" sldId="333"/>
        </pc:sldMkLst>
        <pc:spChg chg="mod">
          <ac:chgData name="Patrik Hrkút" userId="69b41f3f-cce6-4833-b1b6-94a378442888" providerId="ADAL" clId="{FD0916C3-7B31-4944-AFD0-5F01736A0DFC}" dt="2020-10-21T10:28:36.100" v="3455" actId="20577"/>
          <ac:spMkLst>
            <pc:docMk/>
            <pc:sldMk cId="3806963985" sldId="333"/>
            <ac:spMk id="2" creationId="{02E74F0D-501A-4BEA-98C9-664088F3B00C}"/>
          </ac:spMkLst>
        </pc:spChg>
        <pc:spChg chg="mod">
          <ac:chgData name="Patrik Hrkút" userId="69b41f3f-cce6-4833-b1b6-94a378442888" providerId="ADAL" clId="{FD0916C3-7B31-4944-AFD0-5F01736A0DFC}" dt="2020-10-21T10:48:00.396" v="3832" actId="255"/>
          <ac:spMkLst>
            <pc:docMk/>
            <pc:sldMk cId="3806963985" sldId="333"/>
            <ac:spMk id="3" creationId="{2B99B58A-F180-4DD6-BDD1-BF98B5EA7068}"/>
          </ac:spMkLst>
        </pc:spChg>
        <pc:spChg chg="add mod">
          <ac:chgData name="Patrik Hrkút" userId="69b41f3f-cce6-4833-b1b6-94a378442888" providerId="ADAL" clId="{FD0916C3-7B31-4944-AFD0-5F01736A0DFC}" dt="2020-10-21T11:31:13.964" v="4331" actId="1076"/>
          <ac:spMkLst>
            <pc:docMk/>
            <pc:sldMk cId="3806963985" sldId="333"/>
            <ac:spMk id="5" creationId="{2B8AA058-DDBC-4D1A-84B0-4BB01290353E}"/>
          </ac:spMkLst>
        </pc:spChg>
      </pc:sldChg>
      <pc:sldChg chg="addSp delSp modSp new mod">
        <pc:chgData name="Patrik Hrkút" userId="69b41f3f-cce6-4833-b1b6-94a378442888" providerId="ADAL" clId="{FD0916C3-7B31-4944-AFD0-5F01736A0DFC}" dt="2020-10-21T11:32:22.638" v="4360" actId="1076"/>
        <pc:sldMkLst>
          <pc:docMk/>
          <pc:sldMk cId="1397588499" sldId="334"/>
        </pc:sldMkLst>
        <pc:spChg chg="mod">
          <ac:chgData name="Patrik Hrkút" userId="69b41f3f-cce6-4833-b1b6-94a378442888" providerId="ADAL" clId="{FD0916C3-7B31-4944-AFD0-5F01736A0DFC}" dt="2020-10-21T10:50:40.623" v="3855" actId="114"/>
          <ac:spMkLst>
            <pc:docMk/>
            <pc:sldMk cId="1397588499" sldId="334"/>
            <ac:spMk id="2" creationId="{7AB91344-5688-4AEF-9A9F-9D622C1D8AF6}"/>
          </ac:spMkLst>
        </pc:spChg>
        <pc:spChg chg="mod">
          <ac:chgData name="Patrik Hrkút" userId="69b41f3f-cce6-4833-b1b6-94a378442888" providerId="ADAL" clId="{FD0916C3-7B31-4944-AFD0-5F01736A0DFC}" dt="2020-10-21T11:32:10.370" v="4359" actId="6549"/>
          <ac:spMkLst>
            <pc:docMk/>
            <pc:sldMk cId="1397588499" sldId="334"/>
            <ac:spMk id="3" creationId="{9491C38E-B0B4-48E7-A0B8-304553266FE1}"/>
          </ac:spMkLst>
        </pc:spChg>
        <pc:spChg chg="add del mod">
          <ac:chgData name="Patrik Hrkút" userId="69b41f3f-cce6-4833-b1b6-94a378442888" providerId="ADAL" clId="{FD0916C3-7B31-4944-AFD0-5F01736A0DFC}" dt="2020-10-21T11:26:29.421" v="4252"/>
          <ac:spMkLst>
            <pc:docMk/>
            <pc:sldMk cId="1397588499" sldId="334"/>
            <ac:spMk id="5" creationId="{65B7AC2C-9EB9-42D7-8E0B-17ED2CB806AA}"/>
          </ac:spMkLst>
        </pc:spChg>
        <pc:spChg chg="add mod">
          <ac:chgData name="Patrik Hrkút" userId="69b41f3f-cce6-4833-b1b6-94a378442888" providerId="ADAL" clId="{FD0916C3-7B31-4944-AFD0-5F01736A0DFC}" dt="2020-10-21T11:32:22.638" v="4360" actId="1076"/>
          <ac:spMkLst>
            <pc:docMk/>
            <pc:sldMk cId="1397588499" sldId="334"/>
            <ac:spMk id="6" creationId="{6A4516BA-7E75-4D3D-A56C-006C4D93DE72}"/>
          </ac:spMkLst>
        </pc:spChg>
      </pc:sldChg>
      <pc:sldChg chg="new del">
        <pc:chgData name="Patrik Hrkút" userId="69b41f3f-cce6-4833-b1b6-94a378442888" providerId="ADAL" clId="{FD0916C3-7B31-4944-AFD0-5F01736A0DFC}" dt="2020-10-21T11:07:27.982" v="4119" actId="680"/>
        <pc:sldMkLst>
          <pc:docMk/>
          <pc:sldMk cId="824223466" sldId="335"/>
        </pc:sldMkLst>
      </pc:sldChg>
      <pc:sldChg chg="addSp delSp modSp new mod ord modNotes">
        <pc:chgData name="Patrik Hrkút" userId="69b41f3f-cce6-4833-b1b6-94a378442888" providerId="ADAL" clId="{FD0916C3-7B31-4944-AFD0-5F01736A0DFC}" dt="2020-10-21T11:20:56.507" v="4176" actId="1076"/>
        <pc:sldMkLst>
          <pc:docMk/>
          <pc:sldMk cId="3103992200" sldId="335"/>
        </pc:sldMkLst>
        <pc:spChg chg="mod">
          <ac:chgData name="Patrik Hrkút" userId="69b41f3f-cce6-4833-b1b6-94a378442888" providerId="ADAL" clId="{FD0916C3-7B31-4944-AFD0-5F01736A0DFC}" dt="2020-10-21T11:08:17.748" v="4144" actId="114"/>
          <ac:spMkLst>
            <pc:docMk/>
            <pc:sldMk cId="3103992200" sldId="335"/>
            <ac:spMk id="2" creationId="{7ABB771C-F3CE-45E0-A630-3E7D9C6DBDB6}"/>
          </ac:spMkLst>
        </pc:spChg>
        <pc:spChg chg="mod">
          <ac:chgData name="Patrik Hrkút" userId="69b41f3f-cce6-4833-b1b6-94a378442888" providerId="ADAL" clId="{FD0916C3-7B31-4944-AFD0-5F01736A0DFC}" dt="2020-10-21T11:20:55.794" v="4175" actId="1076"/>
          <ac:spMkLst>
            <pc:docMk/>
            <pc:sldMk cId="3103992200" sldId="335"/>
            <ac:spMk id="3" creationId="{CB8876AC-0E74-4DB7-AF84-92C2C150E9C7}"/>
          </ac:spMkLst>
        </pc:spChg>
        <pc:spChg chg="add del mod">
          <ac:chgData name="Patrik Hrkút" userId="69b41f3f-cce6-4833-b1b6-94a378442888" providerId="ADAL" clId="{FD0916C3-7B31-4944-AFD0-5F01736A0DFC}" dt="2020-10-21T11:19:46.260" v="4165" actId="478"/>
          <ac:spMkLst>
            <pc:docMk/>
            <pc:sldMk cId="3103992200" sldId="335"/>
            <ac:spMk id="5" creationId="{97BD6AF4-A088-4259-BA89-2AD02D5E03DF}"/>
          </ac:spMkLst>
        </pc:spChg>
        <pc:spChg chg="add del">
          <ac:chgData name="Patrik Hrkút" userId="69b41f3f-cce6-4833-b1b6-94a378442888" providerId="ADAL" clId="{FD0916C3-7B31-4944-AFD0-5F01736A0DFC}" dt="2020-10-21T11:19:46.260" v="4165" actId="478"/>
          <ac:spMkLst>
            <pc:docMk/>
            <pc:sldMk cId="3103992200" sldId="335"/>
            <ac:spMk id="6" creationId="{8FF1F588-3A2F-4770-A96D-B6E57DBF9FBB}"/>
          </ac:spMkLst>
        </pc:spChg>
        <pc:spChg chg="add mod">
          <ac:chgData name="Patrik Hrkút" userId="69b41f3f-cce6-4833-b1b6-94a378442888" providerId="ADAL" clId="{FD0916C3-7B31-4944-AFD0-5F01736A0DFC}" dt="2020-10-21T11:20:56.507" v="4176" actId="1076"/>
          <ac:spMkLst>
            <pc:docMk/>
            <pc:sldMk cId="3103992200" sldId="335"/>
            <ac:spMk id="7" creationId="{BD2B1691-90FD-437F-B2F8-CB97CABE3349}"/>
          </ac:spMkLst>
        </pc:spChg>
      </pc:sldChg>
    </pc:docChg>
  </pc:docChgLst>
  <pc:docChgLst>
    <pc:chgData name="Patrik Hrkút" userId="69b41f3f-cce6-4833-b1b6-94a378442888" providerId="ADAL" clId="{97CB6050-069A-4CAB-A64D-0069F35A0012}"/>
    <pc:docChg chg="modSld">
      <pc:chgData name="Patrik Hrkút" userId="69b41f3f-cce6-4833-b1b6-94a378442888" providerId="ADAL" clId="{97CB6050-069A-4CAB-A64D-0069F35A0012}" dt="2020-10-21T18:12:05.402" v="219" actId="20577"/>
      <pc:docMkLst>
        <pc:docMk/>
      </pc:docMkLst>
      <pc:sldChg chg="modSp mod">
        <pc:chgData name="Patrik Hrkút" userId="69b41f3f-cce6-4833-b1b6-94a378442888" providerId="ADAL" clId="{97CB6050-069A-4CAB-A64D-0069F35A0012}" dt="2020-10-21T11:59:16.200" v="1" actId="6549"/>
        <pc:sldMkLst>
          <pc:docMk/>
          <pc:sldMk cId="0" sldId="256"/>
        </pc:sldMkLst>
        <pc:spChg chg="mod">
          <ac:chgData name="Patrik Hrkút" userId="69b41f3f-cce6-4833-b1b6-94a378442888" providerId="ADAL" clId="{97CB6050-069A-4CAB-A64D-0069F35A0012}" dt="2020-10-21T11:59:16.200" v="1" actId="6549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7:59:42.125" v="11" actId="113"/>
        <pc:sldMkLst>
          <pc:docMk/>
          <pc:sldMk cId="0" sldId="280"/>
        </pc:sldMkLst>
        <pc:spChg chg="mod">
          <ac:chgData name="Patrik Hrkút" userId="69b41f3f-cce6-4833-b1b6-94a378442888" providerId="ADAL" clId="{97CB6050-069A-4CAB-A64D-0069F35A0012}" dt="2020-10-21T17:59:42.125" v="11" actId="113"/>
          <ac:spMkLst>
            <pc:docMk/>
            <pc:sldMk cId="0" sldId="280"/>
            <ac:spMk id="276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8:06:29.259" v="197" actId="20577"/>
        <pc:sldMkLst>
          <pc:docMk/>
          <pc:sldMk cId="0" sldId="285"/>
        </pc:sldMkLst>
        <pc:spChg chg="mod">
          <ac:chgData name="Patrik Hrkút" userId="69b41f3f-cce6-4833-b1b6-94a378442888" providerId="ADAL" clId="{97CB6050-069A-4CAB-A64D-0069F35A0012}" dt="2020-10-21T18:06:29.259" v="197" actId="20577"/>
          <ac:spMkLst>
            <pc:docMk/>
            <pc:sldMk cId="0" sldId="285"/>
            <ac:spMk id="311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8:09:28.402" v="214" actId="6549"/>
        <pc:sldMkLst>
          <pc:docMk/>
          <pc:sldMk cId="0" sldId="295"/>
        </pc:sldMkLst>
        <pc:spChg chg="mod">
          <ac:chgData name="Patrik Hrkút" userId="69b41f3f-cce6-4833-b1b6-94a378442888" providerId="ADAL" clId="{97CB6050-069A-4CAB-A64D-0069F35A0012}" dt="2020-10-21T18:09:28.402" v="214" actId="6549"/>
          <ac:spMkLst>
            <pc:docMk/>
            <pc:sldMk cId="0" sldId="295"/>
            <ac:spMk id="381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8:10:18.002" v="215" actId="108"/>
        <pc:sldMkLst>
          <pc:docMk/>
          <pc:sldMk cId="0" sldId="305"/>
        </pc:sldMkLst>
        <pc:spChg chg="mod">
          <ac:chgData name="Patrik Hrkút" userId="69b41f3f-cce6-4833-b1b6-94a378442888" providerId="ADAL" clId="{97CB6050-069A-4CAB-A64D-0069F35A0012}" dt="2020-10-21T18:10:18.002" v="215" actId="108"/>
          <ac:spMkLst>
            <pc:docMk/>
            <pc:sldMk cId="0" sldId="305"/>
            <ac:spMk id="451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6:43:25.606" v="4" actId="20577"/>
        <pc:sldMkLst>
          <pc:docMk/>
          <pc:sldMk cId="0" sldId="327"/>
        </pc:sldMkLst>
        <pc:spChg chg="mod">
          <ac:chgData name="Patrik Hrkút" userId="69b41f3f-cce6-4833-b1b6-94a378442888" providerId="ADAL" clId="{97CB6050-069A-4CAB-A64D-0069F35A0012}" dt="2020-10-21T16:43:25.606" v="4" actId="20577"/>
          <ac:spMkLst>
            <pc:docMk/>
            <pc:sldMk cId="0" sldId="327"/>
            <ac:spMk id="615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8:12:05.402" v="219" actId="20577"/>
        <pc:sldMkLst>
          <pc:docMk/>
          <pc:sldMk cId="0" sldId="328"/>
        </pc:sldMkLst>
        <pc:spChg chg="mod">
          <ac:chgData name="Patrik Hrkút" userId="69b41f3f-cce6-4833-b1b6-94a378442888" providerId="ADAL" clId="{97CB6050-069A-4CAB-A64D-0069F35A0012}" dt="2020-10-21T18:12:05.402" v="219" actId="20577"/>
          <ac:spMkLst>
            <pc:docMk/>
            <pc:sldMk cId="0" sldId="328"/>
            <ac:spMk id="622" creationId="{00000000-0000-0000-0000-000000000000}"/>
          </ac:spMkLst>
        </pc:spChg>
      </pc:sldChg>
      <pc:sldChg chg="modSp mod">
        <pc:chgData name="Patrik Hrkút" userId="69b41f3f-cce6-4833-b1b6-94a378442888" providerId="ADAL" clId="{97CB6050-069A-4CAB-A64D-0069F35A0012}" dt="2020-10-21T12:44:54.236" v="3" actId="20577"/>
        <pc:sldMkLst>
          <pc:docMk/>
          <pc:sldMk cId="1580108421" sldId="332"/>
        </pc:sldMkLst>
        <pc:spChg chg="mod">
          <ac:chgData name="Patrik Hrkút" userId="69b41f3f-cce6-4833-b1b6-94a378442888" providerId="ADAL" clId="{97CB6050-069A-4CAB-A64D-0069F35A0012}" dt="2020-10-21T12:44:51.857" v="2" actId="20577"/>
          <ac:spMkLst>
            <pc:docMk/>
            <pc:sldMk cId="1580108421" sldId="332"/>
            <ac:spMk id="6" creationId="{60D97B56-827F-46F1-8EBF-0C3B7B242749}"/>
          </ac:spMkLst>
        </pc:spChg>
        <pc:spChg chg="mod">
          <ac:chgData name="Patrik Hrkút" userId="69b41f3f-cce6-4833-b1b6-94a378442888" providerId="ADAL" clId="{97CB6050-069A-4CAB-A64D-0069F35A0012}" dt="2020-10-21T12:44:54.236" v="3" actId="20577"/>
          <ac:spMkLst>
            <pc:docMk/>
            <pc:sldMk cId="1580108421" sldId="332"/>
            <ac:spMk id="8" creationId="{D6ABE2A7-C15B-48C1-9726-C9C468DAED37}"/>
          </ac:spMkLst>
        </pc:spChg>
      </pc:sldChg>
      <pc:sldChg chg="modSp mod">
        <pc:chgData name="Patrik Hrkút" userId="69b41f3f-cce6-4833-b1b6-94a378442888" providerId="ADAL" clId="{97CB6050-069A-4CAB-A64D-0069F35A0012}" dt="2020-10-21T18:07:45" v="205" actId="20577"/>
        <pc:sldMkLst>
          <pc:docMk/>
          <pc:sldMk cId="1397588499" sldId="334"/>
        </pc:sldMkLst>
        <pc:spChg chg="mod">
          <ac:chgData name="Patrik Hrkút" userId="69b41f3f-cce6-4833-b1b6-94a378442888" providerId="ADAL" clId="{97CB6050-069A-4CAB-A64D-0069F35A0012}" dt="2020-10-21T18:07:45" v="205" actId="20577"/>
          <ac:spMkLst>
            <pc:docMk/>
            <pc:sldMk cId="1397588499" sldId="334"/>
            <ac:spMk id="3" creationId="{9491C38E-B0B4-48E7-A0B8-304553266FE1}"/>
          </ac:spMkLst>
        </pc:spChg>
      </pc:sldChg>
    </pc:docChg>
  </pc:docChgLst>
  <pc:docChgLst>
    <pc:chgData name="Patrik Hrkút" userId="69b41f3f-cce6-4833-b1b6-94a378442888" providerId="ADAL" clId="{522373BA-9B5E-4016-BD5B-75CD7FFDDEFB}"/>
    <pc:docChg chg="undo custSel delSld modSld sldOrd">
      <pc:chgData name="Patrik Hrkút" userId="69b41f3f-cce6-4833-b1b6-94a378442888" providerId="ADAL" clId="{522373BA-9B5E-4016-BD5B-75CD7FFDDEFB}" dt="2022-10-14T08:56:42.651" v="856"/>
      <pc:docMkLst>
        <pc:docMk/>
      </pc:docMkLst>
      <pc:sldChg chg="modSp mod">
        <pc:chgData name="Patrik Hrkút" userId="69b41f3f-cce6-4833-b1b6-94a378442888" providerId="ADAL" clId="{522373BA-9B5E-4016-BD5B-75CD7FFDDEFB}" dt="2022-10-14T08:56:42.651" v="856"/>
        <pc:sldMkLst>
          <pc:docMk/>
          <pc:sldMk cId="0" sldId="256"/>
        </pc:sldMkLst>
        <pc:spChg chg="mod">
          <ac:chgData name="Patrik Hrkút" userId="69b41f3f-cce6-4833-b1b6-94a378442888" providerId="ADAL" clId="{522373BA-9B5E-4016-BD5B-75CD7FFDDEFB}" dt="2022-10-14T08:56:42.651" v="856"/>
          <ac:spMkLst>
            <pc:docMk/>
            <pc:sldMk cId="0" sldId="256"/>
            <ac:spMk id="105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21:46.204" v="27" actId="5793"/>
        <pc:sldMkLst>
          <pc:docMk/>
          <pc:sldMk cId="0" sldId="258"/>
        </pc:sldMkLst>
        <pc:spChg chg="mod">
          <ac:chgData name="Patrik Hrkút" userId="69b41f3f-cce6-4833-b1b6-94a378442888" providerId="ADAL" clId="{522373BA-9B5E-4016-BD5B-75CD7FFDDEFB}" dt="2022-10-10T07:21:46.204" v="27" actId="5793"/>
          <ac:spMkLst>
            <pc:docMk/>
            <pc:sldMk cId="0" sldId="258"/>
            <ac:spMk id="121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33:34.595" v="272" actId="6549"/>
        <pc:sldMkLst>
          <pc:docMk/>
          <pc:sldMk cId="0" sldId="260"/>
        </pc:sldMkLst>
        <pc:spChg chg="mod">
          <ac:chgData name="Patrik Hrkút" userId="69b41f3f-cce6-4833-b1b6-94a378442888" providerId="ADAL" clId="{522373BA-9B5E-4016-BD5B-75CD7FFDDEFB}" dt="2022-10-10T07:33:34.595" v="272" actId="6549"/>
          <ac:spMkLst>
            <pc:docMk/>
            <pc:sldMk cId="0" sldId="260"/>
            <ac:spMk id="135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42:44.619" v="369" actId="6549"/>
        <pc:sldMkLst>
          <pc:docMk/>
          <pc:sldMk cId="0" sldId="261"/>
        </pc:sldMkLst>
        <pc:spChg chg="mod">
          <ac:chgData name="Patrik Hrkút" userId="69b41f3f-cce6-4833-b1b6-94a378442888" providerId="ADAL" clId="{522373BA-9B5E-4016-BD5B-75CD7FFDDEFB}" dt="2022-10-10T07:42:44.619" v="369" actId="6549"/>
          <ac:spMkLst>
            <pc:docMk/>
            <pc:sldMk cId="0" sldId="261"/>
            <ac:spMk id="142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45:34.913" v="376" actId="6549"/>
        <pc:sldMkLst>
          <pc:docMk/>
          <pc:sldMk cId="0" sldId="264"/>
        </pc:sldMkLst>
        <pc:spChg chg="mod">
          <ac:chgData name="Patrik Hrkút" userId="69b41f3f-cce6-4833-b1b6-94a378442888" providerId="ADAL" clId="{522373BA-9B5E-4016-BD5B-75CD7FFDDEFB}" dt="2022-10-10T07:45:34.913" v="376" actId="6549"/>
          <ac:spMkLst>
            <pc:docMk/>
            <pc:sldMk cId="0" sldId="264"/>
            <ac:spMk id="164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52:23.511" v="488" actId="6549"/>
        <pc:sldMkLst>
          <pc:docMk/>
          <pc:sldMk cId="0" sldId="269"/>
        </pc:sldMkLst>
        <pc:spChg chg="mod">
          <ac:chgData name="Patrik Hrkút" userId="69b41f3f-cce6-4833-b1b6-94a378442888" providerId="ADAL" clId="{522373BA-9B5E-4016-BD5B-75CD7FFDDEFB}" dt="2022-10-10T07:52:23.511" v="488" actId="6549"/>
          <ac:spMkLst>
            <pc:docMk/>
            <pc:sldMk cId="0" sldId="269"/>
            <ac:spMk id="199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51:57.897" v="486" actId="790"/>
        <pc:sldMkLst>
          <pc:docMk/>
          <pc:sldMk cId="0" sldId="270"/>
        </pc:sldMkLst>
        <pc:spChg chg="mod">
          <ac:chgData name="Patrik Hrkút" userId="69b41f3f-cce6-4833-b1b6-94a378442888" providerId="ADAL" clId="{522373BA-9B5E-4016-BD5B-75CD7FFDDEFB}" dt="2022-10-10T07:51:57.897" v="486" actId="790"/>
          <ac:spMkLst>
            <pc:docMk/>
            <pc:sldMk cId="0" sldId="270"/>
            <ac:spMk id="206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54:51.995" v="563" actId="20577"/>
        <pc:sldMkLst>
          <pc:docMk/>
          <pc:sldMk cId="0" sldId="271"/>
        </pc:sldMkLst>
        <pc:spChg chg="mod">
          <ac:chgData name="Patrik Hrkút" userId="69b41f3f-cce6-4833-b1b6-94a378442888" providerId="ADAL" clId="{522373BA-9B5E-4016-BD5B-75CD7FFDDEFB}" dt="2022-10-10T07:54:51.995" v="563" actId="20577"/>
          <ac:spMkLst>
            <pc:docMk/>
            <pc:sldMk cId="0" sldId="271"/>
            <ac:spMk id="213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7:56:05.725" v="569" actId="20577"/>
        <pc:sldMkLst>
          <pc:docMk/>
          <pc:sldMk cId="0" sldId="273"/>
        </pc:sldMkLst>
        <pc:spChg chg="mod">
          <ac:chgData name="Patrik Hrkút" userId="69b41f3f-cce6-4833-b1b6-94a378442888" providerId="ADAL" clId="{522373BA-9B5E-4016-BD5B-75CD7FFDDEFB}" dt="2022-10-10T07:56:05.725" v="569" actId="20577"/>
          <ac:spMkLst>
            <pc:docMk/>
            <pc:sldMk cId="0" sldId="273"/>
            <ac:spMk id="227" creationId="{00000000-0000-0000-0000-000000000000}"/>
          </ac:spMkLst>
        </pc:spChg>
      </pc:sldChg>
      <pc:sldChg chg="del">
        <pc:chgData name="Patrik Hrkút" userId="69b41f3f-cce6-4833-b1b6-94a378442888" providerId="ADAL" clId="{522373BA-9B5E-4016-BD5B-75CD7FFDDEFB}" dt="2022-10-10T08:01:01.212" v="570" actId="2696"/>
        <pc:sldMkLst>
          <pc:docMk/>
          <pc:sldMk cId="0" sldId="282"/>
        </pc:sldMkLst>
      </pc:sldChg>
      <pc:sldChg chg="addSp delSp modSp mod">
        <pc:chgData name="Patrik Hrkút" userId="69b41f3f-cce6-4833-b1b6-94a378442888" providerId="ADAL" clId="{522373BA-9B5E-4016-BD5B-75CD7FFDDEFB}" dt="2022-10-10T08:18:23.216" v="680" actId="6549"/>
        <pc:sldMkLst>
          <pc:docMk/>
          <pc:sldMk cId="0" sldId="283"/>
        </pc:sldMkLst>
        <pc:spChg chg="add del mod">
          <ac:chgData name="Patrik Hrkút" userId="69b41f3f-cce6-4833-b1b6-94a378442888" providerId="ADAL" clId="{522373BA-9B5E-4016-BD5B-75CD7FFDDEFB}" dt="2022-10-10T08:10:02.236" v="662" actId="478"/>
          <ac:spMkLst>
            <pc:docMk/>
            <pc:sldMk cId="0" sldId="283"/>
            <ac:spMk id="2" creationId="{808640FE-A627-8452-2C65-32159A9C3839}"/>
          </ac:spMkLst>
        </pc:spChg>
        <pc:spChg chg="add del mod">
          <ac:chgData name="Patrik Hrkút" userId="69b41f3f-cce6-4833-b1b6-94a378442888" providerId="ADAL" clId="{522373BA-9B5E-4016-BD5B-75CD7FFDDEFB}" dt="2022-10-10T08:09:54.977" v="660" actId="478"/>
          <ac:spMkLst>
            <pc:docMk/>
            <pc:sldMk cId="0" sldId="283"/>
            <ac:spMk id="3" creationId="{9CC4EADC-C7B8-C858-8F76-CDEEFA5DE495}"/>
          </ac:spMkLst>
        </pc:spChg>
        <pc:spChg chg="add del mod">
          <ac:chgData name="Patrik Hrkút" userId="69b41f3f-cce6-4833-b1b6-94a378442888" providerId="ADAL" clId="{522373BA-9B5E-4016-BD5B-75CD7FFDDEFB}" dt="2022-10-10T08:18:15.327" v="679" actId="478"/>
          <ac:spMkLst>
            <pc:docMk/>
            <pc:sldMk cId="0" sldId="283"/>
            <ac:spMk id="4" creationId="{431B1100-C486-DC8B-FE3C-50C0CABCEB2F}"/>
          </ac:spMkLst>
        </pc:spChg>
        <pc:spChg chg="add del mod">
          <ac:chgData name="Patrik Hrkút" userId="69b41f3f-cce6-4833-b1b6-94a378442888" providerId="ADAL" clId="{522373BA-9B5E-4016-BD5B-75CD7FFDDEFB}" dt="2022-10-10T08:18:23.216" v="680" actId="6549"/>
          <ac:spMkLst>
            <pc:docMk/>
            <pc:sldMk cId="0" sldId="283"/>
            <ac:spMk id="297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8:14:27.769" v="670" actId="948"/>
        <pc:sldMkLst>
          <pc:docMk/>
          <pc:sldMk cId="0" sldId="305"/>
        </pc:sldMkLst>
        <pc:spChg chg="mod">
          <ac:chgData name="Patrik Hrkút" userId="69b41f3f-cce6-4833-b1b6-94a378442888" providerId="ADAL" clId="{522373BA-9B5E-4016-BD5B-75CD7FFDDEFB}" dt="2022-10-10T08:14:27.769" v="670" actId="948"/>
          <ac:spMkLst>
            <pc:docMk/>
            <pc:sldMk cId="0" sldId="305"/>
            <ac:spMk id="451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8:17:21.783" v="671" actId="6549"/>
        <pc:sldMkLst>
          <pc:docMk/>
          <pc:sldMk cId="0" sldId="308"/>
        </pc:sldMkLst>
        <pc:spChg chg="mod">
          <ac:chgData name="Patrik Hrkút" userId="69b41f3f-cce6-4833-b1b6-94a378442888" providerId="ADAL" clId="{522373BA-9B5E-4016-BD5B-75CD7FFDDEFB}" dt="2022-10-10T08:17:21.783" v="671" actId="6549"/>
          <ac:spMkLst>
            <pc:docMk/>
            <pc:sldMk cId="0" sldId="308"/>
            <ac:spMk id="472" creationId="{00000000-0000-0000-0000-000000000000}"/>
          </ac:spMkLst>
        </pc:spChg>
      </pc:sldChg>
      <pc:sldChg chg="addSp modSp mod ord">
        <pc:chgData name="Patrik Hrkút" userId="69b41f3f-cce6-4833-b1b6-94a378442888" providerId="ADAL" clId="{522373BA-9B5E-4016-BD5B-75CD7FFDDEFB}" dt="2022-10-12T08:56:44.588" v="855"/>
        <pc:sldMkLst>
          <pc:docMk/>
          <pc:sldMk cId="0" sldId="309"/>
        </pc:sldMkLst>
        <pc:spChg chg="add mod">
          <ac:chgData name="Patrik Hrkút" userId="69b41f3f-cce6-4833-b1b6-94a378442888" providerId="ADAL" clId="{522373BA-9B5E-4016-BD5B-75CD7FFDDEFB}" dt="2022-10-10T08:22:15.577" v="702" actId="255"/>
          <ac:spMkLst>
            <pc:docMk/>
            <pc:sldMk cId="0" sldId="309"/>
            <ac:spMk id="2" creationId="{BBAC37C3-0428-BECB-AA40-686E8665ABDE}"/>
          </ac:spMkLst>
        </pc:spChg>
        <pc:spChg chg="mod">
          <ac:chgData name="Patrik Hrkút" userId="69b41f3f-cce6-4833-b1b6-94a378442888" providerId="ADAL" clId="{522373BA-9B5E-4016-BD5B-75CD7FFDDEFB}" dt="2022-10-10T08:21:18.880" v="684" actId="6549"/>
          <ac:spMkLst>
            <pc:docMk/>
            <pc:sldMk cId="0" sldId="309"/>
            <ac:spMk id="479" creationId="{00000000-0000-0000-0000-000000000000}"/>
          </ac:spMkLst>
        </pc:spChg>
      </pc:sldChg>
      <pc:sldChg chg="addSp delSp modSp mod">
        <pc:chgData name="Patrik Hrkút" userId="69b41f3f-cce6-4833-b1b6-94a378442888" providerId="ADAL" clId="{522373BA-9B5E-4016-BD5B-75CD7FFDDEFB}" dt="2022-10-10T08:26:21.745" v="746" actId="6549"/>
        <pc:sldMkLst>
          <pc:docMk/>
          <pc:sldMk cId="0" sldId="312"/>
        </pc:sldMkLst>
        <pc:spChg chg="add del mod">
          <ac:chgData name="Patrik Hrkút" userId="69b41f3f-cce6-4833-b1b6-94a378442888" providerId="ADAL" clId="{522373BA-9B5E-4016-BD5B-75CD7FFDDEFB}" dt="2022-10-10T08:25:36.021" v="720" actId="478"/>
          <ac:spMkLst>
            <pc:docMk/>
            <pc:sldMk cId="0" sldId="312"/>
            <ac:spMk id="2" creationId="{550AAC5F-76F3-A7B1-1745-DC5784B3099C}"/>
          </ac:spMkLst>
        </pc:spChg>
        <pc:spChg chg="mod">
          <ac:chgData name="Patrik Hrkút" userId="69b41f3f-cce6-4833-b1b6-94a378442888" providerId="ADAL" clId="{522373BA-9B5E-4016-BD5B-75CD7FFDDEFB}" dt="2022-10-10T08:26:21.745" v="746" actId="6549"/>
          <ac:spMkLst>
            <pc:docMk/>
            <pc:sldMk cId="0" sldId="312"/>
            <ac:spMk id="500" creationId="{00000000-0000-0000-0000-000000000000}"/>
          </ac:spMkLst>
        </pc:spChg>
      </pc:sldChg>
      <pc:sldChg chg="modSp mod">
        <pc:chgData name="Patrik Hrkút" userId="69b41f3f-cce6-4833-b1b6-94a378442888" providerId="ADAL" clId="{522373BA-9B5E-4016-BD5B-75CD7FFDDEFB}" dt="2022-10-10T08:17:53.810" v="678" actId="20577"/>
        <pc:sldMkLst>
          <pc:docMk/>
          <pc:sldMk cId="3354264822" sldId="330"/>
        </pc:sldMkLst>
        <pc:spChg chg="mod">
          <ac:chgData name="Patrik Hrkút" userId="69b41f3f-cce6-4833-b1b6-94a378442888" providerId="ADAL" clId="{522373BA-9B5E-4016-BD5B-75CD7FFDDEFB}" dt="2022-10-10T08:17:53.810" v="678" actId="20577"/>
          <ac:spMkLst>
            <pc:docMk/>
            <pc:sldMk cId="3354264822" sldId="330"/>
            <ac:spMk id="3" creationId="{3CDEE5A0-3992-4B05-B128-1563A0D87486}"/>
          </ac:spMkLst>
        </pc:spChg>
      </pc:sldChg>
      <pc:sldChg chg="modSp mod">
        <pc:chgData name="Patrik Hrkút" userId="69b41f3f-cce6-4833-b1b6-94a378442888" providerId="ADAL" clId="{522373BA-9B5E-4016-BD5B-75CD7FFDDEFB}" dt="2022-10-10T08:24:40.959" v="715" actId="255"/>
        <pc:sldMkLst>
          <pc:docMk/>
          <pc:sldMk cId="3449923750" sldId="332"/>
        </pc:sldMkLst>
        <pc:spChg chg="mod">
          <ac:chgData name="Patrik Hrkút" userId="69b41f3f-cce6-4833-b1b6-94a378442888" providerId="ADAL" clId="{522373BA-9B5E-4016-BD5B-75CD7FFDDEFB}" dt="2022-10-10T08:24:34.488" v="714" actId="14100"/>
          <ac:spMkLst>
            <pc:docMk/>
            <pc:sldMk cId="3449923750" sldId="332"/>
            <ac:spMk id="6" creationId="{60D97B56-827F-46F1-8EBF-0C3B7B242749}"/>
          </ac:spMkLst>
        </pc:spChg>
        <pc:spChg chg="mod">
          <ac:chgData name="Patrik Hrkút" userId="69b41f3f-cce6-4833-b1b6-94a378442888" providerId="ADAL" clId="{522373BA-9B5E-4016-BD5B-75CD7FFDDEFB}" dt="2022-10-10T08:24:40.959" v="715" actId="255"/>
          <ac:spMkLst>
            <pc:docMk/>
            <pc:sldMk cId="3449923750" sldId="332"/>
            <ac:spMk id="8" creationId="{D6ABE2A7-C15B-48C1-9726-C9C468DAED37}"/>
          </ac:spMkLst>
        </pc:spChg>
        <pc:cxnChg chg="mod">
          <ac:chgData name="Patrik Hrkút" userId="69b41f3f-cce6-4833-b1b6-94a378442888" providerId="ADAL" clId="{522373BA-9B5E-4016-BD5B-75CD7FFDDEFB}" dt="2022-10-10T08:24:28.752" v="712" actId="14100"/>
          <ac:cxnSpMkLst>
            <pc:docMk/>
            <pc:sldMk cId="3449923750" sldId="332"/>
            <ac:cxnSpMk id="10" creationId="{5756E3F2-5FF9-4BAC-9926-538F72FA3D13}"/>
          </ac:cxnSpMkLst>
        </pc:cxnChg>
      </pc:sldChg>
      <pc:sldChg chg="modSp mod">
        <pc:chgData name="Patrik Hrkút" userId="69b41f3f-cce6-4833-b1b6-94a378442888" providerId="ADAL" clId="{522373BA-9B5E-4016-BD5B-75CD7FFDDEFB}" dt="2022-10-10T08:23:41.511" v="706" actId="1076"/>
        <pc:sldMkLst>
          <pc:docMk/>
          <pc:sldMk cId="1864040343" sldId="333"/>
        </pc:sldMkLst>
        <pc:spChg chg="mod">
          <ac:chgData name="Patrik Hrkút" userId="69b41f3f-cce6-4833-b1b6-94a378442888" providerId="ADAL" clId="{522373BA-9B5E-4016-BD5B-75CD7FFDDEFB}" dt="2022-10-10T08:23:41.511" v="706" actId="1076"/>
          <ac:spMkLst>
            <pc:docMk/>
            <pc:sldMk cId="1864040343" sldId="333"/>
            <ac:spMk id="5" creationId="{2B8AA058-DDBC-4D1A-84B0-4BB01290353E}"/>
          </ac:spMkLst>
        </pc:spChg>
      </pc:sldChg>
      <pc:sldChg chg="modSp mod">
        <pc:chgData name="Patrik Hrkút" userId="69b41f3f-cce6-4833-b1b6-94a378442888" providerId="ADAL" clId="{522373BA-9B5E-4016-BD5B-75CD7FFDDEFB}" dt="2022-10-10T08:23:27.797" v="704" actId="1076"/>
        <pc:sldMkLst>
          <pc:docMk/>
          <pc:sldMk cId="3229507545" sldId="334"/>
        </pc:sldMkLst>
        <pc:spChg chg="mod">
          <ac:chgData name="Patrik Hrkút" userId="69b41f3f-cce6-4833-b1b6-94a378442888" providerId="ADAL" clId="{522373BA-9B5E-4016-BD5B-75CD7FFDDEFB}" dt="2022-10-10T08:23:27.797" v="704" actId="1076"/>
          <ac:spMkLst>
            <pc:docMk/>
            <pc:sldMk cId="3229507545" sldId="334"/>
            <ac:spMk id="6" creationId="{6A4516BA-7E75-4D3D-A56C-006C4D93DE72}"/>
          </ac:spMkLst>
        </pc:spChg>
      </pc:sldChg>
      <pc:sldChg chg="modSp mod">
        <pc:chgData name="Patrik Hrkút" userId="69b41f3f-cce6-4833-b1b6-94a378442888" providerId="ADAL" clId="{522373BA-9B5E-4016-BD5B-75CD7FFDDEFB}" dt="2022-10-10T08:30:47.780" v="853" actId="6549"/>
        <pc:sldMkLst>
          <pc:docMk/>
          <pc:sldMk cId="2763762169" sldId="335"/>
        </pc:sldMkLst>
        <pc:spChg chg="mod">
          <ac:chgData name="Patrik Hrkút" userId="69b41f3f-cce6-4833-b1b6-94a378442888" providerId="ADAL" clId="{522373BA-9B5E-4016-BD5B-75CD7FFDDEFB}" dt="2022-10-10T08:30:47.780" v="853" actId="6549"/>
          <ac:spMkLst>
            <pc:docMk/>
            <pc:sldMk cId="2763762169" sldId="335"/>
            <ac:spMk id="3" creationId="{CB8876AC-0E74-4DB7-AF84-92C2C150E9C7}"/>
          </ac:spMkLst>
        </pc:spChg>
        <pc:spChg chg="mod">
          <ac:chgData name="Patrik Hrkút" userId="69b41f3f-cce6-4833-b1b6-94a378442888" providerId="ADAL" clId="{522373BA-9B5E-4016-BD5B-75CD7FFDDEFB}" dt="2022-10-10T08:24:03.695" v="709" actId="1076"/>
          <ac:spMkLst>
            <pc:docMk/>
            <pc:sldMk cId="2763762169" sldId="335"/>
            <ac:spMk id="7" creationId="{BD2B1691-90FD-437F-B2F8-CB97CABE3349}"/>
          </ac:spMkLst>
        </pc:spChg>
      </pc:sldChg>
      <pc:sldChg chg="modSp mod">
        <pc:chgData name="Patrik Hrkút" userId="69b41f3f-cce6-4833-b1b6-94a378442888" providerId="ADAL" clId="{522373BA-9B5E-4016-BD5B-75CD7FFDDEFB}" dt="2022-10-10T08:17:30.105" v="672" actId="20577"/>
        <pc:sldMkLst>
          <pc:docMk/>
          <pc:sldMk cId="2547529933" sldId="339"/>
        </pc:sldMkLst>
        <pc:spChg chg="mod">
          <ac:chgData name="Patrik Hrkút" userId="69b41f3f-cce6-4833-b1b6-94a378442888" providerId="ADAL" clId="{522373BA-9B5E-4016-BD5B-75CD7FFDDEFB}" dt="2022-10-10T08:17:30.105" v="672" actId="20577"/>
          <ac:spMkLst>
            <pc:docMk/>
            <pc:sldMk cId="2547529933" sldId="339"/>
            <ac:spMk id="3" creationId="{3D369001-65C7-4489-A914-27B9D969A58F}"/>
          </ac:spMkLst>
        </pc:spChg>
      </pc:sldChg>
    </pc:docChg>
  </pc:docChgLst>
  <pc:docChgLst>
    <pc:chgData name="Patrik Hrkút" userId="69b41f3f-cce6-4833-b1b6-94a378442888" providerId="ADAL" clId="{581A12AD-F299-496B-B9B8-79B58E88569E}"/>
    <pc:docChg chg="delSld">
      <pc:chgData name="Patrik Hrkút" userId="69b41f3f-cce6-4833-b1b6-94a378442888" providerId="ADAL" clId="{581A12AD-F299-496B-B9B8-79B58E88569E}" dt="2021-10-29T12:03:53.330" v="1" actId="47"/>
      <pc:docMkLst>
        <pc:docMk/>
      </pc:docMkLst>
      <pc:sldChg chg="del">
        <pc:chgData name="Patrik Hrkút" userId="69b41f3f-cce6-4833-b1b6-94a378442888" providerId="ADAL" clId="{581A12AD-F299-496B-B9B8-79B58E88569E}" dt="2021-10-29T12:03:53.330" v="1" actId="47"/>
        <pc:sldMkLst>
          <pc:docMk/>
          <pc:sldMk cId="0" sldId="313"/>
        </pc:sldMkLst>
      </pc:sldChg>
      <pc:sldChg chg="del">
        <pc:chgData name="Patrik Hrkút" userId="69b41f3f-cce6-4833-b1b6-94a378442888" providerId="ADAL" clId="{581A12AD-F299-496B-B9B8-79B58E88569E}" dt="2021-10-29T12:03:53.330" v="1" actId="47"/>
        <pc:sldMkLst>
          <pc:docMk/>
          <pc:sldMk cId="0" sldId="314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16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17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18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19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0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1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2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3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4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5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6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7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0" sldId="328"/>
        </pc:sldMkLst>
      </pc:sldChg>
      <pc:sldChg chg="del">
        <pc:chgData name="Patrik Hrkút" userId="69b41f3f-cce6-4833-b1b6-94a378442888" providerId="ADAL" clId="{581A12AD-F299-496B-B9B8-79B58E88569E}" dt="2021-10-29T12:03:45.267" v="0" actId="47"/>
        <pc:sldMkLst>
          <pc:docMk/>
          <pc:sldMk cId="1277482232" sldId="329"/>
        </pc:sldMkLst>
      </pc:sldChg>
      <pc:sldChg chg="del">
        <pc:chgData name="Patrik Hrkút" userId="69b41f3f-cce6-4833-b1b6-94a378442888" providerId="ADAL" clId="{581A12AD-F299-496B-B9B8-79B58E88569E}" dt="2021-10-29T12:03:53.330" v="1" actId="47"/>
        <pc:sldMkLst>
          <pc:docMk/>
          <pc:sldMk cId="1931050978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s.anonymous.php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HV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d55903c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d55903c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d55903c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d55903c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d55903c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d55903c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4e8a7ef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4e8a7ef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d55903c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d55903c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d55903c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d55903c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d55903c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d55903c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d55903c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d55903c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d55903c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d55903c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d55903c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d55903c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Notice: Undefined variable: foo in /in/jD46U on line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67aaaf68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67aaaf68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d55903c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d55903c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d55903c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7d55903c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d55903c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d55903c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d55903c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d55903c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d55903c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d55903c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d55903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d55903c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d55903c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d55903c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d55903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d55903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d55903c2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7d55903c2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d55903c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d55903c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Notice</a:t>
            </a:r>
            <a:r>
              <a:rPr lang="en-US"/>
              <a:t>: A non well formed numeric value encountered in </a:t>
            </a:r>
            <a:r>
              <a:rPr lang="en-US" b="1"/>
              <a:t>C:\xampp\htdocs\html1\index.php</a:t>
            </a:r>
            <a:r>
              <a:rPr lang="en-US"/>
              <a:t> on line </a:t>
            </a:r>
            <a:r>
              <a:rPr lang="en-US" b="1"/>
              <a:t>9</a:t>
            </a:r>
            <a:br>
              <a:rPr lang="en-US"/>
            </a:br>
            <a:r>
              <a:rPr lang="en-US"/>
              <a:t>50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97865c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97865c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d55903c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7d55903c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d55903c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7d55903c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d55903c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d55903c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sk-SK"/>
              <a:t>** umocnenie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OR </a:t>
            </a:r>
            <a:r>
              <a:rPr lang="en-US"/>
              <a:t>-</a:t>
            </a:r>
            <a:r>
              <a:rPr lang="sk-SK"/>
              <a:t> </a:t>
            </a:r>
            <a:r>
              <a:rPr lang="en-US"/>
              <a:t>|| ,   AND - &amp;&amp; </a:t>
            </a:r>
            <a:r>
              <a:rPr lang="en-US" err="1"/>
              <a:t>pozor</a:t>
            </a:r>
            <a:r>
              <a:rPr lang="en-US"/>
              <a:t> </a:t>
            </a:r>
            <a:r>
              <a:rPr lang="en-US" err="1"/>
              <a:t>maj</a:t>
            </a:r>
            <a:r>
              <a:rPr lang="sk-SK"/>
              <a:t>ú rôznu prioritu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?? </a:t>
            </a:r>
            <a:r>
              <a:rPr lang="sk-SK" err="1"/>
              <a:t>null</a:t>
            </a:r>
            <a:r>
              <a:rPr lang="sk-SK"/>
              <a:t> </a:t>
            </a:r>
            <a:r>
              <a:rPr lang="sk-SK" err="1"/>
              <a:t>coalesce</a:t>
            </a:r>
            <a:r>
              <a:rPr lang="sk-SK"/>
              <a:t> </a:t>
            </a:r>
            <a:r>
              <a:rPr lang="en-US"/>
              <a:t>(</a:t>
            </a:r>
            <a:r>
              <a:rPr lang="en-US" err="1"/>
              <a:t>ak</a:t>
            </a:r>
            <a:r>
              <a:rPr lang="en-US"/>
              <a:t> je </a:t>
            </a:r>
            <a:r>
              <a:rPr lang="en-US" err="1"/>
              <a:t>prv</a:t>
            </a:r>
            <a:r>
              <a:rPr lang="sk-SK"/>
              <a:t>á hodnota </a:t>
            </a:r>
            <a:r>
              <a:rPr lang="en-US"/>
              <a:t>null, </a:t>
            </a:r>
            <a:r>
              <a:rPr lang="en-US" err="1"/>
              <a:t>tak</a:t>
            </a:r>
            <a:r>
              <a:rPr lang="en-US"/>
              <a:t> </a:t>
            </a:r>
            <a:r>
              <a:rPr lang="en-US" err="1"/>
              <a:t>vr</a:t>
            </a:r>
            <a:r>
              <a:rPr lang="sk-SK"/>
              <a:t>á</a:t>
            </a:r>
            <a:r>
              <a:rPr lang="en-US" err="1"/>
              <a:t>ti</a:t>
            </a:r>
            <a:r>
              <a:rPr lang="en-US"/>
              <a:t> t</a:t>
            </a:r>
            <a:r>
              <a:rPr lang="sk-SK"/>
              <a:t>ú</a:t>
            </a:r>
            <a:r>
              <a:rPr lang="en-US"/>
              <a:t> </a:t>
            </a:r>
            <a:r>
              <a:rPr lang="en-US" err="1"/>
              <a:t>druh</a:t>
            </a:r>
            <a:r>
              <a:rPr lang="sk-SK"/>
              <a:t>ú</a:t>
            </a:r>
            <a:r>
              <a:rPr lang="en-US"/>
              <a:t> </a:t>
            </a:r>
            <a:r>
              <a:rPr lang="en-US" err="1"/>
              <a:t>hodnotu</a:t>
            </a:r>
            <a:r>
              <a:rPr lang="en-US"/>
              <a:t>)</a:t>
            </a:r>
            <a:r>
              <a:rPr lang="sk-SK"/>
              <a:t>, </a:t>
            </a:r>
            <a:r>
              <a:rPr lang="en-US"/>
              <a:t>=?? </a:t>
            </a:r>
            <a:r>
              <a:rPr lang="sk-SK"/>
              <a:t>s</a:t>
            </a:r>
            <a:r>
              <a:rPr lang="en-US" err="1"/>
              <a:t>kr</a:t>
            </a:r>
            <a:r>
              <a:rPr lang="sk-SK"/>
              <a:t>á</a:t>
            </a:r>
            <a:r>
              <a:rPr lang="en-US"/>
              <a:t>ten</a:t>
            </a:r>
            <a:r>
              <a:rPr lang="sk-SK"/>
              <a:t>ý</a:t>
            </a:r>
            <a:r>
              <a:rPr lang="en-US"/>
              <a:t> </a:t>
            </a:r>
            <a:r>
              <a:rPr lang="sk-SK"/>
              <a:t>zápis, náhrada napr. za </a:t>
            </a:r>
            <a:r>
              <a:rPr lang="sk-SK" err="1"/>
              <a:t>isset</a:t>
            </a:r>
            <a:r>
              <a:rPr lang="en-US"/>
              <a:t>()</a:t>
            </a:r>
            <a:endParaRPr lang="sk-SK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 err="1"/>
              <a:t>Spaceship</a:t>
            </a:r>
            <a:r>
              <a:rPr lang="sk-SK"/>
              <a:t> operátor </a:t>
            </a:r>
            <a:r>
              <a:rPr lang="en-GB" sz="1100">
                <a:solidFill>
                  <a:srgbClr val="FFC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&lt;=&gt; </a:t>
            </a:r>
            <a:r>
              <a:rPr lang="en-GB" sz="1100" err="1">
                <a:solidFill>
                  <a:srgbClr val="FFC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porovn</a:t>
            </a:r>
            <a:r>
              <a:rPr lang="sk-SK" sz="1100">
                <a:solidFill>
                  <a:srgbClr val="FFC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á a vráti -1, 0, 1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d55903c2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d55903c2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d55903c2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d55903c2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d55903c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d55903c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d55903c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d55903c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d55903c2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d55903c2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d55903c2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d55903c2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7d55903c2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7d55903c2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d55903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d55903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7d55903c2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7d55903c2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7d55903c2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7d55903c2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7d55903c2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7d55903c2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7d55903c2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7d55903c2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7d55903c2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7d55903c2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7d55903c2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7d55903c2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Closure is a class used to represent </a:t>
            </a:r>
            <a:r>
              <a:rPr lang="en-US">
                <a:hlinkClick r:id="rId3"/>
              </a:rPr>
              <a:t>anonymous functions</a:t>
            </a:r>
            <a:r>
              <a:rPr lang="en-US"/>
              <a:t>. </a:t>
            </a:r>
          </a:p>
          <a:p>
            <a:r>
              <a:rPr lang="en-US"/>
              <a:t>Anonymous functions yield objects of this type. This class has methods that allow further control of the anonymous function after it has been created. </a:t>
            </a:r>
          </a:p>
          <a:p>
            <a:pPr marL="139700" indent="0">
              <a:buNone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162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7020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7d55903c2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7d55903c2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10d76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10d76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d55903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d55903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a792bbe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a792bbe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a792bbe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a792bbe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a792bbe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a792bbe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a792bbe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a792bbe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792bb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a792bb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792bbe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792bbe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a792bbe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a792bbe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a792bbe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a792bbe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a792bbe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a792bbe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792bbe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a792bbe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d55903c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d55903c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a792bbea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a792bbea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a792bbe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a792bbe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a792bbe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a792bbe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a792bbe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a792bbe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a792bbe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a792bbe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a792bbe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a792bbe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Popísať co je to abstraktná metóda a ako sa implementuje v potomkovi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Može implementovať interface. Logika metód z interface sa definuje buď priamo v abstraktnej triede alebo v triede, ktorá dedí z abstraktnej triedy. Ak sa definuje v oboch, použije sa tá, ktorá je definovamá v triede, ktorá dedí abstraktnú.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a792bbe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a792bbe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a792bbe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a792bbe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Má obsahovať “kontajner” pre ucelenú časť nejakej logiky, ktorú je následne možné pridať viacerým triedam. Teda centralizovať časť kódu a vyhnúť sa jeho - copy&amp;paste riešeniu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Jedná sa o kontroverzný prvok, ktorý má dopĺňať možnosť viacnásobnej dedičnosti, ktorá bola zámerne odstránená a nahradená interface. Čo znamená, že pri zlom použití vedie k problémom spojených s princípom viacnásobnej dedičnosti (poväčšine silná neprehladnosť kódu).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</a:rPr>
              <a:t>Uviest problémy spojené s viacnásobnou dedičnosťou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a792bbea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a792bbea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a792bbea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a792bbea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67aaaf6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67aaaf6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a792bbe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a792bbe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a792bbea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a792bbea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a792bb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a792bb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228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792bb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a792bb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Presnejšie definovanie rozdelenia chýb: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 distinguish between the following types of errors: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Syntax errors</a:t>
            </a:r>
            <a:r>
              <a:rPr lang="en-GB">
                <a:solidFill>
                  <a:schemeClr val="dk1"/>
                </a:solidFill>
              </a:rPr>
              <a:t>: errors due to the fact that the syntax of the language is not respected.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Semantic errors</a:t>
            </a:r>
            <a:r>
              <a:rPr lang="en-GB">
                <a:solidFill>
                  <a:schemeClr val="dk1"/>
                </a:solidFill>
              </a:rPr>
              <a:t>: errors due to an improper use of program statements.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Logical errors</a:t>
            </a:r>
            <a:r>
              <a:rPr lang="en-GB">
                <a:solidFill>
                  <a:schemeClr val="dk1"/>
                </a:solidFill>
              </a:rPr>
              <a:t>: errors due to the fact that the specification is not respected.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From the point of view of when errors are detected, we distinguish: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Compile time errors</a:t>
            </a:r>
            <a:r>
              <a:rPr lang="en-GB">
                <a:solidFill>
                  <a:schemeClr val="dk1"/>
                </a:solidFill>
              </a:rPr>
              <a:t>: syntax errors and static semantic errors indicated by the compiler.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Runtime errors</a:t>
            </a:r>
            <a:r>
              <a:rPr lang="en-GB">
                <a:solidFill>
                  <a:schemeClr val="dk1"/>
                </a:solidFill>
              </a:rPr>
              <a:t>: dynamic semantic errors, and logical errors, that cannot be detected by the compiler (debugging).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249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792bb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792bb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736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a792bbe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a792bbe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4795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792bb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792bb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166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792bbe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792bbe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216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792bbe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792bbe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07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792bb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792bb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55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d55903c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d55903c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https://en.wikipedia.org/wiki/HHVM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792bb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792bb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429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792bbe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792bbe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080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a792bb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a792bb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666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792bbe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a792bbe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1371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a792bbe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a792bbe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016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792bbe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a792bbe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3342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a792bbe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a792bbe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02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2483b7b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2483b7b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91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d55903c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d55903c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04800" rtl="0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rtl="0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rtl="0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6pPr>
            <a:lvl7pPr marL="3200400" lvl="6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7pPr>
            <a:lvl8pPr marL="3657600" lvl="7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8pPr>
            <a:lvl9pPr marL="4114800" lvl="8" indent="-279400" rtl="0">
              <a:spcBef>
                <a:spcPts val="500"/>
              </a:spcBef>
              <a:spcAft>
                <a:spcPts val="500"/>
              </a:spcAft>
              <a:buSzPts val="800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3" descr="logo_aze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036" y="4765296"/>
            <a:ext cx="548700" cy="20902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897350" y="4749928"/>
            <a:ext cx="77349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47CC1"/>
                </a:solidFill>
              </a:rPr>
              <a:t>číslo </a:t>
            </a:r>
            <a:r>
              <a:rPr lang="en-GB" sz="1000" b="1">
                <a:solidFill>
                  <a:srgbClr val="147CC1"/>
                </a:solidFill>
              </a:rPr>
              <a:t>1</a:t>
            </a:r>
            <a:r>
              <a:rPr lang="en-GB" sz="1000">
                <a:solidFill>
                  <a:srgbClr val="147CC1"/>
                </a:solidFill>
              </a:rPr>
              <a:t> na slovenskom internete</a:t>
            </a:r>
            <a:endParaRPr sz="1000">
              <a:solidFill>
                <a:srgbClr val="147CC1"/>
              </a:solidFill>
            </a:endParaRPr>
          </a:p>
        </p:txBody>
      </p:sp>
      <p:pic>
        <p:nvPicPr>
          <p:cNvPr id="97" name="Google Shape;97;p13" descr="azet-logo-ringier-axel-spring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51" y="4779825"/>
            <a:ext cx="675500" cy="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0" y="0"/>
            <a:ext cx="9144000" cy="445200"/>
          </a:xfrm>
          <a:prstGeom prst="rect">
            <a:avLst/>
          </a:prstGeom>
          <a:solidFill>
            <a:srgbClr val="6EB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/>
          </p:nvPr>
        </p:nvSpPr>
        <p:spPr>
          <a:xfrm>
            <a:off x="311700" y="-37350"/>
            <a:ext cx="7735200" cy="5199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lavička sekci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a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ordpress.org/" TargetMode="External"/><Relationship Id="rId3" Type="http://schemas.openxmlformats.org/officeDocument/2006/relationships/hyperlink" Target="https://www.apachefriends.org/" TargetMode="External"/><Relationship Id="rId7" Type="http://schemas.openxmlformats.org/officeDocument/2006/relationships/hyperlink" Target="https://larave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mfony.com/" TargetMode="External"/><Relationship Id="rId5" Type="http://schemas.openxmlformats.org/officeDocument/2006/relationships/hyperlink" Target="https://framework.zend.com/" TargetMode="External"/><Relationship Id="rId4" Type="http://schemas.openxmlformats.org/officeDocument/2006/relationships/hyperlink" Target="https://www.easyphp.org/" TargetMode="External"/><Relationship Id="rId9" Type="http://schemas.openxmlformats.org/officeDocument/2006/relationships/hyperlink" Target="https://www.joomla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mpserver.com/en/" TargetMode="External"/><Relationship Id="rId4" Type="http://schemas.openxmlformats.org/officeDocument/2006/relationships/hyperlink" Target="https://www.easyphp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-fig.org/psr/psr-12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ref.array.ph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operators.precedence.ph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Booleova_algebr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category/web-server-surve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byonrails.org/" TargetMode="External"/><Relationship Id="rId3" Type="http://schemas.openxmlformats.org/officeDocument/2006/relationships/hyperlink" Target="https://www.php.net/" TargetMode="External"/><Relationship Id="rId7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" TargetMode="External"/><Relationship Id="rId11" Type="http://schemas.openxmlformats.org/officeDocument/2006/relationships/hyperlink" Target="https://w3techs.com/technologies/overview/programming_language" TargetMode="External"/><Relationship Id="rId5" Type="http://schemas.openxmlformats.org/officeDocument/2006/relationships/hyperlink" Target="https://nodejs.org/en/" TargetMode="External"/><Relationship Id="rId10" Type="http://schemas.openxmlformats.org/officeDocument/2006/relationships/hyperlink" Target="https://go.dev/" TargetMode="External"/><Relationship Id="rId4" Type="http://schemas.openxmlformats.org/officeDocument/2006/relationships/hyperlink" Target="https://dotnet.microsoft.com/en-us/apps/aspnet" TargetMode="External"/><Relationship Id="rId9" Type="http://schemas.openxmlformats.org/officeDocument/2006/relationships/hyperlink" Target="https://www.scala-lang.or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errorfunc.constants.php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exceptions.php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spl.exceptions.php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345300" y="550074"/>
            <a:ext cx="8245200" cy="4869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Jazyk PHP </a:t>
            </a: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" name="Google Shape;96;p13">
            <a:extLst>
              <a:ext uri="{FF2B5EF4-FFF2-40B4-BE49-F238E27FC236}">
                <a16:creationId xmlns:a16="http://schemas.microsoft.com/office/drawing/2014/main" id="{465736ED-2D5C-C866-B6D6-4FEE15CB4F25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                          šk. rok 2023/24</a:t>
            </a: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0CA6CA22-23B5-FFCA-D7A8-02D93CFD7885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</a:t>
            </a:r>
            <a:r>
              <a:rPr lang="sk-SK" dirty="0" err="1">
                <a:solidFill>
                  <a:srgbClr val="FFFFFF"/>
                </a:solidFill>
              </a:rPr>
              <a:t>Ďuračík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Výhody jazyka PHP</a:t>
            </a: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Špecializácia na web aplikácie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Množstvo predpripravených funkcií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Rozsiahle API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Viac než 6000 funkcií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Natívna podpora množstva DB systémov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Všetky, ktoré sa v súčasnosti používajú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Mutliplatformovosť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Všetky relevantné OS a web servery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Rýchla krivka učenia sa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Relatívne jednoduchý jazyk aj pre začiatočníkov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Výhody jazyka PHP – pokračovanie </a:t>
            </a:r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Výborná podpora na webhostingoch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Každý </a:t>
            </a:r>
            <a:r>
              <a:rPr lang="sk-SK" err="1"/>
              <a:t>hosting</a:t>
            </a:r>
            <a:r>
              <a:rPr lang="sk-SK"/>
              <a:t> má podporu PHP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Ľahká inštalácia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>
                <a:hlinkClick r:id="rId3"/>
              </a:rPr>
              <a:t>Xampp</a:t>
            </a:r>
            <a:r>
              <a:rPr lang="sk-SK"/>
              <a:t>, </a:t>
            </a:r>
            <a:r>
              <a:rPr lang="sk-SK">
                <a:hlinkClick r:id="rId4"/>
              </a:rPr>
              <a:t>EasyPHP</a:t>
            </a:r>
            <a:r>
              <a:rPr lang="sk-SK"/>
              <a:t>, </a:t>
            </a:r>
            <a:r>
              <a:rPr lang="sk-SK" err="1"/>
              <a:t>docker</a:t>
            </a:r>
            <a:endParaRPr lang="sk-SK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Veľké množstvo hotových </a:t>
            </a:r>
            <a:r>
              <a:rPr lang="sk-SK" err="1"/>
              <a:t>frameworkov</a:t>
            </a:r>
            <a:r>
              <a:rPr lang="sk-SK"/>
              <a:t> a CMS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err="1">
                <a:hlinkClick r:id="rId5"/>
              </a:rPr>
              <a:t>Laminas</a:t>
            </a:r>
            <a:r>
              <a:rPr lang="sk-SK"/>
              <a:t>, </a:t>
            </a:r>
            <a:r>
              <a:rPr lang="sk-SK">
                <a:hlinkClick r:id="rId6"/>
              </a:rPr>
              <a:t>Symphony</a:t>
            </a:r>
            <a:r>
              <a:rPr lang="sk-SK"/>
              <a:t>, </a:t>
            </a:r>
            <a:r>
              <a:rPr lang="sk-SK">
                <a:hlinkClick r:id="rId7"/>
              </a:rPr>
              <a:t>Laravel</a:t>
            </a:r>
            <a:r>
              <a:rPr lang="sk-SK"/>
              <a:t>, </a:t>
            </a:r>
            <a:r>
              <a:rPr lang="sk-SK">
                <a:hlinkClick r:id="rId8"/>
              </a:rPr>
              <a:t>Wordpress</a:t>
            </a:r>
            <a:r>
              <a:rPr lang="sk-SK"/>
              <a:t>, </a:t>
            </a:r>
            <a:r>
              <a:rPr lang="sk-SK">
                <a:hlinkClick r:id="rId9"/>
              </a:rPr>
              <a:t>Joomla</a:t>
            </a:r>
            <a:r>
              <a:rPr lang="sk-SK"/>
              <a:t>, ...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Výborná dokumentácia a komunita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Dostupná na webe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Voľná licencia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Aj pre komerčné použitie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11</a:t>
            </a:fld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Nevýhody jazyka PHP</a:t>
            </a:r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Voľná typová kontrola</a:t>
            </a:r>
          </a:p>
          <a:p>
            <a:pPr lvl="1">
              <a:spcBef>
                <a:spcPts val="0"/>
              </a:spcBef>
            </a:pPr>
            <a:r>
              <a:rPr lang="sk-SK" dirty="0"/>
              <a:t>Problémy pri </a:t>
            </a:r>
            <a:r>
              <a:rPr lang="en-US" i="1" dirty="0"/>
              <a:t>code completion</a:t>
            </a:r>
            <a:r>
              <a:rPr lang="en-US" dirty="0"/>
              <a:t> </a:t>
            </a:r>
            <a:r>
              <a:rPr lang="sk-SK" dirty="0"/>
              <a:t>vo vývojových prostrediach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Slabší výkon (neudržuje sa kontext aplikácie)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 interpretovaný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 PHP 7 pridaný JIT kompilátor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Neporiadok v názvosloví funkcií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Voľnosť pri tvorbe kódu</a:t>
            </a:r>
          </a:p>
          <a:p>
            <a:pPr lvl="1">
              <a:spcBef>
                <a:spcPts val="0"/>
              </a:spcBef>
            </a:pPr>
            <a:r>
              <a:rPr lang="sk-SK" dirty="0"/>
              <a:t>Nutnosť písať kód zodpovedne</a:t>
            </a:r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12</a:t>
            </a:fld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Inštalácia PHP</a:t>
            </a:r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Vývojové prostredie: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>
                <a:hlinkClick r:id="rId3"/>
              </a:rPr>
              <a:t>Xampp</a:t>
            </a:r>
            <a:r>
              <a:rPr lang="sk-SK"/>
              <a:t>, </a:t>
            </a:r>
            <a:r>
              <a:rPr lang="sk-SK">
                <a:hlinkClick r:id="rId4"/>
              </a:rPr>
              <a:t>EasyPHP</a:t>
            </a:r>
            <a:r>
              <a:rPr lang="sk-SK"/>
              <a:t>, </a:t>
            </a:r>
            <a:r>
              <a:rPr lang="sk-SK">
                <a:hlinkClick r:id="rId5"/>
              </a:rPr>
              <a:t>WampServer</a:t>
            </a:r>
            <a:r>
              <a:rPr lang="sk-SK"/>
              <a:t>, … (kombinácia </a:t>
            </a:r>
            <a:r>
              <a:rPr lang="sk-SK">
                <a:solidFill>
                  <a:srgbClr val="FF9900"/>
                </a:solidFill>
              </a:rPr>
              <a:t>A</a:t>
            </a:r>
            <a:r>
              <a:rPr lang="sk-SK"/>
              <a:t>pache, </a:t>
            </a:r>
            <a:r>
              <a:rPr lang="sk-SK">
                <a:solidFill>
                  <a:srgbClr val="FF9900"/>
                </a:solidFill>
              </a:rPr>
              <a:t>M</a:t>
            </a:r>
            <a:r>
              <a:rPr lang="sk-SK"/>
              <a:t>ySQL, </a:t>
            </a:r>
            <a:r>
              <a:rPr lang="sk-SK">
                <a:solidFill>
                  <a:srgbClr val="FF9900"/>
                </a:solidFill>
              </a:rPr>
              <a:t>P</a:t>
            </a:r>
            <a:r>
              <a:rPr lang="sk-SK"/>
              <a:t>HP)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err="1"/>
              <a:t>Docker</a:t>
            </a:r>
            <a:r>
              <a:rPr lang="sk-SK"/>
              <a:t> (preferované riešenie) – množstvo výhod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PHP má zabudovaný web server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err="1"/>
              <a:t>PHPStorm</a:t>
            </a:r>
            <a:r>
              <a:rPr lang="sk-SK"/>
              <a:t> obsahuje web server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Produkčné prostredie: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/>
              <a:t>Apache</a:t>
            </a:r>
            <a:r>
              <a:rPr lang="sk-SK"/>
              <a:t> / </a:t>
            </a:r>
            <a:r>
              <a:rPr lang="sk-SK" i="1" err="1"/>
              <a:t>nginx</a:t>
            </a:r>
            <a:r>
              <a:rPr lang="sk-SK"/>
              <a:t> / iný server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SAPI (Server API modul) / FPM (</a:t>
            </a:r>
            <a:r>
              <a:rPr lang="sk-SK" i="1" err="1"/>
              <a:t>FastCGI</a:t>
            </a:r>
            <a:r>
              <a:rPr lang="sk-SK" i="1"/>
              <a:t> </a:t>
            </a:r>
            <a:r>
              <a:rPr lang="sk-SK" i="1" err="1"/>
              <a:t>Process</a:t>
            </a:r>
            <a:r>
              <a:rPr lang="sk-SK" i="1"/>
              <a:t> Manager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DB podľa požiadaviek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err="1"/>
              <a:t>Docker</a:t>
            </a:r>
            <a:endParaRPr lang="sk-SK" i="1"/>
          </a:p>
        </p:txBody>
      </p:sp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13</a:t>
            </a:fld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Schéma fungovania PHP skriptov</a:t>
            </a:r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14</a:t>
            </a:fld>
            <a:endParaRPr lang="sk-SK"/>
          </a:p>
        </p:txBody>
      </p:sp>
      <p:pic>
        <p:nvPicPr>
          <p:cNvPr id="221" name="Google Shape;221;p30" descr="1000px-Scheme_dynamic_page_en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50" y="1915850"/>
            <a:ext cx="7201075" cy="23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Životný cyklus PHP aplikácie</a:t>
            </a:r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Pri žiadosti web server deteguje, že ide o PHP skript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Apache zavolá príslušný PHP modul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Modul spracuje skript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Vytvorí </a:t>
            </a:r>
            <a:r>
              <a:rPr lang="sk-SK" i="1" dirty="0" err="1"/>
              <a:t>op</a:t>
            </a:r>
            <a:r>
              <a:rPr lang="sk-SK" i="1" dirty="0"/>
              <a:t> kód</a:t>
            </a:r>
            <a:r>
              <a:rPr lang="sk-SK" dirty="0"/>
              <a:t> (podobný </a:t>
            </a:r>
            <a:r>
              <a:rPr lang="sk-SK" dirty="0" err="1"/>
              <a:t>bytekódu</a:t>
            </a:r>
            <a:r>
              <a:rPr lang="sk-SK" dirty="0"/>
              <a:t> v Jave) a spracujú sa všetky PHP príkazy v skripte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Prípadne sa </a:t>
            </a:r>
            <a:r>
              <a:rPr lang="sk-SK" i="1" dirty="0" err="1"/>
              <a:t>op</a:t>
            </a:r>
            <a:r>
              <a:rPr lang="sk-SK" i="1" dirty="0"/>
              <a:t> kód</a:t>
            </a:r>
            <a:r>
              <a:rPr lang="sk-SK" dirty="0"/>
              <a:t> natiahne z cache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Na web server zašle výstup spracovania skriptu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Skript sa ukončí, nezostáva v pamäti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Výstup z web servera sa zašle do prehliadača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web server doplní HTTP hlavičky</a:t>
            </a:r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Schéma PHP životného cyklu (porovnanie s Javou)</a:t>
            </a:r>
          </a:p>
        </p:txBody>
      </p:sp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16</a:t>
            </a:fld>
            <a:endParaRPr lang="sk-SK"/>
          </a:p>
        </p:txBody>
      </p:sp>
      <p:pic>
        <p:nvPicPr>
          <p:cNvPr id="235" name="Google Shape;235;p32" descr="enter image description he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75" y="1715375"/>
            <a:ext cx="5023249" cy="28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Hello World aplikácia v PHP</a:t>
            </a:r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Súbor s koncovkou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php</a:t>
            </a:r>
            <a:endParaRPr lang="sk-SK"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Podľa konfigurácia servera môže byť aj iná detekcia, že v súbore sa nachádza PHP kód</a:t>
            </a:r>
          </a:p>
        </p:txBody>
      </p:sp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17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60B52-D87C-4EC3-881F-EC4E811D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98" y="2446442"/>
            <a:ext cx="290335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sk-SK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12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&gt;1.program v PHP&lt;/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&lt;?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php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kumimoji="0" lang="en-US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Hello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World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!"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kumimoji="0" lang="en-US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?&gt;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Základná syntax</a:t>
            </a:r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Nerozlišujú sa malé a veľké písmená v kóde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Okrem názvov premenných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Príkazy sú </a:t>
            </a:r>
            <a:r>
              <a:rPr lang="sk-SK">
                <a:solidFill>
                  <a:srgbClr val="FE8637"/>
                </a:solidFill>
              </a:rPr>
              <a:t>povinne </a:t>
            </a:r>
            <a:r>
              <a:rPr lang="sk-SK"/>
              <a:t>oddelené bodkočiarkou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Za posledným príkazom je bodkočiarka nepovinná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Každý príkaz je odporúčané písať na samostatný riadok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Voľba kódovacieho štandardu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Zvyčajne jednotný v rámci firmy (napr. </a:t>
            </a:r>
            <a:r>
              <a:rPr lang="sk-SK">
                <a:hlinkClick r:id="rId3"/>
              </a:rPr>
              <a:t>PSR-12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Komentáre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jednoriadkové: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//</a:t>
            </a:r>
            <a:r>
              <a:rPr lang="sk-SK"/>
              <a:t> alebo 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#</a:t>
            </a:r>
            <a:endParaRPr lang="sk-SK" sz="12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viacriadkové: 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/* komentár */</a:t>
            </a:r>
          </a:p>
        </p:txBody>
      </p:sp>
      <p:sp>
        <p:nvSpPr>
          <p:cNvPr id="270" name="Google Shape;270;p3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18</a:t>
            </a:fld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Premenné</a:t>
            </a:r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Pred názvom každej premennej musí byť znak 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$</a:t>
            </a:r>
            <a:endParaRPr lang="sk-SK" sz="14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Premenné nie je nutné inicializovať pred použitím, ale odporúča sa to </a:t>
            </a:r>
          </a:p>
          <a:p>
            <a:pPr lvl="1">
              <a:spcBef>
                <a:spcPts val="0"/>
              </a:spcBef>
            </a:pPr>
            <a:r>
              <a:rPr lang="sk-SK" dirty="0"/>
              <a:t>Inak PHP zobrazí </a:t>
            </a:r>
            <a:r>
              <a:rPr lang="sk-SK" sz="1200" dirty="0" err="1">
                <a:latin typeface="Consolas" panose="020B0609020204030204" pitchFamily="49" charset="0"/>
              </a:rPr>
              <a:t>Notice</a:t>
            </a:r>
            <a:endParaRPr lang="sk-SK" sz="12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19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D2BD75-DE34-4A4F-B951-B72B394A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06" y="2110085"/>
            <a:ext cx="154401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pocet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$meno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"Karol"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28600" lvl="0" indent="-1397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sk-SK" sz="2400"/>
              <a:t>Obsah prednášky:</a:t>
            </a:r>
          </a:p>
          <a:p>
            <a:pPr marL="228600" lvl="0" indent="-139700" algn="l" rtl="0">
              <a:spcBef>
                <a:spcPts val="500"/>
              </a:spcBef>
              <a:spcAft>
                <a:spcPts val="0"/>
              </a:spcAft>
              <a:buNone/>
            </a:pPr>
            <a:endParaRPr lang="sk-SK" sz="1800"/>
          </a:p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sz="1600"/>
              <a:t>Strana servera webovej aplikácie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600"/>
              <a:t>Jazyk PHP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200"/>
              </a:spcBef>
              <a:spcAft>
                <a:spcPts val="500"/>
              </a:spcAft>
              <a:buNone/>
            </a:pPr>
            <a:r>
              <a:rPr lang="sk-SK"/>
              <a:t>Agenda 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Platnosť premenných (</a:t>
            </a:r>
            <a:r>
              <a:rPr lang="sk-SK" i="1"/>
              <a:t>scope</a:t>
            </a:r>
            <a:r>
              <a:rPr lang="sk-SK"/>
              <a:t>)</a:t>
            </a:r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11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Lokálne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Platnosť len vo funkciách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Globálne (neodporúča sa ich používať)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Platnosť v celom dokumente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 sú priamo dostupné vo funkciách (len so špeciálnou syntaxou)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 err="1"/>
              <a:t>Superglobálne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Špeciálne premenné dostupné aj vo funkciách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Zabudované PHP premenné (nie je možné definovať vlastné)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Statické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Uchovávajú si svoju hodnotu medzi volaniami funkcií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Majú ešte iné použitie v OOP</a:t>
            </a:r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20</a:t>
            </a:fld>
            <a:endParaRPr lang="sk-S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Dátové typy</a:t>
            </a:r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Voľná typová kontrola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Dátový typ sa nekontroluje pred priradením do premennej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Nie je potrebné vopred určiť typ premennej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Základné druhy dátových typov: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Skalárne (logické, celočíselné, desatinné, reťazce) </a:t>
            </a:r>
          </a:p>
          <a:p>
            <a:pPr lvl="1">
              <a:spcBef>
                <a:spcPts val="0"/>
              </a:spcBef>
            </a:pPr>
            <a:r>
              <a:rPr lang="sk-SK"/>
              <a:t>Zložené (pole, objekt, funkcie, </a:t>
            </a:r>
            <a:r>
              <a:rPr lang="sk-SK" err="1"/>
              <a:t>iterovateľné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Špeciálne (</a:t>
            </a:r>
            <a:r>
              <a:rPr lang="sk-SK" sz="1200" err="1">
                <a:latin typeface="Consolas" panose="020B0609020204030204" pitchFamily="49" charset="0"/>
              </a:rPr>
              <a:t>resource</a:t>
            </a:r>
            <a:r>
              <a:rPr lang="sk-SK"/>
              <a:t>, </a:t>
            </a:r>
            <a:r>
              <a:rPr lang="sk-SK" sz="1200">
                <a:latin typeface="Consolas" panose="020B0609020204030204" pitchFamily="49" charset="0"/>
              </a:rPr>
              <a:t>NULL</a:t>
            </a:r>
            <a:r>
              <a:rPr lang="sk-SK"/>
              <a:t>)</a:t>
            </a:r>
          </a:p>
        </p:txBody>
      </p:sp>
      <p:sp>
        <p:nvSpPr>
          <p:cNvPr id="298" name="Google Shape;298;p4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21</a:t>
            </a:fld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Skalárne dátové typy</a:t>
            </a:r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Logické hodnoty (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b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oolean)</a:t>
            </a:r>
          </a:p>
          <a:p>
            <a:pPr lvl="1">
              <a:spcBef>
                <a:spcPts val="0"/>
              </a:spcBef>
            </a:pPr>
            <a:r>
              <a:rPr lang="sk-SK">
                <a:sym typeface="Roboto Mono"/>
              </a:rPr>
              <a:t>Hodnoty 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true</a:t>
            </a:r>
            <a:r>
              <a:rPr lang="sk-SK"/>
              <a:t> alebo 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false</a:t>
            </a:r>
            <a:endParaRPr lang="sk-SK" sz="120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Celé čísla (</a:t>
            </a:r>
            <a:r>
              <a:rPr lang="sk-SK" sz="1400" err="1">
                <a:latin typeface="Consolas" panose="020B0609020204030204" pitchFamily="49" charset="0"/>
              </a:rPr>
              <a:t>integer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4 bajty / 8 bajtov pre 32 / 64 PHP verziu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Aj hexadecimálna a </a:t>
            </a:r>
            <a:r>
              <a:rPr lang="sk-SK" err="1"/>
              <a:t>oktálová</a:t>
            </a:r>
            <a:r>
              <a:rPr lang="sk-SK"/>
              <a:t> reprezentácia   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Reálne čísla (</a:t>
            </a:r>
            <a:r>
              <a:rPr lang="sk-SK" sz="1400" err="1">
                <a:latin typeface="Consolas" panose="020B0609020204030204" pitchFamily="49" charset="0"/>
              </a:rPr>
              <a:t>float</a:t>
            </a:r>
            <a:r>
              <a:rPr lang="sk-SK"/>
              <a:t>, </a:t>
            </a:r>
            <a:r>
              <a:rPr lang="sk-SK" sz="1400" err="1">
                <a:latin typeface="Consolas" panose="020B0609020204030204" pitchFamily="49" charset="0"/>
              </a:rPr>
              <a:t>double</a:t>
            </a:r>
            <a:r>
              <a:rPr lang="sk-SK"/>
              <a:t>, </a:t>
            </a:r>
            <a:r>
              <a:rPr lang="sk-SK" sz="1400" err="1">
                <a:latin typeface="Consolas" panose="020B0609020204030204" pitchFamily="49" charset="0"/>
              </a:rPr>
              <a:t>real</a:t>
            </a:r>
            <a:r>
              <a:rPr lang="sk-SK"/>
              <a:t> </a:t>
            </a:r>
            <a:r>
              <a:rPr lang="sk-SK" sz="1400" err="1">
                <a:latin typeface="Consolas" panose="020B0609020204030204" pitchFamily="49" charset="0"/>
              </a:rPr>
              <a:t>numbers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Veľkosť je závislá na platforme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Reťazce (</a:t>
            </a:r>
            <a:r>
              <a:rPr lang="sk-SK" sz="1400" err="1">
                <a:latin typeface="Consolas" panose="020B0609020204030204" pitchFamily="49" charset="0"/>
              </a:rPr>
              <a:t>string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Polia 1 bajtových znakov (nie je natívna podpora </a:t>
            </a:r>
            <a:r>
              <a:rPr lang="sk-SK" err="1"/>
              <a:t>Unicode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Môžu byť uzatvorené medzi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 '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alebo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" " </a:t>
            </a:r>
            <a:r>
              <a:rPr lang="sk-SK">
                <a:sym typeface="Roboto Mono"/>
              </a:rPr>
              <a:t>(rozdiely)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err="1"/>
              <a:t>Escape</a:t>
            </a:r>
            <a:r>
              <a:rPr lang="sk-SK"/>
              <a:t> sekvencie napr.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\n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\r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\t</a:t>
            </a:r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22</a:t>
            </a:fld>
            <a:endParaRPr lang="sk-SK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Rozdiely medzi reťazcami v ' ' a " "</a:t>
            </a:r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23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E8A3C6-A46C-4B11-BC22-4F0C83C4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07" y="1910216"/>
            <a:ext cx="5955476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beer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'Heineken'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beer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taste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great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Vypíše: </a:t>
            </a: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$beer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taste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grea</a:t>
            </a: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beer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taste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great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Vypíše: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Heineken's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taste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great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drank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beers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Notice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a text:  He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drank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some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drank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beer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Vypíše: He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drank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Heinekens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Dátový typ pole</a:t>
            </a:r>
          </a:p>
        </p:txBody>
      </p:sp>
      <p:sp>
        <p:nvSpPr>
          <p:cNvPr id="318" name="Google Shape;318;p4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Dátový typ, ktorý obsahuje viac prvkov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 PHP realizovaný ako dátový typ </a:t>
            </a:r>
            <a:r>
              <a:rPr lang="sk-SK" i="1" err="1"/>
              <a:t>ordered</a:t>
            </a:r>
            <a:r>
              <a:rPr lang="sk-SK" i="1"/>
              <a:t> </a:t>
            </a:r>
            <a:r>
              <a:rPr lang="sk-SK" i="1" err="1"/>
              <a:t>map</a:t>
            </a:r>
            <a:r>
              <a:rPr lang="sk-SK"/>
              <a:t> (dvojice kľúč-hodnota)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Ďalšie vlastnosti</a:t>
            </a:r>
          </a:p>
          <a:p>
            <a:pPr lvl="1">
              <a:spcBef>
                <a:spcPts val="0"/>
              </a:spcBef>
            </a:pPr>
            <a:r>
              <a:rPr lang="sk-SK"/>
              <a:t>Nemusia byť homogénne (prvky nemusia byť rovnakého typu)</a:t>
            </a:r>
          </a:p>
          <a:p>
            <a:pPr lvl="1">
              <a:spcBef>
                <a:spcPts val="0"/>
              </a:spcBef>
            </a:pPr>
            <a:r>
              <a:rPr lang="sk-SK"/>
              <a:t>Môžu byť asociatívne (kľúč nemusí byť číselný)</a:t>
            </a:r>
          </a:p>
          <a:p>
            <a:pPr lvl="1">
              <a:spcBef>
                <a:spcPts val="0"/>
              </a:spcBef>
            </a:pPr>
            <a:r>
              <a:rPr lang="sk-SK"/>
              <a:t>Viacrozmerné (polia polí)</a:t>
            </a:r>
          </a:p>
          <a:p>
            <a:pPr lvl="1">
              <a:spcBef>
                <a:spcPts val="0"/>
              </a:spcBef>
            </a:pPr>
            <a:r>
              <a:rPr lang="sk-SK"/>
              <a:t>Riedke (nie všetky kľúče majú definovanú hodnotu)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Užitočná funkcia na výpis celého poľa:</a:t>
            </a: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var_dump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($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array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</a:t>
            </a:r>
          </a:p>
        </p:txBody>
      </p:sp>
      <p:sp>
        <p:nvSpPr>
          <p:cNvPr id="319" name="Google Shape;319;p4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24</a:t>
            </a:fld>
            <a:endParaRPr lang="sk-S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Inicializácia polí</a:t>
            </a:r>
          </a:p>
        </p:txBody>
      </p:sp>
      <p:sp>
        <p:nvSpPr>
          <p:cNvPr id="325" name="Google Shape;325;p45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Príklad na rôzne spôsoby inicializácie poľa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sk-SK" sz="110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</a:t>
            </a:r>
            <a:r>
              <a:rPr lang="sk-SK" sz="11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sk-SK"/>
          </a:p>
        </p:txBody>
      </p:sp>
      <p:sp>
        <p:nvSpPr>
          <p:cNvPr id="326" name="Google Shape;326;p4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25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B3485-CF70-49EA-9B73-5767ACF0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03" y="2034291"/>
            <a:ext cx="4769254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'taste'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sweet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    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index bude 0</a:t>
            </a: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 to isté inak</a:t>
            </a: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'taste'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sweet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index bude 0</a:t>
            </a: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 bez indexov vytvorí pole( 0 =&gt; 'a' , 1 =&gt; 'b' , 2 =&gt; 'c' )</a:t>
            </a: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sk-SK" altLang="sk-SK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Ukážka funkcií na prácu s poliami</a:t>
            </a:r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Množstvo zaujímavých funkcií </a:t>
            </a:r>
          </a:p>
          <a:p>
            <a:pPr lvl="1">
              <a:spcBef>
                <a:spcPts val="0"/>
              </a:spcBef>
            </a:pPr>
            <a:r>
              <a:rPr lang="sk-SK"/>
              <a:t>Konštrukcia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list()</a:t>
            </a:r>
          </a:p>
          <a:p>
            <a:pPr lvl="1">
              <a:spcBef>
                <a:spcPts val="0"/>
              </a:spcBef>
            </a:pPr>
            <a:r>
              <a:rPr lang="sk-SK"/>
              <a:t>Funkcia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array_values()</a:t>
            </a:r>
            <a:endParaRPr lang="sk-SK" sz="120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sk-SK"/>
              <a:t>Funkcia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sort()</a:t>
            </a:r>
          </a:p>
          <a:p>
            <a:pPr lvl="1">
              <a:spcBef>
                <a:spcPts val="0"/>
              </a:spcBef>
            </a:pPr>
            <a:r>
              <a:rPr lang="sk-SK">
                <a:sym typeface="Roboto Mono"/>
              </a:rPr>
              <a:t>Funkcia 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range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()</a:t>
            </a:r>
            <a:endParaRPr lang="sk-SK" sz="120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Kompletný zoznam funkcií </a:t>
            </a:r>
          </a:p>
          <a:p>
            <a:pPr lvl="1">
              <a:spcBef>
                <a:spcPts val="0"/>
              </a:spcBef>
            </a:pPr>
            <a:r>
              <a:rPr lang="sk-SK">
                <a:hlinkClick r:id="rId3"/>
              </a:rPr>
              <a:t>php.net/manual/en/ref.array.php </a:t>
            </a:r>
            <a:endParaRPr lang="sk-SK"/>
          </a:p>
        </p:txBody>
      </p:sp>
      <p:sp>
        <p:nvSpPr>
          <p:cNvPr id="333" name="Google Shape;333;p4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26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5DE94-373F-4DD8-A2A0-CAFAEBB7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4" y="2970910"/>
            <a:ext cx="3999799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(0, 1, 2, 3, 4, 5, 6, 7, 8, 9, 10, 11, 12)</a:t>
            </a:r>
            <a:b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2FFA4-8C05-4E95-AF5D-01977374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4" y="1683638"/>
            <a:ext cx="3999799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lemon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$val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["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"] = "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$val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78783A5E-90C6-43CD-9823-A7D2894A8D48}"/>
              </a:ext>
            </a:extLst>
          </p:cNvPr>
          <p:cNvCxnSpPr>
            <a:cxnSpLocks/>
          </p:cNvCxnSpPr>
          <p:nvPr/>
        </p:nvCxnSpPr>
        <p:spPr>
          <a:xfrm>
            <a:off x="2900275" y="2838567"/>
            <a:ext cx="1587578" cy="3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C9348A65-7918-4828-956C-D4645775F3BF}"/>
              </a:ext>
            </a:extLst>
          </p:cNvPr>
          <p:cNvCxnSpPr>
            <a:cxnSpLocks/>
          </p:cNvCxnSpPr>
          <p:nvPr/>
        </p:nvCxnSpPr>
        <p:spPr>
          <a:xfrm flipV="1">
            <a:off x="2900275" y="2103681"/>
            <a:ext cx="1587578" cy="4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Operátory na prácu s poliami</a:t>
            </a:r>
          </a:p>
        </p:txBody>
      </p:sp>
      <p:sp>
        <p:nvSpPr>
          <p:cNvPr id="339" name="Google Shape;339;p4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27</a:t>
            </a:fld>
            <a:endParaRPr lang="sk-SK"/>
          </a:p>
        </p:txBody>
      </p:sp>
      <p:graphicFrame>
        <p:nvGraphicFramePr>
          <p:cNvPr id="340" name="Google Shape;340;p47"/>
          <p:cNvGraphicFramePr/>
          <p:nvPr>
            <p:extLst>
              <p:ext uri="{D42A27DB-BD31-4B8C-83A1-F6EECF244321}">
                <p14:modId xmlns:p14="http://schemas.microsoft.com/office/powerpoint/2010/main" val="425958473"/>
              </p:ext>
            </p:extLst>
          </p:nvPr>
        </p:nvGraphicFramePr>
        <p:xfrm>
          <a:off x="620488" y="1616825"/>
          <a:ext cx="7836775" cy="2986830"/>
        </p:xfrm>
        <a:graphic>
          <a:graphicData uri="http://schemas.openxmlformats.org/drawingml/2006/table">
            <a:tbl>
              <a:tblPr>
                <a:noFill/>
                <a:tableStyleId>{D4923773-18E1-41ED-8066-5E2FD19ECD10}</a:tableStyleId>
              </a:tblPr>
              <a:tblGrid>
                <a:gridCol w="11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b="1">
                          <a:solidFill>
                            <a:srgbClr val="FFFFFF"/>
                          </a:solidFill>
                        </a:rPr>
                        <a:t>Príklad</a:t>
                      </a:r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b="1">
                          <a:solidFill>
                            <a:srgbClr val="FFFFFF"/>
                          </a:solidFill>
                        </a:rPr>
                        <a:t>Názov</a:t>
                      </a:r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b="1">
                          <a:solidFill>
                            <a:srgbClr val="FFFFFF"/>
                          </a:solidFill>
                        </a:rPr>
                        <a:t>Výsledok</a:t>
                      </a:r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 + $b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zjednotenie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Zjednotenie polí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</a:t>
                      </a: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 a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$b</a:t>
                      </a:r>
                      <a:endParaRPr lang="sk-SK" sz="12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Roboto Mono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 == $b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rovnosť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 b="1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sk-SK" sz="12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– ak polia majú všetky páry kľúč/hodnota rovnaké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 === $b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identita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k-SK" sz="1200" b="1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sk-SK" sz="12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– ak polia majú všetky páry kľúč/hodnota rovnaké a majú rovnaké poradie párov a rovnaké dátové typy párov</a:t>
                      </a:r>
                      <a:endParaRPr lang="sk-SK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 != $b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nerovnosť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k-SK" sz="1200" b="1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sk-SK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– ak pole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nie rovnaké ako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$b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, negácia operátora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==</a:t>
                      </a:r>
                      <a:endParaRPr lang="sk-SK" sz="12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Roboto Mono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 &lt;&gt; $b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nerovnosť</a:t>
                      </a:r>
                      <a:endParaRPr lang="sk-SK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k-SK" sz="1200" b="1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sk-SK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– ak pole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</a:t>
                      </a:r>
                      <a:r>
                        <a:rPr lang="sk-SK" sz="1400" b="0" i="0" u="none" strike="noStrike" cap="none">
                          <a:solidFill>
                            <a:schemeClr val="dk1"/>
                          </a:solidFill>
                          <a:latin typeface="Cabin"/>
                          <a:ea typeface="Roboto Mono"/>
                          <a:cs typeface="Cabin"/>
                          <a:sym typeface="Cabin"/>
                        </a:rPr>
                        <a:t> 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nie rovnaké ako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$b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(to isté, len iný operátor)</a:t>
                      </a:r>
                      <a:endParaRPr lang="sk-SK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 !== $b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>
                          <a:latin typeface="Cabin"/>
                          <a:ea typeface="Cabin"/>
                          <a:cs typeface="Cabin"/>
                          <a:sym typeface="Cabin"/>
                        </a:rPr>
                        <a:t>neidentita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 b="1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sk-SK" b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– ak pole </a:t>
                      </a: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$a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nie je identické ako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$b</a:t>
                      </a:r>
                      <a:r>
                        <a:rPr lang="sk-SK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, negácia operátora </a:t>
                      </a:r>
                      <a:r>
                        <a:rPr lang="sk-SK" sz="12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===</a:t>
                      </a:r>
                      <a:endParaRPr lang="sk-SK" sz="12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Roboto Mono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Špeciálne dátové typy</a:t>
            </a:r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Zdroj (</a:t>
            </a:r>
            <a:r>
              <a:rPr lang="sk-SK" i="1"/>
              <a:t>resource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Obsahuje dátovú štruktúru podľa typu zdroja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Napr. pripojenie k databáze, otvorený súbor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Automatické uvoľňovanie, príp. funkcia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free_result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Prázdny typ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Obsahuje len jednu hodnotu: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NULL</a:t>
            </a:r>
            <a:endParaRPr lang="sk-SK" sz="12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Využitie hlavne pri objektoch</a:t>
            </a: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28</a:t>
            </a:fld>
            <a:endParaRPr lang="sk-S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Pretypovanie premenných</a:t>
            </a:r>
          </a:p>
        </p:txBody>
      </p:sp>
      <p:sp>
        <p:nvSpPr>
          <p:cNvPr id="353" name="Google Shape;353;p4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Automatické pretypovanie podľa potreby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Vlastné dôvody na zisťovanie typu, príp. pretypovanie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Zisťovanie typu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Funkcia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gettype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($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premenna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sk-SK" dirty="0"/>
              <a:t>Funkcie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is_int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r>
              <a:rPr lang="sk-SK" sz="1200" dirty="0">
                <a:latin typeface="Roboto Mono"/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is_float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r>
              <a:rPr lang="sk-SK" sz="1200" dirty="0">
                <a:latin typeface="Roboto Mono"/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is_string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r>
              <a:rPr lang="sk-SK" sz="1200" dirty="0">
                <a:latin typeface="Roboto Mono"/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is_bool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r>
              <a:rPr lang="sk-SK" sz="1200" dirty="0">
                <a:latin typeface="Roboto Mono"/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is_array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r>
              <a:rPr lang="sk-SK" sz="1200" dirty="0">
                <a:latin typeface="Roboto Mono"/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is_object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Pretypovanie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Trvalé: Funkcia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settype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($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premenna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,$typ)</a:t>
            </a:r>
            <a:endParaRPr lang="sk-SK" sz="1200" dirty="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sk-SK" dirty="0" err="1"/>
              <a:t>Jednorázové</a:t>
            </a:r>
            <a:r>
              <a:rPr lang="sk-SK" dirty="0"/>
              <a:t>: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$i = (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double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) 10;</a:t>
            </a:r>
          </a:p>
          <a:p>
            <a:pPr marL="127000" indent="0">
              <a:spcBef>
                <a:spcPts val="0"/>
              </a:spcBef>
              <a:buNone/>
            </a:pPr>
            <a:endParaRPr lang="sk-SK" sz="1400" dirty="0">
              <a:latin typeface="Consolas" panose="020B0609020204030204" pitchFamily="49" charset="0"/>
            </a:endParaRPr>
          </a:p>
        </p:txBody>
      </p:sp>
      <p:sp>
        <p:nvSpPr>
          <p:cNvPr id="354" name="Google Shape;354;p4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29</a:t>
            </a:fld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/>
              <a:t>Strana servera webovej aplikácie</a:t>
            </a: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 dirty="0">
                <a:solidFill>
                  <a:srgbClr val="595959"/>
                </a:solidFill>
              </a:rPr>
              <a:t>Realizácia celej</a:t>
            </a:r>
            <a:r>
              <a:rPr lang="en-US" dirty="0">
                <a:solidFill>
                  <a:srgbClr val="595959"/>
                </a:solidFill>
              </a:rPr>
              <a:t> ale</a:t>
            </a:r>
            <a:r>
              <a:rPr lang="sk-SK" dirty="0">
                <a:solidFill>
                  <a:srgbClr val="595959"/>
                </a:solidFill>
              </a:rPr>
              <a:t>bo časti aplikačnej logiky</a:t>
            </a:r>
            <a:endParaRPr lang="sk-SK" baseline="30000" dirty="0">
              <a:solidFill>
                <a:srgbClr val="59595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 dirty="0">
                <a:solidFill>
                  <a:srgbClr val="595959"/>
                </a:solidFill>
              </a:rPr>
              <a:t>Ukladanie a správa zdieľaných dát (napr. databáza)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 dirty="0">
                <a:solidFill>
                  <a:srgbClr val="595959"/>
                </a:solidFill>
              </a:rPr>
              <a:t>Autentifikácia a autorizácia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 dirty="0">
                <a:solidFill>
                  <a:srgbClr val="595959"/>
                </a:solidFill>
              </a:rPr>
              <a:t>Generovanie obsahu pre klienta (prehliadač)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 dirty="0">
                <a:solidFill>
                  <a:srgbClr val="595959"/>
                </a:solidFill>
              </a:rPr>
              <a:t>Kód nie je viditeľný pre koncového používateľa</a:t>
            </a:r>
          </a:p>
          <a:p>
            <a:pPr>
              <a:spcBef>
                <a:spcPts val="0"/>
              </a:spcBef>
              <a:buClr>
                <a:srgbClr val="147CC1"/>
              </a:buClr>
              <a:buFont typeface="Cabin"/>
              <a:buChar char="●"/>
            </a:pPr>
            <a:r>
              <a:rPr lang="sk-SK" dirty="0">
                <a:solidFill>
                  <a:srgbClr val="595959"/>
                </a:solidFill>
              </a:rPr>
              <a:t>Nutný webový server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None/>
            </a:pPr>
            <a:endParaRPr lang="sk-SK" dirty="0">
              <a:solidFill>
                <a:srgbClr val="595959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Konštanty</a:t>
            </a:r>
          </a:p>
        </p:txBody>
      </p:sp>
      <p:sp>
        <p:nvSpPr>
          <p:cNvPr id="367" name="Google Shape;367;p51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314980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Nepoužíva sa pred nimi znak </a:t>
            </a:r>
            <a:r>
              <a:rPr lang="sk-SK">
                <a:latin typeface="Consolas" panose="020B0609020204030204" pitchFamily="49" charset="0"/>
              </a:rPr>
              <a:t>$</a:t>
            </a:r>
          </a:p>
          <a:p>
            <a:pPr lvl="1">
              <a:spcBef>
                <a:spcPts val="0"/>
              </a:spcBef>
            </a:pPr>
            <a:r>
              <a:rPr lang="sk-SK"/>
              <a:t>Zvyčajne sa píšu veľkým písmom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Kľúčové slovo </a:t>
            </a:r>
            <a:r>
              <a:rPr lang="sk-SK">
                <a:latin typeface="Consolas" panose="020B0609020204030204" pitchFamily="49" charset="0"/>
              </a:rPr>
              <a:t>const</a:t>
            </a:r>
          </a:p>
          <a:p>
            <a:pPr marL="127000" indent="0">
              <a:spcBef>
                <a:spcPts val="0"/>
              </a:spcBef>
              <a:buNone/>
            </a:pP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sk-SK" altLang="sk-SK" sz="120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 CONSTANT = '</a:t>
            </a:r>
            <a:r>
              <a:rPr lang="sk-SK" altLang="sk-SK" sz="1200" err="1">
                <a:solidFill>
                  <a:schemeClr val="dk1"/>
                </a:solidFill>
                <a:latin typeface="Consolas" panose="020B0609020204030204" pitchFamily="49" charset="0"/>
              </a:rPr>
              <a:t>Hello</a:t>
            </a: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 </a:t>
            </a:r>
            <a:r>
              <a:rPr lang="sk-SK" altLang="sk-SK" sz="1200" err="1">
                <a:solidFill>
                  <a:schemeClr val="dk1"/>
                </a:solidFill>
                <a:latin typeface="Consolas" panose="020B0609020204030204" pitchFamily="49" charset="0"/>
              </a:rPr>
              <a:t>World</a:t>
            </a: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'; </a:t>
            </a:r>
          </a:p>
          <a:p>
            <a:pPr marL="127000" indent="0">
              <a:spcBef>
                <a:spcPts val="0"/>
              </a:spcBef>
              <a:buNone/>
            </a:pP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sk-SK" altLang="sk-SK" sz="120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 ANIMALS = ['dog', '</a:t>
            </a:r>
            <a:r>
              <a:rPr lang="sk-SK" altLang="sk-SK" sz="1200" err="1">
                <a:solidFill>
                  <a:schemeClr val="dk1"/>
                </a:solidFill>
                <a:latin typeface="Consolas" panose="020B0609020204030204" pitchFamily="49" charset="0"/>
              </a:rPr>
              <a:t>cat</a:t>
            </a: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', '</a:t>
            </a:r>
            <a:r>
              <a:rPr lang="sk-SK" altLang="sk-SK" sz="1200" err="1">
                <a:solidFill>
                  <a:schemeClr val="dk1"/>
                </a:solidFill>
                <a:latin typeface="Consolas" panose="020B0609020204030204" pitchFamily="49" charset="0"/>
              </a:rPr>
              <a:t>bird</a:t>
            </a:r>
            <a:r>
              <a:rPr lang="sk-SK" altLang="sk-SK" sz="1200">
                <a:solidFill>
                  <a:schemeClr val="dk1"/>
                </a:solidFill>
                <a:latin typeface="Consolas" panose="020B0609020204030204" pitchFamily="49" charset="0"/>
              </a:rPr>
              <a:t>']; </a:t>
            </a:r>
          </a:p>
          <a:p>
            <a:pPr>
              <a:spcBef>
                <a:spcPts val="0"/>
              </a:spcBef>
            </a:pPr>
            <a:r>
              <a:rPr lang="sk-SK"/>
              <a:t>Funkcia </a:t>
            </a:r>
            <a:r>
              <a:rPr lang="sk-SK">
                <a:latin typeface="Consolas" panose="020B0609020204030204" pitchFamily="49" charset="0"/>
              </a:rPr>
              <a:t>define()</a:t>
            </a:r>
          </a:p>
          <a:p>
            <a:pPr lvl="1">
              <a:spcBef>
                <a:spcPts val="0"/>
              </a:spcBef>
            </a:pPr>
            <a:r>
              <a:rPr lang="sk-SK"/>
              <a:t>Aj polia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sk-SK" sz="1200">
                <a:solidFill>
                  <a:srgbClr val="00702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define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"CONSTANT"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"Hello world."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echo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CONSTANT; </a:t>
            </a:r>
            <a:r>
              <a:rPr lang="sk-SK" sz="1200">
                <a:solidFill>
                  <a:srgbClr val="888888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// vypíše "Hello world."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Zistenie, či je konštanta definová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Funkcia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defined('CONSTANT');</a:t>
            </a:r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30</a:t>
            </a:fld>
            <a:endParaRPr lang="sk-S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Výrazy</a:t>
            </a:r>
          </a:p>
        </p:txBody>
      </p:sp>
      <p:sp>
        <p:nvSpPr>
          <p:cNvPr id="381" name="Google Shape;381;p5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 PHP je to všetko, čo má hodnotu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Pridaním </a:t>
            </a:r>
            <a:r>
              <a:rPr lang="sk-SK">
                <a:latin typeface="Consolas" panose="020B0609020204030204" pitchFamily="49" charset="0"/>
              </a:rPr>
              <a:t>;</a:t>
            </a:r>
            <a:r>
              <a:rPr lang="sk-SK"/>
              <a:t> za výraz sa z neho stáva príkaz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Aj priradenie je výraz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$a = 1 // výraz s hodnotou 1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Preto je správny zápis: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$b = $a = 1; // $a aj $b budú mať hodnotu 1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Post a pre ikrementácia a dekrementácia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Rozdiely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$a++</a:t>
            </a:r>
            <a:r>
              <a:rPr lang="sk-SK" sz="1600"/>
              <a:t> </a:t>
            </a:r>
            <a:r>
              <a:rPr lang="sk-SK"/>
              <a:t>a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++$a</a:t>
            </a:r>
            <a:r>
              <a:rPr lang="sk-SK"/>
              <a:t>, pozor na chyby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Porovnávanie výrazov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Operátory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==</a:t>
            </a:r>
            <a:r>
              <a:rPr lang="sk-SK"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!=</a:t>
            </a:r>
            <a:r>
              <a:rPr lang="sk-SK"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&gt;</a:t>
            </a:r>
            <a:r>
              <a:rPr lang="sk-SK"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&lt;</a:t>
            </a:r>
            <a:r>
              <a:rPr lang="sk-SK" sz="120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382" name="Google Shape;382;p5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31</a:t>
            </a:fld>
            <a:endParaRPr lang="sk-S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Operátory</a:t>
            </a:r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32</a:t>
            </a:fld>
            <a:endParaRPr lang="sk-SK"/>
          </a:p>
        </p:txBody>
      </p:sp>
      <p:graphicFrame>
        <p:nvGraphicFramePr>
          <p:cNvPr id="389" name="Google Shape;389;p54"/>
          <p:cNvGraphicFramePr/>
          <p:nvPr>
            <p:extLst>
              <p:ext uri="{D42A27DB-BD31-4B8C-83A1-F6EECF244321}">
                <p14:modId xmlns:p14="http://schemas.microsoft.com/office/powerpoint/2010/main" val="3469697268"/>
              </p:ext>
            </p:extLst>
          </p:nvPr>
        </p:nvGraphicFramePr>
        <p:xfrm>
          <a:off x="359028" y="1485151"/>
          <a:ext cx="8397895" cy="3291570"/>
        </p:xfrm>
        <a:graphic>
          <a:graphicData uri="http://schemas.openxmlformats.org/drawingml/2006/table">
            <a:tbl>
              <a:tblPr>
                <a:noFill/>
                <a:tableStyleId>{D4923773-18E1-41ED-8066-5E2FD19ECD10}</a:tableStyleId>
              </a:tblPr>
              <a:tblGrid>
                <a:gridCol w="231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Typ operátora</a:t>
                      </a:r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Zoznam operátorov</a:t>
                      </a:r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Aritmetické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+, -, /, *, </a:t>
                      </a:r>
                      <a:r>
                        <a:rPr lang="sk-SK" sz="12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**</a:t>
                      </a: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, 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Inkrementácia a dekrementácia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++, --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Priraďovacie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=, +=, -=, /=,*=, &amp;=, |=, ^=, &gt;&gt;=, &lt;&lt;=, .=, </a:t>
                      </a:r>
                      <a:r>
                        <a:rPr lang="sk-SK" sz="12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??=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Bitové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&amp;, | ,^ ,~ ,&gt;&gt; ,&lt;&lt;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Porovnávacie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==, ===, !=, !==, &lt;&gt;, </a:t>
                      </a:r>
                      <a:r>
                        <a:rPr lang="sk-SK" sz="12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&lt;=&gt;</a:t>
                      </a: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, ?, &lt;, &lt;=, &gt;, &gt;=,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Logické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||, OR, &amp;&amp;, AND, XOR, !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9559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Operátor spájania reťazcov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Ternárne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200"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logický_výraz ? výraz1 : výraz2, </a:t>
                      </a:r>
                      <a:r>
                        <a:rPr lang="sk-SK" sz="12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  <a:ea typeface="Roboto Mono"/>
                          <a:cs typeface="Roboto Mono"/>
                          <a:sym typeface="Roboto Mono"/>
                        </a:rPr>
                        <a:t>??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Priorita operátorov</a:t>
            </a:r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Stanovuje, v akom poradí sa budú jednotlivé časti výrazu vyhodnocovať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Napr. aký je výsledok výrazu 1+2*5 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 prípade zložitých výrazov je vhodné používať zátvorky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Aj viacnásobne vnorené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Poradie operátorov pri vyhodnocovaní: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u="sng">
                <a:solidFill>
                  <a:schemeClr val="hlink"/>
                </a:solidFill>
                <a:hlinkClick r:id="rId3"/>
              </a:rPr>
              <a:t>php.net/manual/en/language.operators.precedence.php</a:t>
            </a:r>
            <a:r>
              <a:rPr lang="sk-SK"/>
              <a:t> </a:t>
            </a:r>
          </a:p>
        </p:txBody>
      </p:sp>
      <p:sp>
        <p:nvSpPr>
          <p:cNvPr id="396" name="Google Shape;396;p5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33</a:t>
            </a:fld>
            <a:endParaRPr lang="sk-SK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47719-528D-4BD4-8A44-E3BF37AD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Null safe</a:t>
            </a:r>
            <a:r>
              <a:rPr lang="en-US"/>
              <a:t> </a:t>
            </a:r>
            <a:r>
              <a:rPr lang="sk-SK"/>
              <a:t>operátor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933A2B-5E1A-4206-A302-CE294B95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65229"/>
          </a:xfrm>
        </p:spPr>
        <p:txBody>
          <a:bodyPr/>
          <a:lstStyle/>
          <a:p>
            <a:r>
              <a:rPr lang="sk-SK" dirty="0"/>
              <a:t>Zjednodušenie kódu, ak potrebujeme volať metódu, len ak objekt nie je </a:t>
            </a:r>
            <a:r>
              <a:rPr lang="sk-SK" sz="1400" dirty="0" err="1">
                <a:latin typeface="Consolas" panose="020B0609020204030204" pitchFamily="49" charset="0"/>
              </a:rPr>
              <a:t>null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Aj pri zreťazenom volaní viacerých objektov </a:t>
            </a:r>
          </a:p>
          <a:p>
            <a:r>
              <a:rPr lang="sk-SK" dirty="0"/>
              <a:t>Pôvodný kód:</a:t>
            </a:r>
          </a:p>
          <a:p>
            <a:endParaRPr lang="sk-SK" dirty="0"/>
          </a:p>
          <a:p>
            <a:r>
              <a:rPr lang="sk-SK" dirty="0"/>
              <a:t>Alebo: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PHP 8</a:t>
            </a:r>
            <a:r>
              <a:rPr lang="en-US" dirty="0"/>
              <a:t>+</a:t>
            </a:r>
            <a:r>
              <a:rPr lang="sk-SK" dirty="0">
                <a:sym typeface="Arial"/>
              </a:rPr>
              <a:t>: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ACB7F09-3E58-48B2-8A68-770AC7EAE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7C1C3-5A6F-4CC5-9B7A-715E0D23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43" y="2700367"/>
            <a:ext cx="4031873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DDD252-39AA-4E8D-8162-40F96927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28" y="4314238"/>
            <a:ext cx="233910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E34732-6CAD-4D50-8EAF-3D24CD2D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09" y="4306838"/>
            <a:ext cx="418576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$country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?-&gt;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?-&gt;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()?-&gt;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97B051EE-8FCE-4149-9792-AE55A4D33377}"/>
              </a:ext>
            </a:extLst>
          </p:cNvPr>
          <p:cNvCxnSpPr/>
          <p:nvPr/>
        </p:nvCxnSpPr>
        <p:spPr>
          <a:xfrm>
            <a:off x="4787537" y="2224132"/>
            <a:ext cx="134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3BB2CCBF-427B-48FA-996D-5EA0A2FA6C61}"/>
              </a:ext>
            </a:extLst>
          </p:cNvPr>
          <p:cNvCxnSpPr>
            <a:cxnSpLocks/>
          </p:cNvCxnSpPr>
          <p:nvPr/>
        </p:nvCxnSpPr>
        <p:spPr>
          <a:xfrm>
            <a:off x="6133011" y="2233749"/>
            <a:ext cx="0" cy="19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2B158AFA-27EF-4A09-9033-B21851BA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43" y="3277194"/>
            <a:ext cx="2569934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75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Základné príkazy </a:t>
            </a:r>
          </a:p>
        </p:txBody>
      </p:sp>
      <p:sp>
        <p:nvSpPr>
          <p:cNvPr id="402" name="Google Shape;402;p5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Príkazy na vetvenie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Príkaz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if-else</a:t>
            </a:r>
            <a:endParaRPr lang="sk-SK"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Príkazy na viacnásobné vetvenie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Viacnásobný príkaz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if-elseif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Príkaz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switch-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case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-default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Príkazy na cykly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 podmienkou na začiatku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while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 podmienkou na konci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do-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while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Pevný počet opakovaní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for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Cyklus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foreach</a:t>
            </a:r>
            <a:endParaRPr lang="sk-SK" sz="1200" dirty="0">
              <a:latin typeface="Consolas" panose="020B0609020204030204" pitchFamily="49" charset="0"/>
            </a:endParaRPr>
          </a:p>
        </p:txBody>
      </p:sp>
      <p:sp>
        <p:nvSpPr>
          <p:cNvPr id="403" name="Google Shape;403;p5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35</a:t>
            </a:fld>
            <a:endParaRPr lang="sk-SK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Príkaz na vetvenie</a:t>
            </a:r>
          </a:p>
        </p:txBody>
      </p:sp>
      <p:sp>
        <p:nvSpPr>
          <p:cNvPr id="409" name="Google Shape;409;p5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Príkaz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if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Odporúčania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Dodržiavať stanovený formát zápisu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Zátvorky používať, aj keď je tam len jediný príkaz</a:t>
            </a: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sk-SK" sz="1200" b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if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(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logický_výraz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príkazy_1;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} </a:t>
            </a:r>
            <a:r>
              <a:rPr lang="sk-SK" sz="1200" b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else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	  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príkazy_2;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}</a:t>
            </a:r>
            <a:endParaRPr lang="sk-SK" sz="120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410" name="Google Shape;410;p5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36</a:t>
            </a:fld>
            <a:endParaRPr lang="sk-SK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Vyhodnocovanie logických výrazov</a:t>
            </a:r>
            <a:r>
              <a:rPr lang="en-US" dirty="0"/>
              <a:t> v </a:t>
            </a:r>
            <a:r>
              <a:rPr lang="en-US" dirty="0" err="1"/>
              <a:t>podmienkach</a:t>
            </a:r>
            <a:endParaRPr lang="sk-SK" dirty="0"/>
          </a:p>
        </p:txBody>
      </p:sp>
      <p:sp>
        <p:nvSpPr>
          <p:cNvPr id="416" name="Google Shape;416;p5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Výsledok je vždy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true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alebo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false</a:t>
            </a:r>
            <a:endParaRPr lang="sk-SK" sz="140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Jednoduchý logický výraz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Napr.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$a &gt; 5</a:t>
            </a:r>
          </a:p>
          <a:p>
            <a:pPr lvl="1">
              <a:spcBef>
                <a:spcPts val="0"/>
              </a:spcBef>
            </a:pPr>
            <a:r>
              <a:rPr lang="sk-SK">
                <a:solidFill>
                  <a:srgbClr val="FF9900"/>
                </a:solidFill>
              </a:rPr>
              <a:t>Pozor na </a:t>
            </a:r>
            <a:r>
              <a:rPr lang="sk-SK" sz="1200">
                <a:solidFill>
                  <a:schemeClr val="tx1"/>
                </a:solidFill>
                <a:latin typeface="Consolas" panose="020B0609020204030204" pitchFamily="49" charset="0"/>
                <a:sym typeface="Roboto Mono"/>
              </a:rPr>
              <a:t>$a = $b</a:t>
            </a:r>
            <a:endParaRPr lang="sk-SK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Zložený logický výraz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Kombinácia operátorov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&amp;&amp; (AND)</a:t>
            </a:r>
            <a:r>
              <a:rPr lang="sk-SK">
                <a:sym typeface="Roboto Mono"/>
              </a:rPr>
              <a:t> a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||</a:t>
            </a:r>
            <a:r>
              <a:rPr lang="sk-SK">
                <a:sym typeface="Roboto Mono"/>
              </a:rPr>
              <a:t>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(OR)</a:t>
            </a:r>
            <a:r>
              <a:rPr lang="sk-SK"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XOR</a:t>
            </a:r>
            <a:r>
              <a:rPr lang="sk-SK"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!</a:t>
            </a:r>
            <a:endParaRPr lang="sk-SK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Napr.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($a[2] == ’auto’) &amp;&amp; ($a[4] != ’bicykel’)</a:t>
            </a:r>
            <a:endParaRPr lang="sk-SK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Booleova algebra  </a:t>
            </a:r>
            <a:r>
              <a:rPr lang="sk-SK" u="sng">
                <a:solidFill>
                  <a:schemeClr val="hlink"/>
                </a:solidFill>
                <a:hlinkClick r:id="rId3"/>
              </a:rPr>
              <a:t>cs.wikipedia.org/wiki/Booleova_algebra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Podľa potreby použiť zátvorky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Skrátené vyhodnocovanie logických výrazov</a:t>
            </a:r>
          </a:p>
        </p:txBody>
      </p:sp>
      <p:sp>
        <p:nvSpPr>
          <p:cNvPr id="417" name="Google Shape;417;p5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37</a:t>
            </a:fld>
            <a:endParaRPr lang="sk-SK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Viacnásobné vetvenie</a:t>
            </a:r>
          </a:p>
        </p:txBody>
      </p:sp>
      <p:sp>
        <p:nvSpPr>
          <p:cNvPr id="423" name="Google Shape;423;p5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Ak je viac súčasne sa vylučujúcich podmienok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Pričom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elseif</a:t>
            </a:r>
            <a:r>
              <a:rPr lang="sk-SK"/>
              <a:t> vetiev môže byť ľubovoľný počet</a:t>
            </a:r>
          </a:p>
          <a:p>
            <a:pPr marL="45720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b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if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(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logický_výraz1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			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	  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príkazy_1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		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	} </a:t>
            </a:r>
            <a:r>
              <a:rPr lang="sk-SK" sz="1200" b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elseif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(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logický_výraz2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 		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príkazy_2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			  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} </a:t>
            </a:r>
            <a:r>
              <a:rPr lang="sk-SK" sz="1200" b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elseif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(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logický_výraz3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 		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</a:t>
            </a:r>
            <a:r>
              <a:rPr lang="sk-SK" sz="1200" i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príkazy_3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			  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}</a:t>
            </a:r>
          </a:p>
        </p:txBody>
      </p:sp>
      <p:sp>
        <p:nvSpPr>
          <p:cNvPr id="424" name="Google Shape;424;p5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38</a:t>
            </a:fld>
            <a:endParaRPr lang="sk-SK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Príkazy switch a </a:t>
            </a:r>
            <a:r>
              <a:rPr lang="en-US" dirty="0"/>
              <a:t>match</a:t>
            </a:r>
            <a:r>
              <a:rPr lang="sk-SK" dirty="0"/>
              <a:t> (PHP 8)</a:t>
            </a:r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314764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je vetvenie založené len na skalárnej premennej (napr.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integer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400" dirty="0">
                <a:latin typeface="Consolas" panose="020B0609020204030204" pitchFamily="49" charset="0"/>
                <a:sym typeface="Roboto Mono"/>
              </a:rPr>
              <a:t>string</a:t>
            </a:r>
            <a:r>
              <a:rPr lang="sk-SK" dirty="0"/>
              <a:t>)</a:t>
            </a:r>
          </a:p>
          <a:p>
            <a:pPr marL="584200" lvl="1" indent="0">
              <a:spcBef>
                <a:spcPts val="300"/>
              </a:spcBef>
              <a:buSzPts val="1600"/>
              <a:buNone/>
            </a:pPr>
            <a:r>
              <a:rPr lang="sk-SK" dirty="0"/>
              <a:t>Príkaz </a:t>
            </a:r>
            <a:r>
              <a:rPr lang="sk-SK" dirty="0">
                <a:latin typeface="Consolas" panose="020B0609020204030204" pitchFamily="49" charset="0"/>
              </a:rPr>
              <a:t>switch</a:t>
            </a:r>
            <a:r>
              <a:rPr lang="sk-SK" dirty="0"/>
              <a:t>			          	Príkaz </a:t>
            </a:r>
            <a:r>
              <a:rPr lang="en-US" dirty="0">
                <a:latin typeface="Consolas" panose="020B0609020204030204" pitchFamily="49" charset="0"/>
              </a:rPr>
              <a:t>match</a:t>
            </a:r>
            <a:r>
              <a:rPr lang="sk-SK" dirty="0"/>
              <a:t> (od PHP 8)</a:t>
            </a:r>
            <a:endParaRPr lang="sk-SK" dirty="0">
              <a:sym typeface="Roboto Mono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6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39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BB795-E515-455E-9197-39FF44C4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88" y="2342068"/>
            <a:ext cx="307648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'server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sk-SK" sz="10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používa operátor </a:t>
            </a:r>
            <a:r>
              <a:rPr kumimoji="0" lang="en-US" altLang="sk-SK" sz="10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==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E41F8-899C-485A-9AC1-44DCA4A4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931" y="2342068"/>
            <a:ext cx="279435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300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400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500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'server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používa operátor </a:t>
            </a:r>
            <a:r>
              <a:rPr lang="en-US" altLang="sk-SK" sz="1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===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Webový server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sk-SK" dirty="0" err="1"/>
              <a:t>Nginx</a:t>
            </a:r>
            <a:endParaRPr lang="sk-SK" dirty="0"/>
          </a:p>
          <a:p>
            <a:pPr lvl="1">
              <a:spcBef>
                <a:spcPts val="0"/>
              </a:spcBef>
            </a:pPr>
            <a:r>
              <a:rPr lang="sk-SK" dirty="0"/>
              <a:t>Modulárny web server s množstvom možností</a:t>
            </a:r>
          </a:p>
          <a:p>
            <a:pPr lvl="1">
              <a:spcBef>
                <a:spcPts val="0"/>
              </a:spcBef>
            </a:pPr>
            <a:r>
              <a:rPr lang="sk-SK" dirty="0"/>
              <a:t>Ľahko konfigurovateľný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Apache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endParaRPr lang="sk-SK"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Dostupný pre množstvo platforiem</a:t>
            </a:r>
          </a:p>
          <a:p>
            <a:pPr>
              <a:spcBef>
                <a:spcPts val="0"/>
              </a:spcBef>
            </a:pPr>
            <a:r>
              <a:rPr lang="sk-SK" dirty="0"/>
              <a:t>Iné</a:t>
            </a:r>
          </a:p>
          <a:p>
            <a:pPr lvl="1">
              <a:spcBef>
                <a:spcPts val="0"/>
              </a:spcBef>
            </a:pPr>
            <a:r>
              <a:rPr lang="sk-SK" dirty="0"/>
              <a:t>Microsoft Internet </a:t>
            </a:r>
            <a:r>
              <a:rPr lang="sk-SK" dirty="0" err="1"/>
              <a:t>Information</a:t>
            </a:r>
            <a:r>
              <a:rPr lang="sk-SK" dirty="0"/>
              <a:t> Server (IIS)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Google Web Server (GWS)</a:t>
            </a:r>
          </a:p>
          <a:p>
            <a:pPr>
              <a:spcBef>
                <a:spcPts val="0"/>
              </a:spcBef>
            </a:pPr>
            <a:r>
              <a:rPr lang="sk-SK" dirty="0">
                <a:hlinkClick r:id="rId3"/>
              </a:rPr>
              <a:t>Trhový podiel web serverov</a:t>
            </a:r>
            <a:endParaRPr lang="sk-SK" dirty="0"/>
          </a:p>
          <a:p>
            <a:pPr marL="158750" indent="0">
              <a:spcBef>
                <a:spcPts val="0"/>
              </a:spcBef>
              <a:buSzPts val="1100"/>
              <a:buNone/>
            </a:pPr>
            <a:endParaRPr lang="sk-SK"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Cykly</a:t>
            </a:r>
            <a:r>
              <a:rPr lang="en-US" dirty="0"/>
              <a:t> while/do/for</a:t>
            </a:r>
            <a:endParaRPr lang="sk-SK" dirty="0"/>
          </a:p>
        </p:txBody>
      </p:sp>
      <p:sp>
        <p:nvSpPr>
          <p:cNvPr id="437" name="Google Shape;437;p61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Cyklus s</a:t>
            </a:r>
            <a:r>
              <a:rPr lang="en-US" dirty="0"/>
              <a:t> </a:t>
            </a:r>
            <a:r>
              <a:rPr lang="sk-SK" dirty="0"/>
              <a:t>podmienkou</a:t>
            </a:r>
            <a:r>
              <a:rPr lang="en-US" dirty="0"/>
              <a:t> </a:t>
            </a:r>
            <a:r>
              <a:rPr lang="sk-SK" dirty="0"/>
              <a:t>na</a:t>
            </a:r>
            <a:r>
              <a:rPr lang="en-US" dirty="0"/>
              <a:t> </a:t>
            </a:r>
            <a:r>
              <a:rPr lang="sk-SK" dirty="0"/>
              <a:t>začiatku</a:t>
            </a: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while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logický_výraz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  		         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			   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}</a:t>
            </a:r>
            <a:endParaRPr lang="en-US" sz="11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Cyklus s</a:t>
            </a:r>
            <a:r>
              <a:rPr lang="en-US" dirty="0"/>
              <a:t> </a:t>
            </a:r>
            <a:r>
              <a:rPr lang="sk-SK" dirty="0"/>
              <a:t>podmienkou</a:t>
            </a:r>
            <a:r>
              <a:rPr lang="en-US" dirty="0"/>
              <a:t> </a:t>
            </a:r>
            <a:r>
              <a:rPr lang="sk-SK" dirty="0"/>
              <a:t>na</a:t>
            </a:r>
            <a:r>
              <a:rPr lang="en-US" dirty="0"/>
              <a:t> </a:t>
            </a:r>
            <a:r>
              <a:rPr lang="sk-SK" dirty="0"/>
              <a:t>konci</a:t>
            </a:r>
          </a:p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do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{					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				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} 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while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výraz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</a:t>
            </a:r>
            <a:endParaRPr lang="sk-SK" sz="11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47CC1"/>
              </a:buClr>
              <a:buSzPts val="1600"/>
              <a:buFont typeface="Cabin"/>
              <a:buChar char="●"/>
            </a:pPr>
            <a:r>
              <a:rPr lang="sk-SK" dirty="0"/>
              <a:t>Cyklus s pevným počtom opakovaní </a:t>
            </a: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Clr>
                <a:srgbClr val="147CC1"/>
              </a:buClr>
              <a:buSzPts val="1600"/>
              <a:buNone/>
            </a:pP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en-US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for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inicializácia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podmienka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iterácia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}</a:t>
            </a:r>
            <a:endParaRPr lang="sk-SK" sz="1100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						</a:t>
            </a:r>
            <a:endParaRPr lang="sk-SK" sz="12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6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40</a:t>
            </a:fld>
            <a:endParaRPr lang="sk-SK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Cyklus </a:t>
            </a:r>
            <a:r>
              <a:rPr lang="sk-SK" sz="2800" dirty="0" err="1">
                <a:latin typeface="Consolas" panose="020B0609020204030204" pitchFamily="49" charset="0"/>
              </a:rPr>
              <a:t>foreach</a:t>
            </a:r>
            <a:endParaRPr lang="sk-SK" sz="2800" dirty="0">
              <a:latin typeface="Consolas" panose="020B0609020204030204" pitchFamily="49" charset="0"/>
            </a:endParaRPr>
          </a:p>
        </p:txBody>
      </p:sp>
      <p:sp>
        <p:nvSpPr>
          <p:cNvPr id="458" name="Google Shape;458;p6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Cyklus slúžiaci na iteráciu polí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Veľmi často používaný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 každom kroku cyklu je prístupná jedna hodnota z poľa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foreach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$pole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$hodnota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	 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}</a:t>
            </a:r>
            <a:br>
              <a:rPr lang="sk-SK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Ak je potrebný prístup aj k indexu poľa</a:t>
            </a:r>
          </a:p>
          <a:p>
            <a:pPr marL="0" lvl="0" indent="45720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foreach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$pole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$index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=&gt;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$hodnota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príkazy; 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}</a:t>
            </a:r>
            <a:endParaRPr lang="sk-SK" sz="11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6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41</a:t>
            </a:fld>
            <a:endParaRPr lang="sk-SK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Funkcie</a:t>
            </a:r>
          </a:p>
        </p:txBody>
      </p:sp>
      <p:sp>
        <p:nvSpPr>
          <p:cNvPr id="465" name="Google Shape;465;p6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Definovanie funkcie: 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function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b="1" dirty="0" err="1">
                <a:solidFill>
                  <a:srgbClr val="0066BB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nazovFunkcie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2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$parameter1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2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$parameter2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...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príkaz1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...</a:t>
            </a:r>
            <a:b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return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návratová_hodnota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}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Názvy funkcií nie sú citlivé na veľké/malé písmená (</a:t>
            </a:r>
            <a:r>
              <a:rPr lang="sk-SK" i="1" dirty="0" err="1"/>
              <a:t>case</a:t>
            </a:r>
            <a:r>
              <a:rPr lang="sk-SK" i="1" dirty="0"/>
              <a:t> </a:t>
            </a:r>
            <a:r>
              <a:rPr lang="sk-SK" i="1" dirty="0" err="1"/>
              <a:t>sensitive</a:t>
            </a:r>
            <a:r>
              <a:rPr lang="sk-SK" dirty="0"/>
              <a:t>)</a:t>
            </a:r>
          </a:p>
        </p:txBody>
      </p:sp>
      <p:sp>
        <p:nvSpPr>
          <p:cNvPr id="466" name="Google Shape;466;p6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42</a:t>
            </a:fld>
            <a:endParaRPr lang="sk-SK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Parametre funkcií</a:t>
            </a:r>
          </a:p>
        </p:txBody>
      </p:sp>
      <p:sp>
        <p:nvSpPr>
          <p:cNvPr id="472" name="Google Shape;472;p6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Parametre </a:t>
            </a:r>
            <a:r>
              <a:rPr lang="sk-SK" dirty="0">
                <a:solidFill>
                  <a:srgbClr val="FE8637"/>
                </a:solidFill>
              </a:rPr>
              <a:t>nemusia </a:t>
            </a:r>
            <a:r>
              <a:rPr lang="sk-SK" dirty="0"/>
              <a:t>mať uvedený dátový typ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Ale môžu mať uvedený, potom PHP kontroluje aj typ (</a:t>
            </a:r>
            <a:r>
              <a:rPr lang="sk-SK" i="1" dirty="0"/>
              <a:t>type </a:t>
            </a:r>
            <a:r>
              <a:rPr lang="sk-SK" i="1" dirty="0" err="1"/>
              <a:t>hinting</a:t>
            </a:r>
            <a:r>
              <a:rPr lang="sk-SK" dirty="0"/>
              <a:t>)</a:t>
            </a:r>
          </a:p>
          <a:p>
            <a:r>
              <a:rPr lang="sk-SK" dirty="0"/>
              <a:t>Štandardne sú parametre odovzdávané hodnotou</a:t>
            </a:r>
          </a:p>
          <a:p>
            <a:r>
              <a:rPr lang="sk-SK" dirty="0"/>
              <a:t>Ak chceme, aby sa hodnota zmenená vo funkcii zachovala – odovzdanie odkazom</a:t>
            </a:r>
          </a:p>
          <a:p>
            <a:pPr lvl="1">
              <a:spcBef>
                <a:spcPts val="0"/>
              </a:spcBef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dirty="0"/>
              <a:t> pred názov parametra v hlavičke funkcie</a:t>
            </a:r>
          </a:p>
          <a:p>
            <a:pPr lvl="1">
              <a:spcBef>
                <a:spcPts val="0"/>
              </a:spcBef>
            </a:pPr>
            <a:r>
              <a:rPr lang="sk-SK" sz="1200" dirty="0">
                <a:latin typeface="Consolas" panose="020B0609020204030204" pitchFamily="49" charset="0"/>
                <a:ea typeface="Roboto Mono"/>
              </a:rPr>
              <a:t>Príklad:</a:t>
            </a:r>
          </a:p>
          <a:p>
            <a:pPr marL="0" lvl="0" indent="457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function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 err="1">
                <a:solidFill>
                  <a:srgbClr val="0066BB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$var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$var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++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     }</a:t>
            </a:r>
            <a:endParaRPr lang="sk-SK" sz="1100" dirty="0">
              <a:latin typeface="Consolas" panose="020B0609020204030204" pitchFamily="49" charset="0"/>
            </a:endParaRPr>
          </a:p>
        </p:txBody>
      </p:sp>
      <p:sp>
        <p:nvSpPr>
          <p:cNvPr id="473" name="Google Shape;473;p6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43</a:t>
            </a:fld>
            <a:endParaRPr lang="sk-SK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Štandardné hodnoty parametrov</a:t>
            </a:r>
          </a:p>
        </p:txBody>
      </p:sp>
      <p:sp>
        <p:nvSpPr>
          <p:cNvPr id="479" name="Google Shape;479;p67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200286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nejaký parameter nadobúda často tú istú hodnotu, môžeme ho preddefinovať 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Môže ich byť aj viac v jednej funkcii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Musia byť uvedené na konci zoznamu parametrov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Môže to byť aj iný ako skalárny typ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</a:t>
            </a:r>
            <a:br>
              <a:rPr lang="sk-SK" dirty="0"/>
            </a:br>
            <a:endParaRPr lang="sk-SK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480" name="Google Shape;480;p6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44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AC37C3-0428-BECB-AA40-686E8665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73" y="3061558"/>
            <a:ext cx="5339923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$type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"cappuccino"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a cup of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         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vráti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a cup of cappuccino.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    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vráti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a cup of .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"espresso"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vráti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a cup of espresso.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045A98-A7C3-48F9-B629-D5E1293A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Pomenované parametre funkcií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369001-65C7-4489-A914-27B9D969A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err="1"/>
              <a:t>Funkcia</a:t>
            </a:r>
            <a:r>
              <a:rPr lang="en-US"/>
              <a:t>:                                         </a:t>
            </a:r>
            <a:r>
              <a:rPr lang="sk-SK"/>
              <a:t>  D</a:t>
            </a:r>
            <a:r>
              <a:rPr lang="en-US"/>
              <a:t>o </a:t>
            </a:r>
            <a:r>
              <a:rPr lang="en-US" err="1"/>
              <a:t>verzie</a:t>
            </a:r>
            <a:r>
              <a:rPr lang="en-US"/>
              <a:t> PHP 7             </a:t>
            </a:r>
            <a:r>
              <a:rPr lang="sk-SK"/>
              <a:t>             </a:t>
            </a:r>
            <a:r>
              <a:rPr lang="en-US"/>
              <a:t>Od </a:t>
            </a:r>
            <a:r>
              <a:rPr lang="en-US" err="1"/>
              <a:t>verzie</a:t>
            </a:r>
            <a:r>
              <a:rPr lang="en-US"/>
              <a:t> PHP 8</a:t>
            </a:r>
            <a:br>
              <a:rPr lang="sk-SK"/>
            </a:br>
            <a:r>
              <a:rPr lang="en-US"/>
              <a:t>					</a:t>
            </a:r>
            <a:r>
              <a:rPr lang="en-US" sz="1400"/>
              <a:t>               </a:t>
            </a:r>
            <a:r>
              <a:rPr lang="sk-SK" sz="1400"/>
              <a:t>   (len parametre, ktoré potrebujeme</a:t>
            </a:r>
            <a:r>
              <a:rPr lang="sk-SK"/>
              <a:t>)</a:t>
            </a:r>
            <a:r>
              <a:rPr lang="en-US"/>
              <a:t>	</a:t>
            </a:r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77D7749-D010-41FC-AA1C-6876109FDE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45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CBA1D5-0760-4733-A3E9-90A47FDF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09" y="2411387"/>
            <a:ext cx="2262158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secure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sameSite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0A8414-2FD2-455F-84AB-DF65457B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185" y="2411387"/>
            <a:ext cx="1646605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noveCookie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'Hodnota'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path</a:t>
            </a:r>
            <a:b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domain</a:t>
            </a:r>
            <a:b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secure</a:t>
            </a:r>
            <a:b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BE40FC-303A-4343-8818-C97BE103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779" y="2411387"/>
            <a:ext cx="203132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nove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Hodnota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29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8723AB-78B8-4E37-B3F8-A869A221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Deklarácia dátových typov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DEE5A0-3992-4B05-B128-1563A0D8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07353"/>
          </a:xfrm>
        </p:spPr>
        <p:txBody>
          <a:bodyPr/>
          <a:lstStyle/>
          <a:p>
            <a:r>
              <a:rPr lang="sk-SK" dirty="0"/>
              <a:t>Od verzie PHP 7</a:t>
            </a:r>
          </a:p>
          <a:p>
            <a:r>
              <a:rPr lang="sk-SK" dirty="0"/>
              <a:t>Je to voliteľné, nie je to povinné</a:t>
            </a:r>
          </a:p>
          <a:p>
            <a:r>
              <a:rPr lang="sk-SK" dirty="0"/>
              <a:t>Je ju možné použiť pri parametroch funkcií (aj návratových hodnôt) a v objektoch</a:t>
            </a:r>
          </a:p>
          <a:p>
            <a:pPr lvl="1"/>
            <a:r>
              <a:rPr lang="sk-SK" dirty="0"/>
              <a:t>Nie je možné ju použiť pri deklarácii premenných  </a:t>
            </a:r>
          </a:p>
          <a:p>
            <a:r>
              <a:rPr lang="sk-SK" dirty="0"/>
              <a:t>Vynútenie dodržiavanie typov pre súbor: </a:t>
            </a:r>
            <a:r>
              <a:rPr kumimoji="0" lang="sk-SK" altLang="sk-SK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strict_types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=1); </a:t>
            </a:r>
          </a:p>
          <a:p>
            <a:pPr marL="615950" lvl="1" indent="0">
              <a:buNone/>
            </a:pPr>
            <a:r>
              <a:rPr lang="sk-SK" altLang="sk-SK" sz="1200" dirty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strict_types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musí byť prvý riadok skriptu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scitaj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chybu, ale ak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zapoznámkujeme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prvý riadok, vráti 4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scitaj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615950" lvl="1" indent="0">
              <a:buNone/>
            </a:pP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3D782D3-3D14-493F-901B-B379CAD366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46</a:t>
            </a:fld>
            <a:endParaRPr lang="sk-SK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5E15A0D-6522-48D8-9AAC-98ADB0444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64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6431A7-3C39-41DC-B5BA-E93F9DB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Kolekcie typov (</a:t>
            </a:r>
            <a:r>
              <a:rPr lang="en-US" i="1" dirty="0"/>
              <a:t>union</a:t>
            </a:r>
            <a:r>
              <a:rPr lang="sk-SK" dirty="0"/>
              <a:t> typy)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C9227E-4F98-4023-9161-E7B33D16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07353"/>
          </a:xfrm>
        </p:spPr>
        <p:txBody>
          <a:bodyPr/>
          <a:lstStyle/>
          <a:p>
            <a:r>
              <a:rPr lang="sk-SK" dirty="0"/>
              <a:t>Ak chceme použiť viac ako jeden dátový typ</a:t>
            </a:r>
          </a:p>
          <a:p>
            <a:pPr lvl="1"/>
            <a:r>
              <a:rPr lang="en-US" dirty="0"/>
              <a:t>Parameter</a:t>
            </a:r>
            <a:r>
              <a:rPr lang="sk-SK" dirty="0"/>
              <a:t> alebo</a:t>
            </a:r>
            <a:r>
              <a:rPr lang="en-US" dirty="0"/>
              <a:t> </a:t>
            </a:r>
            <a:r>
              <a:rPr lang="sk-SK" dirty="0"/>
              <a:t>návratová</a:t>
            </a:r>
            <a:r>
              <a:rPr lang="en-US" dirty="0"/>
              <a:t> </a:t>
            </a:r>
            <a:r>
              <a:rPr lang="sk-SK" dirty="0"/>
              <a:t>hodnota</a:t>
            </a:r>
          </a:p>
          <a:p>
            <a:pPr lvl="1"/>
            <a:r>
              <a:rPr lang="sk-SK" dirty="0"/>
              <a:t>Rovnako aj </a:t>
            </a:r>
            <a:r>
              <a:rPr lang="sk-SK" i="1" dirty="0" err="1"/>
              <a:t>nullable</a:t>
            </a:r>
            <a:r>
              <a:rPr lang="sk-SK" dirty="0"/>
              <a:t> typy – </a:t>
            </a:r>
            <a:r>
              <a:rPr lang="sk-SK" sz="1200" dirty="0">
                <a:latin typeface="Consolas" panose="020B0609020204030204" pitchFamily="49" charset="0"/>
              </a:rPr>
              <a:t>?</a:t>
            </a:r>
            <a:r>
              <a:rPr lang="sk-SK" sz="1200" dirty="0" err="1">
                <a:latin typeface="Consolas" panose="020B0609020204030204" pitchFamily="49" charset="0"/>
              </a:rPr>
              <a:t>string</a:t>
            </a:r>
            <a:r>
              <a:rPr lang="sk-SK" dirty="0"/>
              <a:t> alebo </a:t>
            </a:r>
            <a:r>
              <a:rPr lang="sk-SK" sz="1200" dirty="0" err="1"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|null</a:t>
            </a:r>
            <a:endParaRPr lang="sk-SK" sz="1200" dirty="0"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1065AE8-2D7E-46C8-893B-F637D969E4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B6930E-A076-47F5-8D0B-8AE75FED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94" y="2754835"/>
            <a:ext cx="387798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strict_types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$param1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$param1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á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ti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atal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08450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Premenný počet parametrov</a:t>
            </a:r>
          </a:p>
        </p:txBody>
      </p:sp>
      <p:sp>
        <p:nvSpPr>
          <p:cNvPr id="486" name="Google Shape;486;p68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63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Niekedy nie je vopred známe, koľko parametrov bude mať funkcia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Token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...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Týmto zápisom je možné aj "rozbaliť" pole do parametrov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</a:t>
            </a:r>
            <a:br>
              <a:rPr lang="sk-SK" dirty="0"/>
            </a:b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function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 err="1">
                <a:solidFill>
                  <a:srgbClr val="0066BB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sum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...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numbers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acc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0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foreach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(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numbers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acc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+=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}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return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acc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}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echo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sum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1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2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3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4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</a:t>
            </a:r>
            <a:endParaRPr lang="sk-SK" sz="11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6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48</a:t>
            </a:fld>
            <a:endParaRPr lang="sk-SK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Návratová hodnota funkcie</a:t>
            </a:r>
          </a:p>
        </p:txBody>
      </p:sp>
      <p:sp>
        <p:nvSpPr>
          <p:cNvPr id="493" name="Google Shape;493;p6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potrebujeme vrátiť z funkcie len jednu hodnotu – príkaz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return</a:t>
            </a:r>
            <a:endParaRPr lang="sk-SK" sz="14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potrebujeme vrátiť viac premenných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k-SK" dirty="0"/>
              <a:t>Parametre sa odovzdajú odkazom a pri návrate z funkcie sú zmenené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k-SK" dirty="0"/>
              <a:t>Vráti sa dátový typ pole a konštrukciou </a:t>
            </a:r>
            <a:r>
              <a:rPr lang="sk-SK" sz="1200" dirty="0">
                <a:latin typeface="Consolas" panose="020B0609020204030204" pitchFamily="49" charset="0"/>
              </a:rPr>
              <a:t>list()</a:t>
            </a:r>
            <a:r>
              <a:rPr lang="sk-SK" dirty="0"/>
              <a:t> sa rozdelia do premenných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</a:t>
            </a: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function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b="1" dirty="0" err="1">
                <a:solidFill>
                  <a:srgbClr val="0066BB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small_numbers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 {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 </a:t>
            </a:r>
            <a:r>
              <a:rPr lang="sk-SK" sz="1100" b="1" dirty="0" err="1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return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[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0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1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b="1" dirty="0">
                <a:solidFill>
                  <a:srgbClr val="0000DD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2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];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1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list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zero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one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</a:t>
            </a:r>
            <a:r>
              <a:rPr lang="sk-SK" sz="1100" dirty="0" err="1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two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 </a:t>
            </a:r>
            <a:r>
              <a:rPr lang="sk-SK" sz="1100" dirty="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small_numbers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(); // $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zero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= 0, $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one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= 1, $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two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=2;</a:t>
            </a:r>
            <a:endParaRPr lang="sk-SK" sz="11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494" name="Google Shape;494;p6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49</a:t>
            </a:fld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Jazyky a frameworky na tvorbu web aplikácií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>
                <a:hlinkClick r:id="rId3"/>
              </a:rPr>
              <a:t>PHP</a:t>
            </a:r>
            <a:endParaRPr lang="sk-SK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>
                <a:hlinkClick r:id="rId4"/>
              </a:rPr>
              <a:t>ASP.NET</a:t>
            </a:r>
            <a:endParaRPr lang="sk-SK"/>
          </a:p>
          <a:p>
            <a:pPr>
              <a:spcBef>
                <a:spcPts val="0"/>
              </a:spcBef>
            </a:pPr>
            <a:r>
              <a:rPr lang="sk-SK"/>
              <a:t>JavaScript (</a:t>
            </a:r>
            <a:r>
              <a:rPr lang="sk-SK">
                <a:hlinkClick r:id="rId5"/>
              </a:rPr>
              <a:t>Node.js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Java (</a:t>
            </a:r>
            <a:r>
              <a:rPr lang="sk-SK" err="1">
                <a:hlinkClick r:id="rId6"/>
              </a:rPr>
              <a:t>Spring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err="1"/>
              <a:t>Python</a:t>
            </a:r>
            <a:r>
              <a:rPr lang="sk-SK"/>
              <a:t> (</a:t>
            </a:r>
            <a:r>
              <a:rPr lang="sk-SK">
                <a:hlinkClick r:id="rId7"/>
              </a:rPr>
              <a:t>Django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Ruby (</a:t>
            </a:r>
            <a:r>
              <a:rPr lang="sk-SK">
                <a:hlinkClick r:id="rId8"/>
              </a:rPr>
              <a:t>Ruby on </a:t>
            </a:r>
            <a:r>
              <a:rPr lang="sk-SK" err="1">
                <a:hlinkClick r:id="rId8"/>
              </a:rPr>
              <a:t>Rails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Iné (napr. </a:t>
            </a:r>
            <a:r>
              <a:rPr lang="sk-SK">
                <a:hlinkClick r:id="rId9"/>
              </a:rPr>
              <a:t>Scala</a:t>
            </a:r>
            <a:r>
              <a:rPr lang="sk-SK"/>
              <a:t>, </a:t>
            </a:r>
            <a:r>
              <a:rPr lang="sk-SK">
                <a:hlinkClick r:id="rId10"/>
              </a:rPr>
              <a:t>Golang</a:t>
            </a:r>
            <a:r>
              <a:rPr lang="sk-SK"/>
              <a:t>, ...)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sk-SK"/>
          </a:p>
          <a:p>
            <a:pPr>
              <a:spcBef>
                <a:spcPts val="0"/>
              </a:spcBef>
            </a:pPr>
            <a:r>
              <a:rPr lang="sk-SK">
                <a:hlinkClick r:id="rId11"/>
              </a:rPr>
              <a:t>Podiel</a:t>
            </a:r>
            <a:r>
              <a:rPr lang="sk-SK"/>
              <a:t> jednotlivých technológií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sk-SK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9E317-D848-475B-BAAC-7D5A16DD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/>
              <a:t>Callbacks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690CDBC-C79C-4150-ACD1-F073797BD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i="1" dirty="0" err="1"/>
              <a:t>Callback</a:t>
            </a:r>
            <a:r>
              <a:rPr lang="sk-SK" dirty="0"/>
              <a:t> funkcia: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2D74080-9228-46FF-BE80-8EBE62700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50</a:t>
            </a:fld>
            <a:endParaRPr lang="sk-SK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832D67-3620-4358-A837-32BD2C9F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91" y="2168992"/>
            <a:ext cx="375858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Príklad na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funkciu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my_callback_function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Jednoduchý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callback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call_user_func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my_callback_function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54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BA3FC5-8823-405B-821C-6AE19A3C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err="1"/>
              <a:t>Callback</a:t>
            </a:r>
            <a:r>
              <a:rPr lang="sk-SK" dirty="0"/>
              <a:t> s použitím </a:t>
            </a:r>
            <a:r>
              <a:rPr lang="sk-SK" i="1" dirty="0" err="1"/>
              <a:t>closure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50B56C-E570-4905-8400-8B0433BC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07353"/>
          </a:xfrm>
        </p:spPr>
        <p:txBody>
          <a:bodyPr/>
          <a:lstStyle/>
          <a:p>
            <a:r>
              <a:rPr lang="sk-SK" i="1" dirty="0" err="1"/>
              <a:t>Callback</a:t>
            </a:r>
            <a:r>
              <a:rPr lang="sk-SK" dirty="0"/>
              <a:t> funkciu je možné uložiť do premennej</a:t>
            </a:r>
          </a:p>
          <a:p>
            <a:pPr lvl="1"/>
            <a:r>
              <a:rPr lang="sk-SK" dirty="0"/>
              <a:t>A napr. použiť ju ako parameter</a:t>
            </a:r>
          </a:p>
          <a:p>
            <a:r>
              <a:rPr lang="sk-SK" dirty="0"/>
              <a:t>V PHP je </a:t>
            </a:r>
            <a:r>
              <a:rPr lang="sk-SK" i="1" dirty="0" err="1"/>
              <a:t>Closure</a:t>
            </a:r>
            <a:r>
              <a:rPr lang="sk-SK" dirty="0"/>
              <a:t> implementovaná ako trieda</a:t>
            </a:r>
          </a:p>
          <a:p>
            <a:r>
              <a:rPr lang="sk-SK" dirty="0"/>
              <a:t>Alebo použiť anonymnú funkciu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0F58245-797B-4480-A26E-B54C6C500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51</a:t>
            </a:fld>
            <a:endParaRPr lang="sk-SK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D97B56-827F-46F1-8EBF-0C3B7B24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845" y="1815049"/>
            <a:ext cx="3942851" cy="274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Closure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sk-SK" altLang="sk-SK" sz="1100" i="1" dirty="0">
                <a:solidFill>
                  <a:srgbClr val="8C8C8C"/>
                </a:solidFill>
                <a:latin typeface="Consolas" panose="020B0609020204030204" pitchFamily="49" charset="0"/>
              </a:rPr>
              <a:t>Pole 1, 2, 3, 4, 5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Použitie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Closure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new_numbers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</a:t>
            </a:r>
            <a:r>
              <a:rPr lang="sk-SK" altLang="sk-SK" sz="1100" i="1" dirty="0">
                <a:solidFill>
                  <a:srgbClr val="8C8C8C"/>
                </a:solidFill>
                <a:latin typeface="Consolas" panose="020B0609020204030204" pitchFamily="49" charset="0"/>
              </a:rPr>
              <a:t> 2, 4, 6, 8, 10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new_numbers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ABE2A7-C15B-48C1-9726-C9C468DA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14" y="3023921"/>
            <a:ext cx="3570208" cy="17188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sk-SK" altLang="sk-SK" sz="1100" i="1" dirty="0">
                <a:solidFill>
                  <a:srgbClr val="8C8C8C"/>
                </a:solidFill>
                <a:latin typeface="Consolas" panose="020B0609020204030204" pitchFamily="49" charset="0"/>
              </a:rPr>
              <a:t>Pole 1, 2, 3, 4, 5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Použitie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Closure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new_numbers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</a:t>
            </a:r>
            <a:r>
              <a:rPr lang="sk-SK" altLang="sk-SK" sz="1100" i="1" dirty="0">
                <a:solidFill>
                  <a:srgbClr val="8C8C8C"/>
                </a:solidFill>
                <a:latin typeface="Consolas" panose="020B0609020204030204" pitchFamily="49" charset="0"/>
              </a:rPr>
              <a:t> 2, 4, 6, 8, 10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new_numbers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5756E3F2-5FF9-4BAC-9926-538F72FA3D13}"/>
              </a:ext>
            </a:extLst>
          </p:cNvPr>
          <p:cNvCxnSpPr>
            <a:cxnSpLocks/>
          </p:cNvCxnSpPr>
          <p:nvPr/>
        </p:nvCxnSpPr>
        <p:spPr>
          <a:xfrm flipV="1">
            <a:off x="3990914" y="1968190"/>
            <a:ext cx="1210231" cy="27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F70ED3D-6934-4EAE-ABB4-AB0EF53E9E4F}"/>
              </a:ext>
            </a:extLst>
          </p:cNvPr>
          <p:cNvCxnSpPr>
            <a:cxnSpLocks/>
          </p:cNvCxnSpPr>
          <p:nvPr/>
        </p:nvCxnSpPr>
        <p:spPr>
          <a:xfrm flipH="1">
            <a:off x="3569111" y="3189047"/>
            <a:ext cx="843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08943BB1-67B2-489A-9A2B-FE307F903546}"/>
              </a:ext>
            </a:extLst>
          </p:cNvPr>
          <p:cNvCxnSpPr/>
          <p:nvPr/>
        </p:nvCxnSpPr>
        <p:spPr>
          <a:xfrm>
            <a:off x="3917172" y="2849388"/>
            <a:ext cx="495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0A7B2154-E417-4024-9040-505FE8996328}"/>
              </a:ext>
            </a:extLst>
          </p:cNvPr>
          <p:cNvCxnSpPr/>
          <p:nvPr/>
        </p:nvCxnSpPr>
        <p:spPr>
          <a:xfrm>
            <a:off x="4412717" y="2849388"/>
            <a:ext cx="0" cy="33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23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74F0D-501A-4BEA-98C9-664088F3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Closure</a:t>
            </a:r>
            <a:r>
              <a:rPr lang="sk-SK"/>
              <a:t> a parametre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99B58A-F180-4DD6-BDD1-BF98B5EA7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Anonymná funkcia môže mať predpísané parametre</a:t>
            </a:r>
          </a:p>
          <a:p>
            <a:pPr lvl="1"/>
            <a:r>
              <a:rPr lang="sk-SK" dirty="0"/>
              <a:t>To nevieme ovplyvniť</a:t>
            </a:r>
          </a:p>
          <a:p>
            <a:pPr lvl="1"/>
            <a:r>
              <a:rPr lang="sk-SK" dirty="0"/>
              <a:t>Príklad z minulej snímky</a:t>
            </a:r>
          </a:p>
          <a:p>
            <a:r>
              <a:rPr lang="sk-SK" dirty="0"/>
              <a:t>Niekedy však potrebujeme poslať svoje parametre</a:t>
            </a:r>
          </a:p>
          <a:p>
            <a:pPr lvl="1"/>
            <a:r>
              <a:rPr lang="sk-SK" dirty="0"/>
              <a:t>Kľúčové slovo </a:t>
            </a:r>
            <a:r>
              <a:rPr lang="sk-SK" sz="1200" dirty="0" err="1">
                <a:latin typeface="Consolas" panose="020B0609020204030204" pitchFamily="49" charset="0"/>
              </a:rPr>
              <a:t>use</a:t>
            </a:r>
            <a:endParaRPr lang="sk-SK" sz="1200" dirty="0"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7B2DF25-9B73-4E44-BD40-B87A94382D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52</a:t>
            </a:fld>
            <a:endParaRPr lang="sk-SK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8AA058-DDBC-4D1A-84B0-4BB01290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607" y="1745001"/>
            <a:ext cx="3185487" cy="2539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Bez parametra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bye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S parametrom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hello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40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91344-5688-4AEF-9A9F-9D622C1D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err="1"/>
              <a:t>Arrow</a:t>
            </a:r>
            <a:r>
              <a:rPr lang="sk-SK"/>
              <a:t> funkcie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1C38E-B0B4-48E7-A0B8-304553266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Skrátený zápis pre anonymné funkcie </a:t>
            </a:r>
          </a:p>
          <a:p>
            <a:pPr lvl="1"/>
            <a:r>
              <a:rPr lang="sk-SK" dirty="0"/>
              <a:t>od PHP 7.4</a:t>
            </a:r>
          </a:p>
          <a:p>
            <a:pPr lvl="1"/>
            <a:r>
              <a:rPr lang="sk-SK" dirty="0"/>
              <a:t>Formát zápisu: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argument_list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sk-SK" dirty="0"/>
              <a:t>Len pre jeden výraz (na rozdiel od anonymných funkcií)</a:t>
            </a:r>
          </a:p>
          <a:p>
            <a:pPr lvl="1"/>
            <a:r>
              <a:rPr lang="sk-SK" dirty="0"/>
              <a:t>Všetky premenné sú automaticky prístupné bez použitia</a:t>
            </a:r>
            <a:r>
              <a:rPr lang="en-US" dirty="0"/>
              <a:t> </a:t>
            </a:r>
            <a:br>
              <a:rPr lang="en-US" dirty="0"/>
            </a:br>
            <a:r>
              <a:rPr lang="sk-SK" dirty="0"/>
              <a:t>kľúčového slova </a:t>
            </a:r>
            <a:r>
              <a:rPr lang="sk-SK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</a:t>
            </a:r>
            <a:endParaRPr lang="sk-SK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27000" indent="0">
              <a:buNone/>
            </a:pP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C4A59C3-D513-460D-B809-6D3B2B8A68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53</a:t>
            </a:fld>
            <a:endParaRPr lang="sk-SK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4516BA-7E75-4D3D-A56C-006C4D93D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085" y="1704619"/>
            <a:ext cx="2800767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Zápis pomocou anonymnej funkcie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$fn2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Zápis pomocou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Arrow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funkcie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$fn1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B771C-F3CE-45E0-A630-3E7D9C6D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err="1"/>
              <a:t>callable</a:t>
            </a:r>
            <a:endParaRPr lang="sk-SK" i="1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8876AC-0E74-4DB7-AF84-92C2C15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/>
              <a:t>"Niečo, čo je možné zavolať"</a:t>
            </a:r>
          </a:p>
          <a:p>
            <a:pPr lvl="1"/>
            <a:r>
              <a:rPr lang="sk-SK" i="1" err="1"/>
              <a:t>callable</a:t>
            </a:r>
            <a:r>
              <a:rPr lang="sk-SK"/>
              <a:t> je len kľúčové slovo pre </a:t>
            </a:r>
            <a:r>
              <a:rPr lang="sk-SK" i="1"/>
              <a:t>type </a:t>
            </a:r>
            <a:r>
              <a:rPr lang="sk-SK" i="1" err="1"/>
              <a:t>hint</a:t>
            </a:r>
            <a:r>
              <a:rPr lang="sk-SK"/>
              <a:t> </a:t>
            </a:r>
          </a:p>
          <a:p>
            <a:pPr lvl="1"/>
            <a:r>
              <a:rPr lang="sk-SK"/>
              <a:t>Môže to byť aj reťazec, alebo </a:t>
            </a:r>
            <a:r>
              <a:rPr lang="sk-SK" err="1"/>
              <a:t>Closure</a:t>
            </a:r>
            <a:endParaRPr lang="sk-SK"/>
          </a:p>
          <a:p>
            <a:pPr lvl="1"/>
            <a:r>
              <a:rPr lang="sk-SK"/>
              <a:t>Od PHP 8.1 je možné získať odkaz na </a:t>
            </a:r>
            <a:br>
              <a:rPr lang="sk-SK"/>
            </a:br>
            <a:r>
              <a:rPr lang="sk-SK"/>
              <a:t>hocijakú funkciu, aj vstavanú</a:t>
            </a:r>
            <a:br>
              <a:rPr lang="sk-SK"/>
            </a:br>
            <a:r>
              <a:rPr lang="sk-SK"/>
              <a:t>(</a:t>
            </a:r>
            <a:r>
              <a:rPr lang="sk-SK" i="1" err="1"/>
              <a:t>first-class</a:t>
            </a:r>
            <a:r>
              <a:rPr lang="sk-SK" i="1"/>
              <a:t> </a:t>
            </a:r>
            <a:r>
              <a:rPr lang="sk-SK" i="1" err="1"/>
              <a:t>callable</a:t>
            </a:r>
            <a:r>
              <a:rPr lang="sk-SK"/>
              <a:t>) </a:t>
            </a:r>
          </a:p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1E2A7B7-2087-4EA2-84EC-4BB60900EA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54</a:t>
            </a:fld>
            <a:endParaRPr lang="sk-SK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2B1691-90FD-437F-B2F8-CB97CABE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498" y="1719757"/>
            <a:ext cx="468750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$s1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'xxx'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$s2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$s3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 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callable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$s1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chybu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$s2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4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$s3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4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is_callable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$s1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'áno'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'nie'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nie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is_callable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$s2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'áno'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'nie'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áno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is_callable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$s3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'áno'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'nie'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áno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62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Výpis obsahu premenných</a:t>
            </a:r>
          </a:p>
        </p:txBody>
      </p:sp>
      <p:sp>
        <p:nvSpPr>
          <p:cNvPr id="500" name="Google Shape;500;p70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37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Príkazy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var_dump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  <a:r>
              <a:rPr lang="sk-SK" dirty="0"/>
              <a:t> a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print_r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Hlavne pre zložené dátové typy (polia a objekty)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pear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rgbClr val="888888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// vypíše</a:t>
            </a:r>
            <a:endParaRPr lang="sk-SK" sz="11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b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array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size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=3)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0 </a:t>
            </a:r>
            <a:r>
              <a:rPr lang="sk-SK" sz="1100" dirty="0">
                <a:solidFill>
                  <a:srgbClr val="888A8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=&gt;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string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100" dirty="0" err="1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apple</a:t>
            </a:r>
            <a:r>
              <a:rPr lang="sk-SK" sz="1100" dirty="0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length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=5)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1 </a:t>
            </a:r>
            <a:r>
              <a:rPr lang="sk-SK" sz="1100" dirty="0">
                <a:solidFill>
                  <a:srgbClr val="888A8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=&gt;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string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100" dirty="0" err="1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banana</a:t>
            </a:r>
            <a:r>
              <a:rPr lang="sk-SK" sz="1100" dirty="0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length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=6)</a:t>
            </a:r>
            <a:endParaRPr lang="sk-SK" sz="11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	  2 </a:t>
            </a:r>
            <a:r>
              <a:rPr lang="sk-SK" sz="1100" dirty="0">
                <a:solidFill>
                  <a:srgbClr val="888A85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=&gt;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string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dirty="0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100" dirty="0" err="1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pear</a:t>
            </a:r>
            <a:r>
              <a:rPr lang="sk-SK" sz="1100" dirty="0">
                <a:solidFill>
                  <a:srgbClr val="CC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i="1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length</a:t>
            </a:r>
            <a:r>
              <a:rPr lang="sk-SK" sz="1100" i="1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=4)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1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i="1" dirty="0" err="1">
                <a:solidFill>
                  <a:srgbClr val="000000"/>
                </a:solidFill>
                <a:latin typeface="Consolas" panose="020B0609020204030204" pitchFamily="49" charset="0"/>
                <a:sym typeface="Roboto Mono"/>
              </a:rPr>
              <a:t>print_r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1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$a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 </a:t>
            </a:r>
            <a:b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</a:t>
            </a:r>
            <a:r>
              <a:rPr lang="sk-SK" sz="1100" dirty="0">
                <a:solidFill>
                  <a:srgbClr val="888888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// vypíše</a:t>
            </a:r>
            <a:endParaRPr lang="sk-SK" sz="11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Array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( [0] =&gt;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apple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[1] =&gt;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banana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[2] =&gt; </a:t>
            </a:r>
            <a:r>
              <a:rPr lang="sk-SK" sz="11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pear</a:t>
            </a:r>
            <a:r>
              <a:rPr lang="sk-SK" sz="11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) </a:t>
            </a:r>
            <a:endParaRPr lang="sk-SK" sz="11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501" name="Google Shape;501;p7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55</a:t>
            </a:fld>
            <a:endParaRPr lang="sk-SK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OOP v PHP</a:t>
            </a:r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56</a:t>
            </a:fld>
            <a:endParaRPr lang="sk-SK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Podpora OOP v PHP</a:t>
            </a:r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US" i="1"/>
              <a:t>Class based</a:t>
            </a:r>
            <a:r>
              <a:rPr lang="sk-SK"/>
              <a:t> OOP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PHP podporuje základné vlastnosti OOP: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Skrývanie/viditeľnosť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Abstrakcia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Polymorfizmus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Dedičnosť – priame dedenie, iba jednoduchá dedičnosť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Rozhrania a </a:t>
            </a:r>
            <a:r>
              <a:rPr lang="sk-SK" i="1" err="1"/>
              <a:t>Traits</a:t>
            </a:r>
            <a:r>
              <a:rPr lang="sk-SK"/>
              <a:t> – "viacnásobná" dedičnosť</a:t>
            </a:r>
          </a:p>
        </p:txBody>
      </p:sp>
      <p:sp>
        <p:nvSpPr>
          <p:cNvPr id="248" name="Google Shape;248;p3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57</a:t>
            </a:fld>
            <a:endParaRPr lang="sk-SK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Viditeľnosť</a:t>
            </a:r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Viditeľnosť (metód a atribútov) sa definuje nasledovnými spôsobmi: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public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– nastavuje viditeľnosť pre všetky ostatné triedy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protected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– nastavuje viditeľnosť iba pre všetkých potomkov triedy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private</a:t>
            </a:r>
            <a:r>
              <a:rPr lang="sk-SK"/>
              <a:t> – nastavuje viditeľnosť iba v rámci danej triedy</a:t>
            </a:r>
          </a:p>
        </p:txBody>
      </p:sp>
      <p:sp>
        <p:nvSpPr>
          <p:cNvPr id="255" name="Google Shape;255;p3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58</a:t>
            </a:fld>
            <a:endParaRPr lang="sk-SK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Atribúty a metódy</a:t>
            </a:r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Atribút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Uvádza sa v tele triedy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Musí sa uviesť v tvare: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viditeľnosť $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nazovAtributu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Môže obsahovať inicializáciu hodnoty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Môže byť </a:t>
            </a:r>
            <a:r>
              <a:rPr lang="en-US" sz="1200" dirty="0" err="1">
                <a:latin typeface="Consolas" panose="020B0609020204030204" pitchFamily="49" charset="0"/>
              </a:rPr>
              <a:t>readonly</a:t>
            </a:r>
            <a:r>
              <a:rPr lang="sk-SK" dirty="0"/>
              <a:t> (od PHP 8.1) – dá sa raz nastaviť a potom sa správa ako konštanta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Od verzie PHP 8.2 môže byť </a:t>
            </a:r>
            <a:r>
              <a:rPr lang="sk-SK" sz="1200" dirty="0" err="1">
                <a:latin typeface="Consolas" panose="020B0609020204030204" pitchFamily="49" charset="0"/>
              </a:rPr>
              <a:t>readonly</a:t>
            </a:r>
            <a:r>
              <a:rPr lang="sk-SK" dirty="0"/>
              <a:t> celá trieda (všetky atribúty)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Metóda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Uvádza sa v tele triedy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Musí sa uviesť v tvare:  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viditeľnosť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function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nazovFunkcie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() {…}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Predvolená viditeľnosť (ak sa neuvedie) je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public</a:t>
            </a:r>
            <a:r>
              <a:rPr lang="sk-SK" dirty="0"/>
              <a:t>    </a:t>
            </a:r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59</a:t>
            </a:fld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Vkladanie skriptov na strane servera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Mix kódu programovacieho jazyka na strane servera a HTML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Pri požiadavke webový server spustí modul príslušného jazyka a skripty vykoná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Interpretované univerzálne jazyky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Zvyčajne nie sú kompilované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Množstvo funkcií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Práca s textom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Komunikácia s DB serverom</a:t>
            </a:r>
          </a:p>
          <a:p>
            <a:pPr indent="-298450">
              <a:spcBef>
                <a:spcPts val="0"/>
              </a:spcBef>
              <a:buSzPts val="1100"/>
              <a:buChar char="○"/>
            </a:pPr>
            <a:r>
              <a:rPr lang="sk-SK"/>
              <a:t>Pri použití </a:t>
            </a:r>
            <a:r>
              <a:rPr lang="sk-SK" err="1"/>
              <a:t>frameworku</a:t>
            </a:r>
            <a:r>
              <a:rPr lang="sk-SK"/>
              <a:t> sa zvyčajne oddelí HTML časť a časť programovacieho jazyka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na triedu</a:t>
            </a:r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  <a:b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  <a:t> * </a:t>
            </a:r>
            <a:r>
              <a:rPr lang="sk-SK" altLang="sk-SK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Class</a:t>
            </a:r>
            <a: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MyClass</a:t>
            </a:r>
            <a: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b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  <a:t> * Moja prvá trieda</a:t>
            </a:r>
            <a:b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808080"/>
                </a:solidFill>
                <a:latin typeface="Consolas" panose="020B0609020204030204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printHello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500"/>
              </a:spcAft>
              <a:buNone/>
            </a:pPr>
            <a:endParaRPr lang="sk-SK" sz="1100" dirty="0"/>
          </a:p>
        </p:txBody>
      </p:sp>
      <p:sp>
        <p:nvSpPr>
          <p:cNvPr id="269" name="Google Shape;269;p3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60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BA4BF-9108-49B3-B88A-58D80F0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B9E95-A584-4D96-9A5A-BCC34677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A8881-0025-40DE-97A4-1A93A2868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Vytváranie inštancií triedy a volanie metód</a:t>
            </a:r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27000" indent="0">
              <a:buNone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 Pokračovanie z predošlej snímky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Funguje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printHello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Vypíše text: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Private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lvl="0" indent="0" algn="l" rtl="0">
              <a:spcBef>
                <a:spcPts val="300"/>
              </a:spcBef>
              <a:spcAft>
                <a:spcPts val="0"/>
              </a:spcAft>
              <a:buSzPts val="1600"/>
              <a:buNone/>
            </a:pPr>
            <a:endParaRPr lang="sk-SK" sz="1100" dirty="0">
              <a:latin typeface="Consolas" panose="020B0609020204030204" pitchFamily="49" charset="0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61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9FE65-F8B9-4AA7-8530-C3A0B2D2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Konštruktor a deštruktor</a:t>
            </a: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310735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Konštruktor sa definuje pomocou metódy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__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construct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a </a:t>
            </a:r>
            <a:r>
              <a:rPr lang="sk-SK" err="1"/>
              <a:t>deštruktor</a:t>
            </a:r>
            <a:r>
              <a:rPr lang="sk-SK"/>
              <a:t> </a:t>
            </a:r>
            <a:r>
              <a:rPr lang="sk-SK" sz="1400">
                <a:latin typeface="Consolas" panose="020B0609020204030204" pitchFamily="49" charset="0"/>
                <a:ea typeface="Roboto Mono"/>
                <a:sym typeface="Roboto Mono"/>
              </a:rPr>
              <a:t>__</a:t>
            </a:r>
            <a:r>
              <a:rPr lang="sk-SK" sz="1400" err="1">
                <a:latin typeface="Consolas" panose="020B0609020204030204" pitchFamily="49" charset="0"/>
                <a:ea typeface="Roboto Mono"/>
                <a:sym typeface="Roboto Mono"/>
              </a:rPr>
              <a:t>destruct</a:t>
            </a:r>
            <a:r>
              <a:rPr lang="sk-SK" sz="1400">
                <a:latin typeface="Consolas" panose="020B0609020204030204" pitchFamily="49" charset="0"/>
                <a:ea typeface="Roboto Mono"/>
                <a:sym typeface="Roboto Mono"/>
              </a:rPr>
              <a:t>()</a:t>
            </a:r>
            <a:r>
              <a:rPr lang="sk-SK" sz="1400">
                <a:latin typeface="Consolas" panose="020B0609020204030204" pitchFamily="49" charset="0"/>
                <a:ea typeface="Roboto Mono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sk-SK"/>
              <a:t>Konštruktory predka sa nevolajú implicitne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Konštruktor môže obsahovať vstupné parametre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Statický konštruktor nie je možné vytvoriť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sk-SK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err="1"/>
              <a:t>Deštruktor</a:t>
            </a:r>
            <a:r>
              <a:rPr lang="sk-SK"/>
              <a:t> má význam, ak potrebujem po sebe "poupratovať"</a:t>
            </a:r>
          </a:p>
          <a:p>
            <a:pPr lvl="1">
              <a:spcBef>
                <a:spcPts val="0"/>
              </a:spcBef>
            </a:pPr>
            <a:r>
              <a:rPr lang="sk-SK" err="1"/>
              <a:t>Deštruktory</a:t>
            </a:r>
            <a:r>
              <a:rPr lang="sk-SK"/>
              <a:t> predka sa nevolajú implicitne</a:t>
            </a:r>
          </a:p>
          <a:p>
            <a:pPr lvl="1">
              <a:spcBef>
                <a:spcPts val="0"/>
              </a:spcBef>
            </a:pPr>
            <a:r>
              <a:rPr lang="sk-SK"/>
              <a:t>Zavolá sa, keď neexistuje žiadna referencia na objekt</a:t>
            </a:r>
          </a:p>
          <a:p>
            <a:pPr lvl="1">
              <a:spcBef>
                <a:spcPts val="0"/>
              </a:spcBef>
            </a:pPr>
            <a:r>
              <a:rPr lang="sk-SK"/>
              <a:t>Keďže PHP skript skončí a nezostáva v pamäti, zvyčajne to nie je nutné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62</a:t>
            </a:fld>
            <a:endParaRPr lang="sk-SK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Konštruktor a </a:t>
            </a:r>
            <a:r>
              <a:rPr lang="sk-SK" err="1"/>
              <a:t>deštruktor</a:t>
            </a:r>
            <a:r>
              <a:rPr lang="sk-SK"/>
              <a:t> – príklad </a:t>
            </a:r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63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E3C13-C41E-429F-A00E-807B666D4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AE3F157-D7B7-4A3E-8F1A-337A272EBBC8}"/>
              </a:ext>
            </a:extLst>
          </p:cNvPr>
          <p:cNvSpPr txBox="1"/>
          <p:nvPr/>
        </p:nvSpPr>
        <p:spPr>
          <a:xfrm>
            <a:off x="479323" y="1508340"/>
            <a:ext cx="7341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MyDestructableClass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sk-SK" altLang="sk-SK" sz="1200">
                <a:latin typeface="Consolas" panose="020B0609020204030204" pitchFamily="49" charset="0"/>
              </a:rPr>
              <a:t> 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konštruktor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 </a:t>
            </a:r>
            <a:r>
              <a:rPr kumimoji="0" lang="sk-SK" altLang="sk-SK" sz="12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destruct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2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deštruktor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Destroying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__CLASS__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MyDestructableClass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7002E6-189A-4B87-AD97-FEFF20B1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000"/>
              <a:t>Propagácia vlastností do konštruktora – PHP8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8D2E121-00DD-4C40-8D82-2D82F7764F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64</a:t>
            </a:fld>
            <a:endParaRPr lang="en-GB"/>
          </a:p>
        </p:txBody>
      </p:sp>
      <p:sp>
        <p:nvSpPr>
          <p:cNvPr id="8" name="Google Shape;306;p42">
            <a:extLst>
              <a:ext uri="{FF2B5EF4-FFF2-40B4-BE49-F238E27FC236}">
                <a16:creationId xmlns:a16="http://schemas.microsoft.com/office/drawing/2014/main" id="{A7AC8AF4-39E7-427D-95BD-D988F959D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1722" y="1635372"/>
            <a:ext cx="3929629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Do verzie PHP7:</a:t>
            </a:r>
          </a:p>
        </p:txBody>
      </p:sp>
      <p:sp>
        <p:nvSpPr>
          <p:cNvPr id="11" name="Google Shape;306;p42">
            <a:extLst>
              <a:ext uri="{FF2B5EF4-FFF2-40B4-BE49-F238E27FC236}">
                <a16:creationId xmlns:a16="http://schemas.microsoft.com/office/drawing/2014/main" id="{4C6B8E43-D417-400C-B8A3-244B3E3114DD}"/>
              </a:ext>
            </a:extLst>
          </p:cNvPr>
          <p:cNvSpPr txBox="1">
            <a:spLocks/>
          </p:cNvSpPr>
          <p:nvPr/>
        </p:nvSpPr>
        <p:spPr>
          <a:xfrm>
            <a:off x="4360935" y="1635372"/>
            <a:ext cx="3929629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330200">
              <a:buSzPts val="1600"/>
              <a:buFont typeface="Noto Sans Symbols"/>
              <a:buChar char="●"/>
            </a:pPr>
            <a:r>
              <a:rPr lang="sk-SK"/>
              <a:t>Od verzie PHP8: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A29F54F-6558-482B-85AA-FB5A6ACC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38" y="2122716"/>
            <a:ext cx="3801041" cy="15136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D767714-8CCA-479A-80E7-A0BDA944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376" y="2122717"/>
            <a:ext cx="4359624" cy="898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67BC3E32-BF3D-0C80-5224-A209FB423EF7}"/>
              </a:ext>
            </a:extLst>
          </p:cNvPr>
          <p:cNvCxnSpPr/>
          <p:nvPr/>
        </p:nvCxnSpPr>
        <p:spPr>
          <a:xfrm>
            <a:off x="4450679" y="1608760"/>
            <a:ext cx="0" cy="315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200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i="1"/>
              <a:t>Get</a:t>
            </a:r>
            <a:r>
              <a:rPr lang="sk-SK"/>
              <a:t> a </a:t>
            </a:r>
            <a:r>
              <a:rPr lang="sk-SK" i="1"/>
              <a:t>set</a:t>
            </a:r>
            <a:r>
              <a:rPr lang="sk-SK"/>
              <a:t> metódy</a:t>
            </a:r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PHP neobsahuje špeciálnu konštrukciu pre </a:t>
            </a:r>
            <a:r>
              <a:rPr lang="sk-SK" i="1" err="1"/>
              <a:t>getter</a:t>
            </a:r>
            <a:r>
              <a:rPr lang="sk-SK" i="1"/>
              <a:t> </a:t>
            </a:r>
            <a:r>
              <a:rPr lang="sk-SK"/>
              <a:t>a </a:t>
            </a:r>
            <a:r>
              <a:rPr lang="sk-SK" i="1" err="1"/>
              <a:t>setter</a:t>
            </a:r>
            <a:r>
              <a:rPr lang="sk-SK"/>
              <a:t> (ako napr. C#)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Je nutné ho vytvoriť pomocou vlastných metód	</a:t>
            </a:r>
          </a:p>
          <a:p>
            <a:pPr lvl="1">
              <a:spcBef>
                <a:spcPts val="0"/>
              </a:spcBef>
            </a:pPr>
            <a:r>
              <a:rPr lang="sk-SK" err="1"/>
              <a:t>PHPStorm</a:t>
            </a:r>
            <a:r>
              <a:rPr lang="sk-SK"/>
              <a:t> umožňuje vytvoriť takéto triedy automaticky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Konvencia – </a:t>
            </a:r>
            <a:r>
              <a:rPr lang="sk-SK" i="1" err="1"/>
              <a:t>setter</a:t>
            </a:r>
            <a:r>
              <a:rPr lang="sk-SK" i="1"/>
              <a:t> </a:t>
            </a:r>
            <a:r>
              <a:rPr lang="sk-SK"/>
              <a:t>prefix </a:t>
            </a:r>
            <a:r>
              <a:rPr lang="sk-SK" sz="1400">
                <a:latin typeface="Consolas" panose="020B0609020204030204" pitchFamily="49" charset="0"/>
                <a:ea typeface="Roboto Mono"/>
                <a:sym typeface="Roboto Mono"/>
              </a:rPr>
              <a:t>set</a:t>
            </a:r>
            <a:r>
              <a:rPr lang="sk-SK"/>
              <a:t> (</a:t>
            </a:r>
            <a:r>
              <a:rPr lang="sk-SK" sz="1400" err="1">
                <a:latin typeface="Consolas" panose="020B0609020204030204" pitchFamily="49" charset="0"/>
                <a:ea typeface="Roboto Mono"/>
                <a:sym typeface="Roboto Mono"/>
              </a:rPr>
              <a:t>setColor</a:t>
            </a:r>
            <a:r>
              <a:rPr lang="sk-SK"/>
              <a:t>), </a:t>
            </a:r>
            <a:r>
              <a:rPr lang="sk-SK" i="1" err="1"/>
              <a:t>getter</a:t>
            </a:r>
            <a:r>
              <a:rPr lang="sk-SK"/>
              <a:t> prefix </a:t>
            </a:r>
            <a:r>
              <a:rPr lang="sk-SK" sz="1400">
                <a:latin typeface="Consolas" panose="020B0609020204030204" pitchFamily="49" charset="0"/>
                <a:ea typeface="Roboto Mono"/>
                <a:sym typeface="Roboto Mono"/>
              </a:rPr>
              <a:t>get</a:t>
            </a:r>
            <a:r>
              <a:rPr lang="sk-SK"/>
              <a:t> (</a:t>
            </a:r>
            <a:r>
              <a:rPr lang="sk-SK" sz="1400" err="1">
                <a:latin typeface="Consolas" panose="020B0609020204030204" pitchFamily="49" charset="0"/>
                <a:ea typeface="Roboto Mono"/>
                <a:sym typeface="Roboto Mono"/>
              </a:rPr>
              <a:t>getColor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Umožňuje ošetriť kódom logiku zmeny alebo čítania hodnoty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Atribúty sa môžu meniť vo vnútri metód</a:t>
            </a:r>
          </a:p>
        </p:txBody>
      </p:sp>
      <p:sp>
        <p:nvSpPr>
          <p:cNvPr id="307" name="Google Shape;307;p4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65</a:t>
            </a:fld>
            <a:endParaRPr lang="sk-SK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127000" lvl="0" algn="l" rtl="0">
              <a:spcBef>
                <a:spcPts val="300"/>
              </a:spcBef>
              <a:spcAft>
                <a:spcPts val="0"/>
              </a:spcAft>
              <a:buSzPts val="1600"/>
            </a:pPr>
            <a:r>
              <a:rPr lang="sk-SK"/>
              <a:t>Príklad na vytvorenie </a:t>
            </a:r>
            <a:r>
              <a:rPr lang="sk-SK" i="1"/>
              <a:t>get </a:t>
            </a:r>
            <a:r>
              <a:rPr lang="sk-SK"/>
              <a:t>a </a:t>
            </a:r>
            <a:r>
              <a:rPr lang="sk-SK" i="1"/>
              <a:t>set </a:t>
            </a:r>
            <a:r>
              <a:rPr lang="sk-SK"/>
              <a:t>metód</a:t>
            </a:r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27000" indent="0">
              <a:buNone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setNumber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lvl="0" indent="0" algn="l" rtl="0">
              <a:spcBef>
                <a:spcPts val="300"/>
              </a:spcBef>
              <a:spcAft>
                <a:spcPts val="0"/>
              </a:spcAft>
              <a:buSzPts val="1600"/>
              <a:buNone/>
            </a:pPr>
            <a:endParaRPr lang="sk-SK" sz="1100" dirty="0"/>
          </a:p>
        </p:txBody>
      </p:sp>
      <p:sp>
        <p:nvSpPr>
          <p:cNvPr id="314" name="Google Shape;314;p4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66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1CB9FC-41D8-4AF1-9127-C5995CA7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Dedičnosť</a:t>
            </a:r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435901" y="1635375"/>
            <a:ext cx="51684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PHP dovoľuje iba jednoduchú dedičnosť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Viacnásobné dedenie cez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interface</a:t>
            </a:r>
            <a:r>
              <a:rPr lang="sk-SK" dirty="0">
                <a:sym typeface="Roboto Mono"/>
              </a:rPr>
              <a:t> alebo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traits</a:t>
            </a:r>
            <a:endParaRPr lang="sk-SK" sz="1400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Prístup k predkovi pomocou kľúčového slova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parent</a:t>
            </a:r>
            <a:endParaRPr lang="sk-SK" sz="1400" dirty="0">
              <a:latin typeface="Consolas" panose="020B0609020204030204" pitchFamily="49" charset="0"/>
              <a:ea typeface="Roboto Mono"/>
              <a:sym typeface="Roboto Mono"/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67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385BF-D53D-46A7-A69A-A501B4D6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935" y="1623621"/>
            <a:ext cx="3144215" cy="278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1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Vypíše sa AB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19656-94E2-4C87-9398-54776D30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Kľúčové slovo </a:t>
            </a:r>
            <a:r>
              <a:rPr lang="sk-SK"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Podľa toho, kde je použité označuje: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b="1"/>
              <a:t>Metóda</a:t>
            </a:r>
            <a:r>
              <a:rPr lang="sk-SK"/>
              <a:t> – nie je možné metódu v potomkoch prekryť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b="1"/>
              <a:t>Trieda </a:t>
            </a:r>
            <a:r>
              <a:rPr lang="sk-SK"/>
              <a:t>– nie je možné z danej triedy dediť</a:t>
            </a:r>
          </a:p>
          <a:p>
            <a:r>
              <a:rPr lang="sk-SK"/>
              <a:t>Atribúty a konštanty nie je možné označiť ako </a:t>
            </a:r>
            <a:r>
              <a:rPr lang="sk-SK" sz="1400" err="1">
                <a:latin typeface="Consolas" panose="020B0609020204030204" pitchFamily="49" charset="0"/>
              </a:rPr>
              <a:t>final</a:t>
            </a:r>
            <a:endParaRPr lang="sk-SK" sz="1400">
              <a:latin typeface="Consolas" panose="020B0609020204030204" pitchFamily="49" charset="0"/>
            </a:endParaRPr>
          </a:p>
        </p:txBody>
      </p:sp>
      <p:sp>
        <p:nvSpPr>
          <p:cNvPr id="329" name="Google Shape;329;p4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68</a:t>
            </a:fld>
            <a:endParaRPr lang="sk-SK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Kľúčové slovo </a:t>
            </a:r>
            <a:r>
              <a:rPr lang="en-US" sz="2800"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344" name="Google Shape;344;p4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Kľúčovým slovom </a:t>
            </a:r>
            <a:r>
              <a:rPr lang="en-US" sz="1400">
                <a:solidFill>
                  <a:srgbClr val="595959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static</a:t>
            </a:r>
            <a:r>
              <a:rPr lang="sk-SK">
                <a:solidFill>
                  <a:srgbClr val="595959"/>
                </a:solidFill>
                <a:sym typeface="Roboto Mono"/>
              </a:rPr>
              <a:t> </a:t>
            </a:r>
            <a:r>
              <a:rPr lang="sk-SK">
                <a:solidFill>
                  <a:srgbClr val="595959"/>
                </a:solidFill>
              </a:rPr>
              <a:t>je možné označiť metódu alebo atribút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 sz="1600">
                <a:solidFill>
                  <a:srgbClr val="595959"/>
                </a:solidFill>
              </a:rPr>
              <a:t>K </a:t>
            </a:r>
            <a:r>
              <a:rPr lang="en-US" sz="1400">
                <a:solidFill>
                  <a:srgbClr val="595959"/>
                </a:solidFill>
                <a:latin typeface="Consolas" panose="020B0609020204030204" pitchFamily="49" charset="0"/>
                <a:ea typeface="Roboto Mono"/>
                <a:sym typeface="Roboto Mono"/>
              </a:rPr>
              <a:t>static</a:t>
            </a:r>
            <a:r>
              <a:rPr lang="sk-SK">
                <a:solidFill>
                  <a:srgbClr val="595959"/>
                </a:solidFill>
                <a:sym typeface="Roboto Mono"/>
              </a:rPr>
              <a:t> </a:t>
            </a:r>
            <a:r>
              <a:rPr lang="sk-SK" sz="1600">
                <a:solidFill>
                  <a:srgbClr val="595959"/>
                </a:solidFill>
              </a:rPr>
              <a:t>je možné pridať </a:t>
            </a:r>
            <a:r>
              <a:rPr lang="sk-SK">
                <a:solidFill>
                  <a:srgbClr val="595959"/>
                </a:solidFill>
              </a:rPr>
              <a:t>viditeľnosť</a:t>
            </a:r>
            <a:r>
              <a:rPr lang="sk-SK" sz="1600">
                <a:solidFill>
                  <a:srgbClr val="595959"/>
                </a:solidFill>
              </a:rPr>
              <a:t> – </a:t>
            </a:r>
            <a:r>
              <a:rPr lang="en-US" sz="1400">
                <a:solidFill>
                  <a:srgbClr val="595959"/>
                </a:solidFill>
                <a:latin typeface="Consolas" panose="020B0609020204030204" pitchFamily="49" charset="0"/>
                <a:ea typeface="Roboto Mono"/>
                <a:sym typeface="Roboto Mono"/>
              </a:rPr>
              <a:t>private</a:t>
            </a:r>
            <a:r>
              <a:rPr lang="sk-SK">
                <a:solidFill>
                  <a:srgbClr val="595959"/>
                </a:solidFill>
              </a:rPr>
              <a:t>, </a:t>
            </a:r>
            <a:r>
              <a:rPr lang="en-US" sz="1400">
                <a:solidFill>
                  <a:srgbClr val="595959"/>
                </a:solidFill>
                <a:latin typeface="Consolas" panose="020B0609020204030204" pitchFamily="49" charset="0"/>
                <a:ea typeface="Roboto Mono"/>
                <a:sym typeface="Roboto Mono"/>
              </a:rPr>
              <a:t>protected</a:t>
            </a:r>
            <a:r>
              <a:rPr lang="sk-SK" sz="1600">
                <a:solidFill>
                  <a:srgbClr val="595959"/>
                </a:solidFill>
              </a:rPr>
              <a:t> a </a:t>
            </a:r>
            <a:r>
              <a:rPr lang="en-US" sz="1400">
                <a:solidFill>
                  <a:srgbClr val="595959"/>
                </a:solidFill>
                <a:latin typeface="Consolas" panose="020B0609020204030204" pitchFamily="49" charset="0"/>
                <a:ea typeface="Roboto Mono"/>
                <a:sym typeface="Roboto Mono"/>
              </a:rPr>
              <a:t>public</a:t>
            </a:r>
            <a:endParaRPr lang="en-US" sz="1400">
              <a:solidFill>
                <a:srgbClr val="595959"/>
              </a:solidFill>
              <a:latin typeface="Consolas" panose="020B0609020204030204" pitchFamily="49" charset="0"/>
              <a:ea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Prístup k statickým metódam alebo atribútom je pomocou operátora </a:t>
            </a:r>
            <a:r>
              <a:rPr lang="sk-SK">
                <a:solidFill>
                  <a:srgbClr val="595959"/>
                </a:solidFill>
                <a:latin typeface="Consolas" panose="020B0609020204030204" pitchFamily="49" charset="0"/>
              </a:rPr>
              <a:t>::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Celá trieda sa nedá označiť ako statická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Pri dedení sa statické metódy a atribúty prepisujú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sk-SK">
                <a:solidFill>
                  <a:srgbClr val="595959"/>
                </a:solidFill>
              </a:rPr>
              <a:t>PHP nepozná statický konštruktor</a:t>
            </a:r>
          </a:p>
          <a:p>
            <a:pPr lvl="1">
              <a:spcBef>
                <a:spcPts val="0"/>
              </a:spcBef>
            </a:pPr>
            <a:r>
              <a:rPr lang="sk-SK"/>
              <a:t>Pokiaľ  je potrebný, je nutné vytvoriť inicializačnú statickú metódu</a:t>
            </a:r>
          </a:p>
        </p:txBody>
      </p:sp>
      <p:sp>
        <p:nvSpPr>
          <p:cNvPr id="345" name="Google Shape;345;p4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69</a:t>
            </a:fld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 PHP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</a:t>
            </a:fld>
            <a:endParaRPr lang="sk-SK"/>
          </a:p>
        </p:txBody>
      </p:sp>
      <p:pic>
        <p:nvPicPr>
          <p:cNvPr id="151" name="Google Shape;151;p20" descr="Výsledok vyhľadávania obrázkov pre dopyt php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225" y="569975"/>
            <a:ext cx="1478150" cy="14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statické metódy a atribúty</a:t>
            </a:r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69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br>
              <a:rPr lang="sk-SK" sz="12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sk-SK" sz="12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sk-SK" sz="12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4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70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129273-DC63-40F4-ACA2-CD476E2F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59" y="2068613"/>
            <a:ext cx="3031599" cy="2203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ClassWithStatic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staticAttribute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ClassWithStatic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staticAttribute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ClassWithStatic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Rozhrania (</a:t>
            </a:r>
            <a:r>
              <a:rPr lang="sk-SK" i="1"/>
              <a:t>interfaces</a:t>
            </a:r>
            <a:r>
              <a:rPr lang="sk-SK"/>
              <a:t>)</a:t>
            </a: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Trieda, ktorá predpisuje, aké metódy musí implementujúca trieda implementovať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Obsahuje len deklarácie metód (nie telá)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Všetky metódy musia byť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public</a:t>
            </a:r>
            <a:endParaRPr lang="sk-SK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Kľúčové slovo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sym typeface="Roboto Mono"/>
              </a:rPr>
              <a:t>implement</a:t>
            </a:r>
            <a:endParaRPr lang="sk-SK" sz="1400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Jedna trieda môže implementovať viac rozhraní </a:t>
            </a:r>
          </a:p>
          <a:p>
            <a:pPr lvl="1" indent="-330200">
              <a:spcBef>
                <a:spcPts val="0"/>
              </a:spcBef>
              <a:buSzPts val="1600"/>
              <a:buFont typeface="Cabin"/>
              <a:buChar char="○"/>
            </a:pPr>
            <a:r>
              <a:rPr lang="sk-SK" dirty="0">
                <a:solidFill>
                  <a:srgbClr val="595959"/>
                </a:solidFill>
              </a:rPr>
              <a:t>Náhrada viacnásobnej dedičnosti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Rozhranie môže dediť iné rozhranie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Môže obsahovať konštanty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 je možné implementovať dve rozhrania s rovnako nazvanou konštantou</a:t>
            </a:r>
          </a:p>
          <a:p>
            <a:pPr marL="127000" indent="0">
              <a:spcBef>
                <a:spcPts val="0"/>
              </a:spcBef>
              <a:buNone/>
            </a:pPr>
            <a:endParaRPr lang="sk-SK" dirty="0">
              <a:solidFill>
                <a:srgbClr val="595959"/>
              </a:solidFill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71</a:t>
            </a:fld>
            <a:endParaRPr lang="sk-SK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implementácia viacerých rozhraní</a:t>
            </a:r>
          </a:p>
        </p:txBody>
      </p:sp>
      <p:sp>
        <p:nvSpPr>
          <p:cNvPr id="399" name="Google Shape;399;p5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72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8A26C-0676-4043-ADFB-EF102A1D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748024"/>
            <a:ext cx="1947969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IHasColor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IHasTaste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getFlavor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ECAC0-EC8E-47C8-8632-A134E02A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3" y="1748024"/>
            <a:ext cx="3731565" cy="2985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SourCandy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IHasColor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IHasTaste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>
                <a:latin typeface="Consolas" panose="020B0609020204030204" pitchFamily="49" charset="0"/>
              </a:rPr>
              <a:t>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getFlavor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sk-SK" altLang="sk-SK" sz="1000"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sour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RedPencil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IHasColor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B6F24F65-0597-4CA5-B816-B2A1ECFFD7EB}"/>
              </a:ext>
            </a:extLst>
          </p:cNvPr>
          <p:cNvCxnSpPr/>
          <p:nvPr/>
        </p:nvCxnSpPr>
        <p:spPr>
          <a:xfrm>
            <a:off x="1409878" y="3032312"/>
            <a:ext cx="0" cy="145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CB6AA682-4BD5-4F39-AF7B-C65EAB905535}"/>
              </a:ext>
            </a:extLst>
          </p:cNvPr>
          <p:cNvCxnSpPr/>
          <p:nvPr/>
        </p:nvCxnSpPr>
        <p:spPr>
          <a:xfrm>
            <a:off x="1409878" y="4491318"/>
            <a:ext cx="239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9DB79ED0-C1D1-48D6-9845-AD64C2730D95}"/>
              </a:ext>
            </a:extLst>
          </p:cNvPr>
          <p:cNvCxnSpPr>
            <a:cxnSpLocks/>
          </p:cNvCxnSpPr>
          <p:nvPr/>
        </p:nvCxnSpPr>
        <p:spPr>
          <a:xfrm flipV="1">
            <a:off x="3805518" y="1875864"/>
            <a:ext cx="0" cy="261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0E995BD3-511D-49F7-B1D3-684E1FCEC3E9}"/>
              </a:ext>
            </a:extLst>
          </p:cNvPr>
          <p:cNvCxnSpPr/>
          <p:nvPr/>
        </p:nvCxnSpPr>
        <p:spPr>
          <a:xfrm>
            <a:off x="3805518" y="1875864"/>
            <a:ext cx="766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Abstraktné triedy</a:t>
            </a:r>
          </a:p>
        </p:txBody>
      </p:sp>
      <p:sp>
        <p:nvSpPr>
          <p:cNvPr id="424" name="Google Shape;424;p5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Vynútenie implementácie metód v dediacich triedach</a:t>
            </a:r>
          </a:p>
          <a:p>
            <a:pPr>
              <a:spcBef>
                <a:spcPts val="0"/>
              </a:spcBef>
            </a:pPr>
            <a:r>
              <a:rPr lang="sk-SK"/>
              <a:t>Triedy, z ktorých nie je možné vytvárať inštancie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Môže implementovať aj nejaké vlastné metódy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Ak je aspoň 1 metóda abstraktná -&gt; trieda musí byť definovaná ako abstraktná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Trieda implementujúca abstraktnú triedu musí definovať rovnakú viditeľnosť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Alebo slabšiu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Abstraktná trieda môže implementovať nejaké rozhranie</a:t>
            </a:r>
          </a:p>
        </p:txBody>
      </p:sp>
      <p:sp>
        <p:nvSpPr>
          <p:cNvPr id="425" name="Google Shape;425;p5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73</a:t>
            </a:fld>
            <a:endParaRPr lang="sk-SK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abstraktná trieda</a:t>
            </a:r>
          </a:p>
        </p:txBody>
      </p:sp>
      <p:sp>
        <p:nvSpPr>
          <p:cNvPr id="431" name="Google Shape;431;p5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74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F78BD-D821-4C49-B2DE-856A171D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62" y="1702499"/>
            <a:ext cx="4031873" cy="2203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SomeInterface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getInterfaceDefined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altLang="sk-SK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Abs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SomeInterface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getCustomNumber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98548-FE1B-4890-8BDD-563BB9CE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304" y="1798999"/>
            <a:ext cx="3339376" cy="2589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TheSubClass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sk-SK" altLang="sk-SK" sz="1100" dirty="0" err="1">
                <a:latin typeface="Consolas" panose="020B0609020204030204" pitchFamily="49" charset="0"/>
              </a:rPr>
              <a:t>C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getCustomNumber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getInterfaceDefined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"iii"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5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getCustomNumber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55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getInterfaceDefined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iii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A7876571-789B-4177-8093-8CCE05876328}"/>
              </a:ext>
            </a:extLst>
          </p:cNvPr>
          <p:cNvCxnSpPr>
            <a:cxnSpLocks/>
          </p:cNvCxnSpPr>
          <p:nvPr/>
        </p:nvCxnSpPr>
        <p:spPr>
          <a:xfrm>
            <a:off x="2289387" y="4039831"/>
            <a:ext cx="0" cy="7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D004160B-8F3F-4E82-9C96-19610283AF27}"/>
              </a:ext>
            </a:extLst>
          </p:cNvPr>
          <p:cNvCxnSpPr>
            <a:cxnSpLocks/>
          </p:cNvCxnSpPr>
          <p:nvPr/>
        </p:nvCxnSpPr>
        <p:spPr>
          <a:xfrm flipV="1">
            <a:off x="2282613" y="4829387"/>
            <a:ext cx="2552583" cy="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47952E1E-84AF-4C16-9EDE-B3ACB625CE85}"/>
              </a:ext>
            </a:extLst>
          </p:cNvPr>
          <p:cNvCxnSpPr>
            <a:cxnSpLocks/>
          </p:cNvCxnSpPr>
          <p:nvPr/>
        </p:nvCxnSpPr>
        <p:spPr>
          <a:xfrm>
            <a:off x="4835196" y="1869440"/>
            <a:ext cx="0" cy="296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D7E2C98C-E4C1-4B4D-A078-7EA1D01007C3}"/>
              </a:ext>
            </a:extLst>
          </p:cNvPr>
          <p:cNvCxnSpPr>
            <a:cxnSpLocks/>
          </p:cNvCxnSpPr>
          <p:nvPr/>
        </p:nvCxnSpPr>
        <p:spPr>
          <a:xfrm>
            <a:off x="4835196" y="1869440"/>
            <a:ext cx="31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78893-5B76-47B9-D976-ACE325C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Vymenovaný typ (PHP 8.1)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3B7B74-A11D-F547-046F-072D577B0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PHP od 8.1. podporuje vymenovaný typ (</a:t>
            </a:r>
            <a:r>
              <a:rPr lang="sk-SK" i="1" err="1"/>
              <a:t>enum</a:t>
            </a:r>
            <a:r>
              <a:rPr lang="sk-SK"/>
              <a:t>) </a:t>
            </a:r>
          </a:p>
          <a:p>
            <a:r>
              <a:rPr lang="sk-SK"/>
              <a:t>Dva typy:</a:t>
            </a:r>
          </a:p>
          <a:p>
            <a:pPr lvl="1"/>
            <a:r>
              <a:rPr lang="sk-SK"/>
              <a:t>Základný vymenovací typ (</a:t>
            </a:r>
            <a:r>
              <a:rPr lang="sk-SK" i="1" err="1"/>
              <a:t>basic</a:t>
            </a:r>
            <a:r>
              <a:rPr lang="sk-SK"/>
              <a:t>)</a:t>
            </a:r>
          </a:p>
          <a:p>
            <a:pPr lvl="1"/>
            <a:r>
              <a:rPr lang="sk-SK"/>
              <a:t>Vymenovací typ s hodnotou (</a:t>
            </a:r>
            <a:r>
              <a:rPr lang="sk-SK" i="1" err="1"/>
              <a:t>backed</a:t>
            </a:r>
            <a:r>
              <a:rPr lang="sk-SK"/>
              <a:t>)</a:t>
            </a:r>
          </a:p>
          <a:p>
            <a:r>
              <a:rPr lang="sk-SK"/>
              <a:t>Vymenovaný typ môže mať vlastné metódy</a:t>
            </a:r>
          </a:p>
          <a:p>
            <a:pPr lvl="1"/>
            <a:r>
              <a:rPr lang="sk-SK"/>
              <a:t>A môže aj implementovať nejaké rozhranie</a:t>
            </a:r>
          </a:p>
          <a:p>
            <a:pPr lvl="1"/>
            <a:r>
              <a:rPr lang="sk-SK"/>
              <a:t>Metódy môže byť aj statické</a:t>
            </a:r>
          </a:p>
          <a:p>
            <a:pPr lvl="1"/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0F29D55-23D9-5726-B3AD-9883071BA1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82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13A03-2727-DC77-3E24-1B9E5AA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Vymenovaný typ – príklad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8F376AF-2FD3-9D94-7C85-1FE1E9AAFB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76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A8603-CCB1-0FB7-D5EB-A1D2D249D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5894" y="1733026"/>
            <a:ext cx="541686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Suit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Spades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cardA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cardB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cardA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cardB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"Rovnaký typ karty"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"Rôzne typy kariet"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673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A27B07-CD4F-41E1-5663-54871E70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err="1"/>
              <a:t>Backed</a:t>
            </a:r>
            <a:r>
              <a:rPr lang="sk-SK" i="1"/>
              <a:t> </a:t>
            </a:r>
            <a:r>
              <a:rPr lang="sk-SK" i="1" err="1"/>
              <a:t>enum</a:t>
            </a:r>
            <a:r>
              <a:rPr lang="sk-SK"/>
              <a:t> - príklad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2275E5-3261-7038-5BED-D07691B69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77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EF7912-FAA6-0627-0C0A-6E17A7047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5894" y="1699029"/>
            <a:ext cx="295465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Rozhranie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Colorful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Vymenovaný typ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Colorful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Spades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3034965-760C-B35D-D53D-1DCEB390CEDE}"/>
              </a:ext>
            </a:extLst>
          </p:cNvPr>
          <p:cNvSpPr txBox="1"/>
          <p:nvPr/>
        </p:nvSpPr>
        <p:spPr>
          <a:xfrm>
            <a:off x="4136094" y="1693804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Implementuje predpísané rozhranie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Spades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C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Vypíše Black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cardTypes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cases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Vytvorí pole</a:t>
            </a:r>
            <a:endParaRPr lang="sk-SK" sz="1100" dirty="0">
              <a:latin typeface="Consolas" panose="020B0609020204030204" pitchFamily="49" charset="0"/>
            </a:endParaRPr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BCEE6B33-B86B-FC8B-BB0E-003F60FFBE1C}"/>
              </a:ext>
            </a:extLst>
          </p:cNvPr>
          <p:cNvCxnSpPr>
            <a:cxnSpLocks/>
          </p:cNvCxnSpPr>
          <p:nvPr/>
        </p:nvCxnSpPr>
        <p:spPr>
          <a:xfrm>
            <a:off x="1369060" y="4245878"/>
            <a:ext cx="0" cy="317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0CEA400B-D64A-8DF1-4372-73B6A4CF6576}"/>
              </a:ext>
            </a:extLst>
          </p:cNvPr>
          <p:cNvCxnSpPr>
            <a:cxnSpLocks/>
          </p:cNvCxnSpPr>
          <p:nvPr/>
        </p:nvCxnSpPr>
        <p:spPr>
          <a:xfrm>
            <a:off x="1369060" y="4563005"/>
            <a:ext cx="24384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0AC49F5B-7ED0-F149-B267-7050C83C1CED}"/>
              </a:ext>
            </a:extLst>
          </p:cNvPr>
          <p:cNvCxnSpPr>
            <a:cxnSpLocks/>
          </p:cNvCxnSpPr>
          <p:nvPr/>
        </p:nvCxnSpPr>
        <p:spPr>
          <a:xfrm>
            <a:off x="3807461" y="1993918"/>
            <a:ext cx="0" cy="256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C5C526B5-2848-7FE7-F382-7AC434D6CA58}"/>
              </a:ext>
            </a:extLst>
          </p:cNvPr>
          <p:cNvCxnSpPr/>
          <p:nvPr/>
        </p:nvCxnSpPr>
        <p:spPr>
          <a:xfrm>
            <a:off x="3807461" y="1993918"/>
            <a:ext cx="541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087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i="1"/>
              <a:t>Traits</a:t>
            </a:r>
          </a:p>
        </p:txBody>
      </p:sp>
      <p:sp>
        <p:nvSpPr>
          <p:cNvPr id="440" name="Google Shape;440;p59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28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Koncept určený pre zdieľanie spoločnej aplikačnej logiky 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Kľúčové slovo </a:t>
            </a:r>
            <a:r>
              <a:rPr lang="en-US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use</a:t>
            </a:r>
            <a:endParaRPr lang="en-US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Používajú ho niektoré </a:t>
            </a:r>
            <a:r>
              <a:rPr lang="sk-SK" dirty="0" err="1"/>
              <a:t>frameworky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i="1" dirty="0"/>
              <a:t>Trait</a:t>
            </a:r>
            <a:r>
              <a:rPr lang="sk-SK" dirty="0"/>
              <a:t> môže obsahovať a definovať všetko, čo definuje trieda: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metódu, abstraktnú metódu, atribúty, statické časti, konštruktor, ...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Rozdiel oproti triede: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i="1" dirty="0"/>
              <a:t>Traits</a:t>
            </a:r>
            <a:r>
              <a:rPr lang="sk-SK" dirty="0"/>
              <a:t> majú prístup k častiam s viditeľnosťou </a:t>
            </a:r>
            <a:r>
              <a:rPr lang="en-US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private</a:t>
            </a:r>
            <a:r>
              <a:rPr lang="sk-SK" sz="1200" dirty="0">
                <a:latin typeface="Cabin" panose="020B0604020202020204" charset="-18"/>
                <a:ea typeface="Roboto Mono"/>
                <a:cs typeface="Roboto Mono"/>
                <a:sym typeface="Roboto Mono"/>
              </a:rPr>
              <a:t> </a:t>
            </a:r>
            <a:r>
              <a:rPr lang="sk-SK" dirty="0"/>
              <a:t>v rámci danej oblasti platnosti (</a:t>
            </a:r>
            <a:r>
              <a:rPr lang="en-US" i="1" dirty="0"/>
              <a:t>scope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Nemôžu sami o sebe fungovať ako inštancia – nemajú stav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Popisujú iba kód, ktorý sa "vloží" do triedy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Trieda môže implementovať viacero </a:t>
            </a:r>
            <a:r>
              <a:rPr lang="sk-SK" i="1" dirty="0" err="1">
                <a:sym typeface="Roboto Mono"/>
              </a:rPr>
              <a:t>traits</a:t>
            </a:r>
            <a:r>
              <a:rPr lang="sk-SK" dirty="0"/>
              <a:t> a môže použiť iný </a:t>
            </a:r>
            <a:r>
              <a:rPr lang="sk-SK" i="1" dirty="0" err="1">
                <a:sym typeface="Roboto Mono"/>
              </a:rPr>
              <a:t>trait</a:t>
            </a:r>
            <a:endParaRPr lang="sk-SK"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Pri zlej implementácii vedie k návratu problémov s viacnásobnou dedičnosťou</a:t>
            </a:r>
          </a:p>
          <a:p>
            <a:pPr indent="-298450">
              <a:spcBef>
                <a:spcPts val="0"/>
              </a:spcBef>
              <a:buSzPts val="1100"/>
              <a:buChar char="○"/>
            </a:pPr>
            <a:endParaRPr lang="sk-SK" dirty="0"/>
          </a:p>
        </p:txBody>
      </p:sp>
      <p:sp>
        <p:nvSpPr>
          <p:cNvPr id="441" name="Google Shape;441;p5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78</a:t>
            </a:fld>
            <a:endParaRPr lang="sk-SK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</a:t>
            </a:r>
            <a:r>
              <a:rPr lang="sk-SK" sz="2800" err="1">
                <a:latin typeface="Consolas" panose="020B0609020204030204" pitchFamily="49" charset="0"/>
              </a:rPr>
              <a:t>trait</a:t>
            </a:r>
            <a:r>
              <a:rPr lang="sk-SK"/>
              <a:t> </a:t>
            </a:r>
          </a:p>
        </p:txBody>
      </p:sp>
      <p:sp>
        <p:nvSpPr>
          <p:cNvPr id="454" name="Google Shape;454;p6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79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E7E7F-0D57-4807-B2CF-F24D47E5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0" y="1778900"/>
            <a:ext cx="2800767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Calculations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    {</a:t>
            </a:r>
            <a:endParaRPr lang="sk-SK" altLang="sk-SK" sz="11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lang="sk-SK" altLang="sk-SK" sz="11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staticNumber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429520D4-33B6-4C40-8EC8-791386CB11BF}"/>
              </a:ext>
            </a:extLst>
          </p:cNvPr>
          <p:cNvSpPr/>
          <p:nvPr/>
        </p:nvSpPr>
        <p:spPr>
          <a:xfrm>
            <a:off x="4824795" y="1778900"/>
            <a:ext cx="383105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1100" dirty="0" err="1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sk-SK" altLang="sk-SK" sz="11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100" dirty="0" err="1">
                <a:latin typeface="Consolas" panose="020B0609020204030204" pitchFamily="49" charset="0"/>
              </a:rPr>
              <a:t>TheClass</a:t>
            </a:r>
            <a:r>
              <a:rPr lang="sk-SK" altLang="sk-SK" sz="1100" dirty="0">
                <a:latin typeface="Consolas" panose="020B0609020204030204" pitchFamily="49" charset="0"/>
              </a:rPr>
              <a:t> 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sk-SK" altLang="sk-SK" sz="1100" dirty="0" err="1">
                <a:solidFill>
                  <a:srgbClr val="0033B3"/>
                </a:solidFill>
                <a:latin typeface="Consolas" panose="020B0609020204030204" pitchFamily="49" charset="0"/>
              </a:rPr>
              <a:t>use</a:t>
            </a:r>
            <a:r>
              <a:rPr lang="sk-SK" altLang="sk-SK" sz="11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100" dirty="0" err="1">
                <a:latin typeface="Consolas" panose="020B0609020204030204" pitchFamily="49" charset="0"/>
              </a:rPr>
              <a:t>Calculations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sk-SK" altLang="sk-SK" sz="1100" dirty="0" err="1">
                <a:solidFill>
                  <a:srgbClr val="0033B3"/>
                </a:solidFill>
                <a:latin typeface="Consolas" panose="020B0609020204030204" pitchFamily="49" charset="0"/>
              </a:rPr>
              <a:t>function</a:t>
            </a:r>
            <a:r>
              <a:rPr lang="sk-SK" altLang="sk-SK" sz="11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100" dirty="0" err="1">
                <a:solidFill>
                  <a:srgbClr val="00627A"/>
                </a:solidFill>
                <a:latin typeface="Consolas" panose="020B0609020204030204" pitchFamily="49" charset="0"/>
              </a:rPr>
              <a:t>pow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sk-SK" altLang="sk-SK" sz="1100" dirty="0">
                <a:solidFill>
                  <a:srgbClr val="0033B3"/>
                </a:solidFill>
                <a:latin typeface="Consolas" panose="020B0609020204030204" pitchFamily="49" charset="0"/>
              </a:rPr>
              <a:t>echo </a:t>
            </a: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this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-&gt;</a:t>
            </a:r>
            <a:r>
              <a:rPr lang="sk-SK" altLang="sk-SK" sz="1100" dirty="0" err="1">
                <a:solidFill>
                  <a:srgbClr val="871094"/>
                </a:solidFill>
                <a:latin typeface="Consolas" panose="020B0609020204030204" pitchFamily="49" charset="0"/>
              </a:rPr>
              <a:t>number</a:t>
            </a:r>
            <a:r>
              <a:rPr lang="sk-SK" altLang="sk-SK" sz="1100" dirty="0">
                <a:solidFill>
                  <a:srgbClr val="871094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* </a:t>
            </a: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this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-&gt;</a:t>
            </a:r>
            <a:r>
              <a:rPr lang="sk-SK" altLang="sk-SK" sz="1100" dirty="0" err="1">
                <a:solidFill>
                  <a:srgbClr val="871094"/>
                </a:solidFill>
                <a:latin typeface="Consolas" panose="020B0609020204030204" pitchFamily="49" charset="0"/>
              </a:rPr>
              <a:t>number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}</a:t>
            </a: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$a 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sk-SK" altLang="sk-SK" sz="11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sk-SK" altLang="sk-SK" sz="1100" dirty="0" err="1">
                <a:latin typeface="Consolas" panose="020B0609020204030204" pitchFamily="49" charset="0"/>
              </a:rPr>
              <a:t>TheClass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$a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-&gt;</a:t>
            </a:r>
            <a:r>
              <a:rPr lang="sk-SK" altLang="sk-SK" sz="1100" dirty="0" err="1">
                <a:solidFill>
                  <a:srgbClr val="00627A"/>
                </a:solidFill>
                <a:latin typeface="Consolas" panose="020B0609020204030204" pitchFamily="49" charset="0"/>
              </a:rPr>
              <a:t>pow</a:t>
            </a: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(); </a:t>
            </a:r>
            <a:r>
              <a:rPr lang="sk-SK" altLang="sk-SK" sz="1100" i="1" dirty="0">
                <a:solidFill>
                  <a:srgbClr val="8C8C8C"/>
                </a:solidFill>
                <a:latin typeface="Consolas" panose="020B0609020204030204" pitchFamily="49" charset="0"/>
              </a:rPr>
              <a:t>// 2500</a:t>
            </a:r>
            <a:endParaRPr lang="sk-SK" sz="1100" dirty="0"/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A586B446-C459-4DE2-9258-8CCB65C75C27}"/>
              </a:ext>
            </a:extLst>
          </p:cNvPr>
          <p:cNvCxnSpPr/>
          <p:nvPr/>
        </p:nvCxnSpPr>
        <p:spPr>
          <a:xfrm>
            <a:off x="1788160" y="3908213"/>
            <a:ext cx="0" cy="39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46F998F1-533A-461A-8778-11A8B75C9D68}"/>
              </a:ext>
            </a:extLst>
          </p:cNvPr>
          <p:cNvCxnSpPr>
            <a:cxnSpLocks/>
          </p:cNvCxnSpPr>
          <p:nvPr/>
        </p:nvCxnSpPr>
        <p:spPr>
          <a:xfrm>
            <a:off x="1788160" y="4301067"/>
            <a:ext cx="24384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DAAC3437-761B-4E42-A47B-ADFE1560EA37}"/>
              </a:ext>
            </a:extLst>
          </p:cNvPr>
          <p:cNvCxnSpPr>
            <a:cxnSpLocks/>
          </p:cNvCxnSpPr>
          <p:nvPr/>
        </p:nvCxnSpPr>
        <p:spPr>
          <a:xfrm>
            <a:off x="4226561" y="1914863"/>
            <a:ext cx="0" cy="238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001FDE89-9307-4E57-80C9-C32FA7615F84}"/>
              </a:ext>
            </a:extLst>
          </p:cNvPr>
          <p:cNvCxnSpPr/>
          <p:nvPr/>
        </p:nvCxnSpPr>
        <p:spPr>
          <a:xfrm>
            <a:off x="4226561" y="1914863"/>
            <a:ext cx="541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 PHP</a:t>
            </a: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Domovská stránka </a:t>
            </a:r>
            <a:r>
              <a:rPr lang="sk-SK" dirty="0">
                <a:hlinkClick r:id="rId3"/>
              </a:rPr>
              <a:t>https://www.php.net/</a:t>
            </a:r>
            <a:r>
              <a:rPr lang="sk-SK" dirty="0"/>
              <a:t> 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Skriptovací, interpretovaný jazyk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Syntax podobná jazyku C, podpora OOP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Najrozšírenejšia technológia na tvorbu web aplikácií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Príklady použitia PHP vo web aplikáciách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CMS systémy (</a:t>
            </a:r>
            <a:r>
              <a:rPr lang="sk-SK" dirty="0" err="1"/>
              <a:t>Wordpress</a:t>
            </a:r>
            <a:r>
              <a:rPr lang="sk-SK" dirty="0"/>
              <a:t>, </a:t>
            </a:r>
            <a:r>
              <a:rPr lang="sk-SK" dirty="0" err="1"/>
              <a:t>Joomla</a:t>
            </a:r>
            <a:r>
              <a:rPr lang="sk-SK" dirty="0"/>
              <a:t>, </a:t>
            </a:r>
            <a:r>
              <a:rPr lang="sk-SK" dirty="0" err="1"/>
              <a:t>Drupal</a:t>
            </a:r>
            <a:r>
              <a:rPr lang="sk-SK" dirty="0"/>
              <a:t>, ...)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PHP </a:t>
            </a:r>
            <a:r>
              <a:rPr lang="sk-SK" dirty="0" err="1"/>
              <a:t>frameworky</a:t>
            </a:r>
            <a:r>
              <a:rPr lang="sk-SK" dirty="0"/>
              <a:t> (</a:t>
            </a:r>
            <a:r>
              <a:rPr lang="sk-SK" dirty="0" err="1"/>
              <a:t>Zend</a:t>
            </a:r>
            <a:r>
              <a:rPr lang="sk-SK" dirty="0"/>
              <a:t>, </a:t>
            </a:r>
            <a:r>
              <a:rPr lang="sk-SK" dirty="0" err="1"/>
              <a:t>Symphony</a:t>
            </a:r>
            <a:r>
              <a:rPr lang="sk-SK" dirty="0"/>
              <a:t>, </a:t>
            </a:r>
            <a:r>
              <a:rPr lang="sk-SK" dirty="0" err="1"/>
              <a:t>Lavarel</a:t>
            </a:r>
            <a:r>
              <a:rPr lang="sk-SK" dirty="0"/>
              <a:t>, </a:t>
            </a:r>
            <a:r>
              <a:rPr lang="sk-SK" dirty="0" err="1"/>
              <a:t>Nette</a:t>
            </a:r>
            <a:r>
              <a:rPr lang="sk-SK" dirty="0"/>
              <a:t>, ...)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Facebook (</a:t>
            </a:r>
            <a:r>
              <a:rPr lang="sk-SK" dirty="0" err="1"/>
              <a:t>HipHop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PHP, </a:t>
            </a:r>
            <a:r>
              <a:rPr lang="sk-SK" dirty="0" err="1"/>
              <a:t>HipHop</a:t>
            </a:r>
            <a:r>
              <a:rPr lang="sk-SK" dirty="0"/>
              <a:t>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 - HHVM)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(prístupné zdrojové kódy)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Pod  vlastnou licenciou</a:t>
            </a: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</a:t>
            </a:fld>
            <a:endParaRPr lang="sk-SK"/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36C43C-BBC7-99CF-0DEC-FEF29737B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2722" y="710816"/>
            <a:ext cx="9525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Polymorfizmus</a:t>
            </a:r>
          </a:p>
        </p:txBody>
      </p:sp>
      <p:sp>
        <p:nvSpPr>
          <p:cNvPr id="463" name="Google Shape;463;p6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Nástroje jazyka PHP na riešenie polymorfizmu: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Rozhranie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Abstraktná trieda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Trait</a:t>
            </a:r>
            <a:r>
              <a:rPr lang="sk-SK"/>
              <a:t> </a:t>
            </a:r>
          </a:p>
        </p:txBody>
      </p:sp>
      <p:sp>
        <p:nvSpPr>
          <p:cNvPr id="464" name="Google Shape;464;p6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80</a:t>
            </a:fld>
            <a:endParaRPr lang="sk-SK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polymorfizmus</a:t>
            </a:r>
            <a:r>
              <a:rPr lang="en-US"/>
              <a:t> </a:t>
            </a:r>
            <a:r>
              <a:rPr lang="sk-SK"/>
              <a:t>pomocou rozhrania</a:t>
            </a:r>
          </a:p>
        </p:txBody>
      </p:sp>
      <p:sp>
        <p:nvSpPr>
          <p:cNvPr id="470" name="Google Shape;470;p6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81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46013D-1420-4B74-AA98-C58687CF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7" y="1514708"/>
            <a:ext cx="349807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SomeInterface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commonMethod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SomeInterface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20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commonMethod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SomeInterface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20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commonMethod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A0B94-9EBD-41FD-8B2D-A9B9B62A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252" y="1514708"/>
            <a:ext cx="307327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()];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sk-SK" altLang="sk-SK" sz="1200" i="1">
                <a:solidFill>
                  <a:srgbClr val="8C8C8C"/>
                </a:solidFill>
                <a:latin typeface="Consolas" panose="020B0609020204030204" pitchFamily="49" charset="0"/>
              </a:rPr>
              <a:t>/** @var </a:t>
            </a:r>
            <a:r>
              <a:rPr lang="sk-SK" altLang="sk-SK" sz="1200" i="1">
                <a:solidFill>
                  <a:srgbClr val="660000"/>
                </a:solidFill>
                <a:latin typeface="Consolas" panose="020B0609020204030204" pitchFamily="49" charset="0"/>
              </a:rPr>
              <a:t>$</a:t>
            </a:r>
            <a:r>
              <a:rPr lang="sk-SK" altLang="sk-SK" sz="1200" i="1" err="1">
                <a:solidFill>
                  <a:srgbClr val="660000"/>
                </a:solidFill>
                <a:latin typeface="Consolas" panose="020B0609020204030204" pitchFamily="49" charset="0"/>
              </a:rPr>
              <a:t>item</a:t>
            </a:r>
            <a:r>
              <a:rPr lang="sk-SK" altLang="sk-SK" sz="1200" i="1">
                <a:solidFill>
                  <a:srgbClr val="660000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200" i="1" err="1">
                <a:latin typeface="Consolas" panose="020B0609020204030204" pitchFamily="49" charset="0"/>
              </a:rPr>
              <a:t>SomeInterface</a:t>
            </a:r>
            <a:r>
              <a:rPr lang="sk-SK" altLang="sk-SK" sz="1200" i="1">
                <a:latin typeface="Consolas" panose="020B0609020204030204" pitchFamily="49" charset="0"/>
              </a:rPr>
              <a:t> </a:t>
            </a:r>
            <a:r>
              <a:rPr lang="sk-SK" altLang="sk-SK" sz="1200" i="1">
                <a:solidFill>
                  <a:srgbClr val="8C8C8C"/>
                </a:solidFill>
                <a:latin typeface="Consolas" panose="020B0609020204030204" pitchFamily="49" charset="0"/>
              </a:rPr>
              <a:t>*/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$a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commonMethod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 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81673B8F-8F26-42F6-B4C1-F3995D8E541C}"/>
              </a:ext>
            </a:extLst>
          </p:cNvPr>
          <p:cNvCxnSpPr>
            <a:endCxn id="2" idx="2"/>
          </p:cNvCxnSpPr>
          <p:nvPr/>
        </p:nvCxnSpPr>
        <p:spPr>
          <a:xfrm>
            <a:off x="2229713" y="4477173"/>
            <a:ext cx="1" cy="26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3C2CF1C-5424-4DAB-B17E-7B081304F113}"/>
              </a:ext>
            </a:extLst>
          </p:cNvPr>
          <p:cNvCxnSpPr>
            <a:stCxn id="2" idx="2"/>
          </p:cNvCxnSpPr>
          <p:nvPr/>
        </p:nvCxnSpPr>
        <p:spPr>
          <a:xfrm flipV="1">
            <a:off x="2229714" y="4742725"/>
            <a:ext cx="2233913" cy="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158D8C11-C544-4C2B-BA16-3DA6A9822702}"/>
              </a:ext>
            </a:extLst>
          </p:cNvPr>
          <p:cNvCxnSpPr>
            <a:cxnSpLocks/>
          </p:cNvCxnSpPr>
          <p:nvPr/>
        </p:nvCxnSpPr>
        <p:spPr>
          <a:xfrm>
            <a:off x="4463627" y="1652693"/>
            <a:ext cx="1" cy="309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9DDF1FCB-E992-4F88-9BBA-B1892192218A}"/>
              </a:ext>
            </a:extLst>
          </p:cNvPr>
          <p:cNvCxnSpPr/>
          <p:nvPr/>
        </p:nvCxnSpPr>
        <p:spPr>
          <a:xfrm>
            <a:off x="4463627" y="1652693"/>
            <a:ext cx="7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Automatické nahrávanie tried</a:t>
            </a:r>
          </a:p>
        </p:txBody>
      </p:sp>
      <p:sp>
        <p:nvSpPr>
          <p:cNvPr id="494" name="Google Shape;494;p6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85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Zásada jedna trieda = jeden súbor</a:t>
            </a:r>
          </a:p>
          <a:p>
            <a:pPr lvl="1">
              <a:spcBef>
                <a:spcPts val="0"/>
              </a:spcBef>
            </a:pPr>
            <a:r>
              <a:rPr lang="sk-SK"/>
              <a:t>Dôsledok: množstvo </a:t>
            </a:r>
            <a:r>
              <a:rPr lang="sk-SK" i="1"/>
              <a:t>include</a:t>
            </a:r>
            <a:r>
              <a:rPr lang="sk-SK"/>
              <a:t> súborov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PHP riešenie: funkcia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spl_autoload_register()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Príklad: </a:t>
            </a: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sk-SK" sz="1200"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495" name="Google Shape;495;p6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82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590F3-12B5-4C1B-A69E-C92B66A9F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59" y="2788344"/>
            <a:ext cx="3801041" cy="1954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my_autoloader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/'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class.php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spl_autoload_register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my_autoloader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Alebo môžeme použiť anonymnú funkciu</a:t>
            </a:r>
            <a:br>
              <a:rPr kumimoji="0" lang="sk-SK" altLang="sk-SK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spl_autoload_register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/'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sk-SK" altLang="sk-SK" sz="11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class.php</a:t>
            </a:r>
            <a:r>
              <a:rPr kumimoji="0" lang="sk-SK" altLang="sk-SK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4DAEE-636B-8160-56DC-40B674E1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vlastnosti jazyka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B716BF-FF4D-C7AE-ECC3-94ACEEE78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01F77C4-2931-2DA1-4E43-E1E5FA9E3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309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Pripájanie externých súborov</a:t>
            </a: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30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je aplikácia zložitejšia, je výhodnejšie rozdeliť ju na viac PHP skriptov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 potom pripojiť požadované súbory podľa potreby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Príkaz </a:t>
            </a:r>
            <a:r>
              <a:rPr lang="en-US" sz="1400" dirty="0">
                <a:latin typeface="Consolas" panose="020B0609020204030204" pitchFamily="49" charset="0"/>
                <a:sym typeface="Roboto Mono"/>
              </a:rPr>
              <a:t>require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(súbor)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Ak súbor neexistuje, vyhlási chybu a skončí</a:t>
            </a:r>
          </a:p>
          <a:p>
            <a:pPr>
              <a:spcBef>
                <a:spcPts val="0"/>
              </a:spcBef>
            </a:pPr>
            <a:r>
              <a:rPr lang="sk-SK" dirty="0"/>
              <a:t>Príkaz 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include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(súbor)</a:t>
            </a:r>
            <a:endParaRPr lang="sk-SK" sz="1400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Ak súbor neexistuje, PHP vyhlási varovanie a skript pokračuje (užitočné napr. pri vkladaní HTML)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Verzia príkazov 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require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_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once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(súbor)</a:t>
            </a:r>
            <a:r>
              <a:rPr lang="sk-SK" dirty="0"/>
              <a:t> a 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include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_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once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(súbor)</a:t>
            </a:r>
            <a:endParaRPr lang="sk-SK" sz="1400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Vykoná sa kontrola, či už súbor bol vložený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Ak bol, znovu sa nevloží, inak by mohla nastať chyba napr. pri opätovnej deklarácii funkcií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431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Chyby v kóde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3 typy chýb (zjednodušené):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Syntaktické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Odhalia sa pri až spustení kódu (PHP nie je kompilované)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Preklepy, chýbajúce bodkočiarky alebo zátvorky, a pod.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Generujú vždy chybu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Chyby pri behu aplikácie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Nepodarí sa pripojiť k DB, neexistujúci súbor, delenie nulou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Generujú varovanie, alebo chybu (výnimku)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Chyby logické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Chyby v aplikačnej logike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Negenerujú chybové hlásenia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7665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Nastavenie zobrazovania chýb v PHP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Direktíva </a:t>
            </a:r>
            <a:r>
              <a:rPr lang="sk-SK" sz="1400" dirty="0" err="1">
                <a:latin typeface="Consolas" panose="020B0609020204030204" pitchFamily="49" charset="0"/>
                <a:sym typeface="Roboto Mono"/>
              </a:rPr>
              <a:t>error_reporting</a:t>
            </a:r>
            <a:r>
              <a:rPr lang="sk-SK" dirty="0"/>
              <a:t> v</a:t>
            </a:r>
            <a:r>
              <a:rPr lang="en-US" dirty="0"/>
              <a:t> </a:t>
            </a:r>
            <a:r>
              <a:rPr lang="sk-SK" dirty="0"/>
              <a:t>konfiguračnom</a:t>
            </a:r>
            <a:r>
              <a:rPr lang="en-US" dirty="0"/>
              <a:t> </a:t>
            </a:r>
            <a:r>
              <a:rPr lang="sk-SK" dirty="0"/>
              <a:t>súbore </a:t>
            </a:r>
            <a:r>
              <a:rPr lang="sk-SK" sz="1400" dirty="0">
                <a:latin typeface="Consolas" panose="020B0609020204030204" pitchFamily="49" charset="0"/>
                <a:sym typeface="Courier New"/>
              </a:rPr>
              <a:t>php.ini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Význam jednotlivých nastavení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Kompletný zoznam </a:t>
            </a:r>
            <a:r>
              <a:rPr lang="sk-SK" u="sng" dirty="0">
                <a:solidFill>
                  <a:schemeClr val="hlink"/>
                </a:solidFill>
                <a:hlinkClick r:id="rId3"/>
              </a:rPr>
              <a:t>http://php.net/manual/en/errorfunc.constants.php</a:t>
            </a:r>
            <a:endParaRPr lang="sk-SK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E_ALL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E_ERROR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E_NOTICE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E_STRICT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E_DEPRECATED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Preddefinované nastavenie v </a:t>
            </a:r>
            <a:r>
              <a:rPr lang="sk-SK" sz="1400" dirty="0">
                <a:latin typeface="Consolas" panose="020B0609020204030204" pitchFamily="49" charset="0"/>
              </a:rPr>
              <a:t>php.ini: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E_ALL</a:t>
            </a:r>
          </a:p>
          <a:p>
            <a:pPr lvl="1">
              <a:spcBef>
                <a:spcPts val="0"/>
              </a:spcBef>
            </a:pPr>
            <a:r>
              <a:rPr lang="sk-SK" dirty="0">
                <a:sym typeface="Roboto Mono"/>
              </a:rPr>
              <a:t>Pre vývoj najvhodnejšie</a:t>
            </a:r>
          </a:p>
          <a:p>
            <a:pPr lvl="1">
              <a:spcBef>
                <a:spcPts val="0"/>
              </a:spcBef>
            </a:pPr>
            <a:r>
              <a:rPr lang="sk-SK" dirty="0">
                <a:solidFill>
                  <a:schemeClr val="tx1"/>
                </a:solidFill>
                <a:sym typeface="Roboto Mono"/>
              </a:rPr>
              <a:t>Pre produkčnú verziu je lepšie zobrazovanie chýb skryť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75761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Ďalšie direktívy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Direktíva 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display_errors</a:t>
            </a:r>
            <a:endParaRPr lang="sk-SK" sz="140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Definuje, či chyby budú zobrazené na stránke, alebo 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Vhodné pre vývoj, ale </a:t>
            </a:r>
            <a:r>
              <a:rPr lang="sk-SK">
                <a:solidFill>
                  <a:srgbClr val="FF0000"/>
                </a:solidFill>
              </a:rPr>
              <a:t>NIE</a:t>
            </a:r>
            <a:r>
              <a:rPr lang="sk-SK"/>
              <a:t> pre </a:t>
            </a:r>
            <a:r>
              <a:rPr lang="sk-SK" err="1"/>
              <a:t>produčný</a:t>
            </a:r>
            <a:r>
              <a:rPr lang="sk-SK"/>
              <a:t> systém!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Direktíva </a:t>
            </a:r>
            <a:r>
              <a:rPr lang="sk-SK" sz="1400" err="1">
                <a:latin typeface="Consolas" panose="020B0609020204030204" pitchFamily="49" charset="0"/>
                <a:ea typeface="Roboto Mono"/>
                <a:sym typeface="Roboto Mono"/>
              </a:rPr>
              <a:t>log_errors</a:t>
            </a:r>
            <a:endParaRPr lang="sk-SK" sz="14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Určuje, či sa chyby budú logovať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 produkčnej verzii je odporúčané chyby radšej logovať ako zobrazovať </a:t>
            </a:r>
          </a:p>
          <a:p>
            <a:pPr>
              <a:spcBef>
                <a:spcPts val="0"/>
              </a:spcBef>
            </a:pPr>
            <a:r>
              <a:rPr lang="sk-SK"/>
              <a:t>Direktíva </a:t>
            </a:r>
            <a:r>
              <a:rPr lang="sk-SK" sz="1400" err="1">
                <a:latin typeface="Consolas" panose="020B0609020204030204" pitchFamily="49" charset="0"/>
                <a:ea typeface="Roboto Mono"/>
                <a:sym typeface="Roboto Mono"/>
              </a:rPr>
              <a:t>error_log</a:t>
            </a:r>
            <a:endParaRPr lang="sk-SK" sz="14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Meno súboru, kam sa budú logovať (zapisovať) chyby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Príp. </a:t>
            </a:r>
            <a:r>
              <a:rPr lang="sk-SK" i="1" err="1"/>
              <a:t>syslog</a:t>
            </a:r>
            <a:r>
              <a:rPr lang="sk-SK" i="1"/>
              <a:t> </a:t>
            </a:r>
            <a:r>
              <a:rPr lang="sk-SK"/>
              <a:t>(systémový log súbor)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7711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Zásady pri ošetrovaní chýb v PHP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19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Chyby by </a:t>
            </a:r>
            <a:r>
              <a:rPr lang="sk-SK">
                <a:solidFill>
                  <a:srgbClr val="FF0000"/>
                </a:solidFill>
              </a:rPr>
              <a:t>NIKDY</a:t>
            </a:r>
            <a:r>
              <a:rPr lang="sk-SK">
                <a:solidFill>
                  <a:srgbClr val="FF9900"/>
                </a:solidFill>
              </a:rPr>
              <a:t> </a:t>
            </a:r>
            <a:r>
              <a:rPr lang="sk-SK"/>
              <a:t>nemal vidieť koncový používateľ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Nielen neprofesionálne, ale aj bezpečnostné riziko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Vhodné je chyby logovať, príp. zasielať na e-mail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Tvorba chybových stránok (</a:t>
            </a:r>
            <a:r>
              <a:rPr lang="sk-SK" i="1" err="1"/>
              <a:t>error_pages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Vlastné chyby: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/>
              <a:t>Presmerovanie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/>
              <a:t>Ospravedlnenie za chybu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/>
              <a:t>Oznámenie chyby vývojárovi (technickej podpore)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Chybové stavy napr. 404 – preddefinované chybové stránky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Pri vývoji zapnúť zobrazovanie všetkých chýb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Naopak na produkčnom serveri výpis potlačiť 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15997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Ošetrovanie chýb v PHP</a:t>
            </a: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45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Pomocou hlásenia chýb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PHP vyhlási chybu, vývojár ju musí ošetriť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Operátor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@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Text chyby je možné získať volaním funkcie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error_get_last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Príklady:</a:t>
            </a: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sk-SK"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sk-SK"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sk-SK"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sk-SK" dirty="0"/>
          </a:p>
          <a:p>
            <a:pPr marL="457200" lvl="0" indent="-3302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Pomocou výnimiek</a:t>
            </a: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89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16ED5-B423-4894-84C1-0C8325AE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51" y="2990195"/>
            <a:ext cx="621676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sk-SK" altLang="sk-SK" sz="1200" i="1">
                <a:solidFill>
                  <a:srgbClr val="8C8C8C"/>
                </a:solidFill>
                <a:latin typeface="Consolas" panose="020B0609020204030204" pitchFamily="49" charset="0"/>
              </a:rPr>
              <a:t>// otváranie neexistujúceho súboru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@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altLang="sk-SK" sz="1200">
                <a:solidFill>
                  <a:srgbClr val="067D17"/>
                </a:solidFill>
                <a:latin typeface="Consolas" panose="020B0609020204030204" pitchFamily="49" charset="0"/>
              </a:rPr>
              <a:t>"non_existing_file"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"Chyba pri otváraní súboru"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$cache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prístup k neexistujúcemu prvku poľa</a:t>
            </a:r>
            <a:b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@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$cache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7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 PHP – pokračovanie 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 platformovo nezávislý (jeden kód beží na rôznych platformách)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Portovaný na množstvo OS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Spolupracuje  s rôznymi WWW servermi (Apache, </a:t>
            </a:r>
            <a:r>
              <a:rPr lang="sk-SK" dirty="0" err="1"/>
              <a:t>nginx</a:t>
            </a:r>
            <a:r>
              <a:rPr lang="sk-SK" dirty="0"/>
              <a:t>, ...)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Obsahuje tisíce funkcií (API)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/>
              <a:t>Rozširovateľný</a:t>
            </a:r>
            <a:r>
              <a:rPr lang="sk-SK" dirty="0"/>
              <a:t> cez vlastné dynamické knižnice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Konfiguračný súbor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php.ini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Aktuálna verzia PHP 8.2.11 (</a:t>
            </a:r>
            <a:r>
              <a:rPr lang="sk-SK" dirty="0" err="1"/>
              <a:t>Okt</a:t>
            </a:r>
            <a:r>
              <a:rPr lang="sk-SK" dirty="0"/>
              <a:t> 2023)</a:t>
            </a:r>
          </a:p>
          <a:p>
            <a:pPr lvl="1">
              <a:spcBef>
                <a:spcPts val="0"/>
              </a:spcBef>
            </a:pPr>
            <a:r>
              <a:rPr lang="sk-SK" dirty="0"/>
              <a:t>Pripravuje sa 8.3 (Nov 2023)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Výnimky (</a:t>
            </a:r>
            <a:r>
              <a:rPr lang="sk-SK" i="1"/>
              <a:t>exceptions</a:t>
            </a:r>
            <a:r>
              <a:rPr lang="sk-SK"/>
              <a:t>)</a:t>
            </a: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Spôsob ošetrovania chýb v kóde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Nie všetky PHP rozšírenia oznamujú chyby cez výnimky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Interné PHP funkcie používajú</a:t>
            </a:r>
            <a:r>
              <a:rPr lang="sk-SK" i="1"/>
              <a:t> </a:t>
            </a:r>
            <a:r>
              <a:rPr lang="sk-SK" i="1" err="1"/>
              <a:t>Error</a:t>
            </a:r>
            <a:r>
              <a:rPr lang="sk-SK" i="1"/>
              <a:t> </a:t>
            </a:r>
            <a:r>
              <a:rPr lang="sk-SK" i="1" err="1"/>
              <a:t>reporting</a:t>
            </a:r>
            <a:endParaRPr lang="sk-SK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Niektoré nové OOP rozšírenia používajú výnimky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Príklady použitia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Chyba pri prístupe k databáze – rozšírenie PDO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PHP </a:t>
            </a:r>
            <a:r>
              <a:rPr lang="sk-SK" err="1"/>
              <a:t>frameworky</a:t>
            </a:r>
            <a:r>
              <a:rPr lang="sk-SK"/>
              <a:t> používajú výnimky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Bloky </a:t>
            </a:r>
            <a:r>
              <a:rPr lang="sk-SK" sz="1400" err="1">
                <a:latin typeface="Consolas" panose="020B0609020204030204" pitchFamily="49" charset="0"/>
                <a:ea typeface="Roboto Mono"/>
                <a:sym typeface="Roboto Mono"/>
              </a:rPr>
              <a:t>try-catch-finally</a:t>
            </a:r>
            <a:endParaRPr lang="sk-SK" sz="140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Výnimka môže byť aj explicitne vyvolaná v kóde – kľúčové slovo 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throw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96972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Bloky </a:t>
            </a:r>
            <a:r>
              <a:rPr lang="en-US" sz="2800">
                <a:latin typeface="Consolas" panose="020B0609020204030204" pitchFamily="49" charset="0"/>
              </a:rPr>
              <a:t>try-catch-finally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24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Blok </a:t>
            </a:r>
            <a:r>
              <a:rPr lang="en-US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try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Kód ohraničený v tomto bloku je "sledovaný", či nenastane výnimka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Musí mať za sebou aspoň jeden blok </a:t>
            </a:r>
            <a:r>
              <a:rPr lang="en-US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catch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alebo </a:t>
            </a:r>
            <a:r>
              <a:rPr lang="en-US" sz="1200">
                <a:latin typeface="Consolas" panose="020B0609020204030204" pitchFamily="49" charset="0"/>
                <a:ea typeface="Roboto Mono"/>
                <a:sym typeface="Roboto Mono"/>
              </a:rPr>
              <a:t>finally</a:t>
            </a:r>
            <a:endParaRPr lang="en-US" sz="1200">
              <a:latin typeface="Consolas" panose="020B0609020204030204" pitchFamily="49" charset="0"/>
              <a:ea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Blok </a:t>
            </a:r>
            <a:r>
              <a:rPr lang="en-US" sz="1400">
                <a:latin typeface="Consolas" panose="020B0609020204030204" pitchFamily="49" charset="0"/>
                <a:ea typeface="Roboto Mono"/>
                <a:sym typeface="Roboto Mono"/>
              </a:rPr>
              <a:t>catch</a:t>
            </a:r>
            <a:endParaRPr lang="en-US" sz="14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PHP "posunie" riadenie skriptu do tohto bloku, keď nastane výnimka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Jeden </a:t>
            </a:r>
            <a:r>
              <a:rPr lang="en-US" sz="1200">
                <a:latin typeface="Consolas" panose="020B0609020204030204" pitchFamily="49" charset="0"/>
                <a:ea typeface="Roboto Mono"/>
                <a:sym typeface="Roboto Mono"/>
              </a:rPr>
              <a:t>try</a:t>
            </a:r>
            <a:r>
              <a:rPr lang="sk-SK"/>
              <a:t> môže mať viac blokov </a:t>
            </a:r>
            <a:r>
              <a:rPr lang="en-US" sz="1200">
                <a:latin typeface="Consolas" panose="020B0609020204030204" pitchFamily="49" charset="0"/>
                <a:ea typeface="Roboto Mono"/>
                <a:sym typeface="Roboto Mono"/>
              </a:rPr>
              <a:t>catch</a:t>
            </a:r>
            <a:r>
              <a:rPr lang="sk-SK">
                <a:sym typeface="Roboto Mono"/>
              </a:rPr>
              <a:t> (PHP 7.1+ umožňuje zoskupovanie výnimiek pomocou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|</a:t>
            </a:r>
            <a:r>
              <a:rPr lang="sk-SK">
                <a:sym typeface="Roboto Mono"/>
              </a:rPr>
              <a:t>)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Rozlišujú sa typom výnimky, ktorú odchytávajú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Blok </a:t>
            </a:r>
            <a:r>
              <a:rPr lang="en-US" sz="1400">
                <a:latin typeface="Consolas" panose="020B0609020204030204" pitchFamily="49" charset="0"/>
                <a:ea typeface="Roboto Mono"/>
                <a:sym typeface="Roboto Mono"/>
              </a:rPr>
              <a:t>finally</a:t>
            </a:r>
            <a:endParaRPr lang="en-US" sz="14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Blok sa vykoná vždy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Buď po úspešnom ukončení bloku </a:t>
            </a:r>
            <a:r>
              <a:rPr lang="en-US" sz="1200">
                <a:latin typeface="Consolas" panose="020B0609020204030204" pitchFamily="49" charset="0"/>
                <a:ea typeface="Roboto Mono"/>
                <a:sym typeface="Roboto Mono"/>
              </a:rPr>
              <a:t>try</a:t>
            </a:r>
            <a:r>
              <a:rPr lang="sk-SK"/>
              <a:t>, alebo po skončení bloku </a:t>
            </a:r>
            <a:r>
              <a:rPr lang="en-US" sz="1200">
                <a:latin typeface="Consolas" panose="020B0609020204030204" pitchFamily="49" charset="0"/>
                <a:ea typeface="Roboto Mono"/>
                <a:sym typeface="Roboto Mono"/>
              </a:rPr>
              <a:t>catch</a:t>
            </a:r>
            <a:endParaRPr lang="en-US" sz="12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Vhodné napr. na uzavretie súborov alebo iné činnosti na "upratanie" po výnimke</a:t>
            </a: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47093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Ohlásenie a spracovanie výnimky</a:t>
            </a:r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435894" y="1500431"/>
            <a:ext cx="8272200" cy="318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</a:t>
            </a:r>
          </a:p>
          <a:p>
            <a:pPr marL="127000" indent="0">
              <a:buNone/>
            </a:pPr>
            <a:r>
              <a:rPr lang="sk-SK" altLang="sk-SK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k-SK" altLang="sk-SK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sk-SK" altLang="sk-SK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by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k-SK" altLang="sk-SK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.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.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(\</a:t>
            </a:r>
            <a:r>
              <a:rPr kumimoji="0" lang="sk-SK" altLang="sk-SK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Caught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sk-SK" altLang="sk-S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lvl="0" indent="0" algn="l" rtl="0">
              <a:spcBef>
                <a:spcPts val="300"/>
              </a:spcBef>
              <a:spcAft>
                <a:spcPts val="0"/>
              </a:spcAft>
              <a:buSzPts val="1600"/>
              <a:buNone/>
            </a:pPr>
            <a:endParaRPr lang="sk-SK" sz="1100" dirty="0">
              <a:latin typeface="Consolas" panose="020B0609020204030204" pitchFamily="49" charset="0"/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92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FCFAE-7740-4EDE-BB36-AB5E640A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725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Zabudované a vlastné výnimky</a:t>
            </a:r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PHP poskytuje množinu vlastných výnimiek (objekty)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Preddefinované výnimky v PHP: </a:t>
            </a:r>
            <a:r>
              <a:rPr lang="sk-SK" u="sng">
                <a:solidFill>
                  <a:schemeClr val="hlink"/>
                </a:solidFill>
                <a:hlinkClick r:id="rId3"/>
              </a:rPr>
              <a:t>http://php.net/manual/en/reserved.exceptions.php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Ďalšie sú definované v SPL </a:t>
            </a:r>
            <a:r>
              <a:rPr lang="sk-SK" u="sng">
                <a:solidFill>
                  <a:schemeClr val="hlink"/>
                </a:solidFill>
                <a:hlinkClick r:id="rId4"/>
              </a:rPr>
              <a:t>http://php.net/manual/en/spl.exceptions.php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Všetky dedia od triedy 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Exception</a:t>
            </a:r>
            <a:endParaRPr lang="sk-SK" sz="120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Možnosť definovať si vlastné výnimky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Musia byť potomkom triedy 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Exception</a:t>
            </a:r>
            <a:endParaRPr lang="sk-SK" sz="1200">
              <a:latin typeface="Consolas" panose="020B0609020204030204" pitchFamily="49" charset="0"/>
              <a:ea typeface="Roboto Mono"/>
              <a:sym typeface="Roboto Mono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7265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Menné priestory (NS – </a:t>
            </a:r>
            <a:r>
              <a:rPr lang="sk-SK" i="1" err="1"/>
              <a:t>namespaces</a:t>
            </a:r>
            <a:r>
              <a:rPr lang="sk-SK"/>
              <a:t>)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Rozlišovanie tried, rozhraní, funkcií a konštánt s rovnakým menom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Podobné ako v iných jazykoch (napr. Java, C#)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Účel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Riešenie kolízií medzi vlastným kódom, knižnicami, internými názvami v PHP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Sprehľadnenie kódu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Možnosť tvorby "</a:t>
            </a:r>
            <a:r>
              <a:rPr lang="sk-SK" err="1"/>
              <a:t>podmenných</a:t>
            </a:r>
            <a:r>
              <a:rPr lang="sk-SK"/>
              <a:t>" priestorov (</a:t>
            </a:r>
            <a:r>
              <a:rPr lang="sk-SK" i="1" err="1"/>
              <a:t>subnamespaces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Ako oddeľovač sa používa znak </a:t>
            </a:r>
            <a:r>
              <a:rPr lang="sk-SK" sz="1400">
                <a:latin typeface="Consolas" panose="020B0609020204030204" pitchFamily="49" charset="0"/>
              </a:rPr>
              <a:t>\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Musí byť uvedený ako prvý príkaz skriptu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Iba príkaz 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declare</a:t>
            </a:r>
            <a:r>
              <a:rPr lang="sk-SK"/>
              <a:t> môže byť pred ním</a:t>
            </a: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926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definovanie menného priestoru</a:t>
            </a: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56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sk-SK"/>
              <a:t>Definovanie NS:</a:t>
            </a:r>
          </a:p>
          <a:p>
            <a:pPr marL="127000" indent="0">
              <a:buNone/>
            </a:pPr>
            <a:endParaRPr lang="sk-SK"/>
          </a:p>
          <a:p>
            <a:pPr marL="127000" indent="0">
              <a:buNone/>
            </a:pPr>
            <a:endParaRPr lang="sk-SK"/>
          </a:p>
          <a:p>
            <a:pPr marL="127000" indent="0">
              <a:lnSpc>
                <a:spcPct val="150000"/>
              </a:lnSpc>
              <a:buNone/>
            </a:pPr>
            <a:endParaRPr lang="sk-SK"/>
          </a:p>
          <a:p>
            <a:pPr>
              <a:lnSpc>
                <a:spcPct val="150000"/>
              </a:lnSpc>
            </a:pPr>
            <a:r>
              <a:rPr lang="sk-SK"/>
              <a:t>Použitie:	</a:t>
            </a:r>
          </a:p>
        </p:txBody>
      </p:sp>
      <p:sp>
        <p:nvSpPr>
          <p:cNvPr id="206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95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53B1C-D1EE-4101-982F-E2F9429E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3" y="1996609"/>
            <a:ext cx="290335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CONNECT_OK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6AA6F6-EDB9-413E-885C-19CD859B4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2" y="3481743"/>
            <a:ext cx="290335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CONNECT_OK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$c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59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Prístup k menným priestorom</a:t>
            </a:r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17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Analógia so súborovým systémom OS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Len názov súboru: 			</a:t>
            </a:r>
            <a:r>
              <a:rPr lang="sk-SK" sz="120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abc.txt</a:t>
            </a:r>
            <a:endParaRPr lang="sk-SK" sz="1200"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sk-SK"/>
              <a:t>Relatívna cesta:     			</a:t>
            </a:r>
            <a:r>
              <a:rPr lang="sk-SK" sz="1200">
                <a:latin typeface="Consolas" panose="020B0609020204030204" pitchFamily="49" charset="0"/>
                <a:cs typeface="Courier New"/>
                <a:sym typeface="Courier New"/>
              </a:rPr>
              <a:t>texts/abc.txt</a:t>
            </a:r>
            <a:endParaRPr lang="sk-SK" sz="1200">
              <a:latin typeface="Consolas" panose="020B0609020204030204" pitchFamily="49" charset="0"/>
              <a:cs typeface="Courier New"/>
            </a:endParaRPr>
          </a:p>
          <a:p>
            <a:pPr lvl="1">
              <a:spcBef>
                <a:spcPts val="0"/>
              </a:spcBef>
            </a:pPr>
            <a:r>
              <a:rPr lang="sk-SK"/>
              <a:t>Absolútna cesta:     			</a:t>
            </a:r>
            <a:r>
              <a:rPr lang="sk-SK" sz="1200">
                <a:latin typeface="Consolas" panose="020B0609020204030204" pitchFamily="49" charset="0"/>
                <a:cs typeface="Courier New"/>
                <a:sym typeface="Courier New"/>
              </a:rPr>
              <a:t>/home/user1/texts/abc.txt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NS</a:t>
            </a:r>
          </a:p>
          <a:p>
            <a:pPr lvl="1">
              <a:spcBef>
                <a:spcPts val="0"/>
              </a:spcBef>
            </a:pPr>
            <a:r>
              <a:rPr lang="sk-SK"/>
              <a:t>Nekvalifikované meno (bez uvedenia NS):  	</a:t>
            </a:r>
            <a:r>
              <a:rPr lang="sk-SK" sz="1200">
                <a:latin typeface="Consolas" panose="020B0609020204030204" pitchFamily="49" charset="0"/>
                <a:cs typeface="Courier New"/>
                <a:sym typeface="Roboto Mono"/>
              </a:rPr>
              <a:t>scitaj($a, $b)</a:t>
            </a:r>
            <a:endParaRPr lang="sk-SK" sz="1200">
              <a:latin typeface="Consolas" panose="020B0609020204030204" pitchFamily="49" charset="0"/>
              <a:cs typeface="Courier New"/>
            </a:endParaRPr>
          </a:p>
          <a:p>
            <a:pPr lvl="1">
              <a:spcBef>
                <a:spcPts val="0"/>
              </a:spcBef>
            </a:pPr>
            <a:r>
              <a:rPr lang="sk-SK"/>
              <a:t>Kvalifikované meno:                  		</a:t>
            </a:r>
            <a:r>
              <a:rPr lang="sk-SK" sz="1200">
                <a:latin typeface="Consolas" panose="020B0609020204030204" pitchFamily="49" charset="0"/>
                <a:cs typeface="Courier New"/>
                <a:sym typeface="Roboto Mono"/>
              </a:rPr>
              <a:t>projekt1\scitaj($a, $b)</a:t>
            </a:r>
            <a:endParaRPr lang="sk-SK" sz="1200">
              <a:latin typeface="Consolas" panose="020B0609020204030204" pitchFamily="49" charset="0"/>
              <a:cs typeface="Courier New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Plne kvalifikované meno:             		</a:t>
            </a:r>
            <a:r>
              <a:rPr lang="sk-SK" sz="1200">
                <a:latin typeface="Consolas" panose="020B0609020204030204" pitchFamily="49" charset="0"/>
                <a:cs typeface="Courier New"/>
                <a:sym typeface="Roboto Mono"/>
              </a:rPr>
              <a:t>\projekt1\scitaj($a, $b)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Globálny NS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Všetky vstavané PHP funkcie sú v globálnom NS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Nie je nutné uvádzať NS</a:t>
            </a:r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39415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Hierarchia menných priestorov</a:t>
            </a:r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 zložitejších aplikáciách môže byť </a:t>
            </a:r>
            <a:r>
              <a:rPr lang="sk-SK" dirty="0" err="1"/>
              <a:t>definových</a:t>
            </a:r>
            <a:r>
              <a:rPr lang="sk-SK" dirty="0"/>
              <a:t> aj viac NS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Podobne ako adresárová štruktúra v OS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Jednotlivé úrovne sa oddeľujú znakom </a:t>
            </a:r>
            <a:r>
              <a:rPr lang="sk-SK" sz="1200" dirty="0">
                <a:latin typeface="Consolas" panose="020B0609020204030204" pitchFamily="49" charset="0"/>
              </a:rPr>
              <a:t>\</a:t>
            </a: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dirty="0"/>
              <a:t>	</a:t>
            </a: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 dirty="0"/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 dirty="0"/>
          </a:p>
          <a:p>
            <a:pPr indent="0">
              <a:lnSpc>
                <a:spcPct val="100000"/>
              </a:lnSpc>
              <a:spcBef>
                <a:spcPts val="500"/>
              </a:spcBef>
              <a:buNone/>
            </a:pPr>
            <a:endParaRPr lang="sk-SK" dirty="0"/>
          </a:p>
          <a:p>
            <a:pPr marL="742950" indent="-285750">
              <a:lnSpc>
                <a:spcPct val="100000"/>
              </a:lnSpc>
              <a:spcBef>
                <a:spcPts val="1200"/>
              </a:spcBef>
            </a:pPr>
            <a:r>
              <a:rPr lang="sk-SK" dirty="0"/>
              <a:t>Prístup k prvkom NS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k funkcii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MyProject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\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Sub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\Level\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connect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97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903A5-8C7F-43B5-BC37-94F29E4C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340" y="2617916"/>
            <a:ext cx="45991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CONNECT_OK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77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Import a aliasing NS</a:t>
            </a: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68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potrebujeme sprístupniť NS (alebo aj iba jednu funkciu)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 viacnásobné použitie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Kľúčové slovo </a:t>
            </a:r>
            <a:r>
              <a:rPr lang="sk-SK" sz="1200" dirty="0" err="1"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chceme pomenovať napr. hierarchický NS, použijeme kľúčové slovo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Vytvorí sa alias k názvu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sk-SK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</a:t>
            </a:r>
            <a:endParaRPr lang="sk-SK"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98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5F8153-E266-4D4F-965F-32825770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06" y="3278865"/>
            <a:ext cx="3185487" cy="1431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to isté ako My\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NSname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NSname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import globálnej triedy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ArrayObject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377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Ukončenie behu skriptu</a:t>
            </a:r>
          </a:p>
        </p:txBody>
      </p:sp>
      <p:sp>
        <p:nvSpPr>
          <p:cNvPr id="501" name="Google Shape;501;p6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Funkcia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die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Umožňuje aj výpis nejakého reťazca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Jednoduchý nástroj na ladenie</a:t>
            </a:r>
          </a:p>
        </p:txBody>
      </p:sp>
      <p:sp>
        <p:nvSpPr>
          <p:cNvPr id="502" name="Google Shape;502;p6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99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06730B-E617-4B01-8314-FAAC8F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17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28E467-E70E-4A9B-B758-6043EDE1A980}">
  <ds:schemaRefs>
    <ds:schemaRef ds:uri="7d1569f7-a9ba-4934-9f41-02a47fb0fb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F96EBC-4FF0-4AEF-938A-AA9ADF03AD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8B508E-3AF2-404C-A4D3-8BDA69ED0CAD}"/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7736</Words>
  <Application>Microsoft Office PowerPoint</Application>
  <PresentationFormat>Prezentácia na obrazovke (16:9)</PresentationFormat>
  <Paragraphs>908</Paragraphs>
  <Slides>99</Slides>
  <Notes>87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99</vt:i4>
      </vt:variant>
    </vt:vector>
  </HeadingPairs>
  <TitlesOfParts>
    <vt:vector size="106" baseType="lpstr">
      <vt:lpstr>Arial</vt:lpstr>
      <vt:lpstr>Cabin</vt:lpstr>
      <vt:lpstr>Consolas</vt:lpstr>
      <vt:lpstr>JetBrains Mono</vt:lpstr>
      <vt:lpstr>Noto Sans Symbols</vt:lpstr>
      <vt:lpstr>Roboto Mono</vt:lpstr>
      <vt:lpstr>Dividenda</vt:lpstr>
      <vt:lpstr>Jazyk PHP </vt:lpstr>
      <vt:lpstr>Prezentácia programu PowerPoint</vt:lpstr>
      <vt:lpstr>Strana servera webovej aplikácie</vt:lpstr>
      <vt:lpstr>Webový server</vt:lpstr>
      <vt:lpstr>Jazyky a frameworky na tvorbu web aplikácií</vt:lpstr>
      <vt:lpstr>Vkladanie skriptov na strane servera</vt:lpstr>
      <vt:lpstr>Jazyk PHP</vt:lpstr>
      <vt:lpstr>Jazyk PHP</vt:lpstr>
      <vt:lpstr>Jazyk PHP – pokračovanie </vt:lpstr>
      <vt:lpstr>Výhody jazyka PHP</vt:lpstr>
      <vt:lpstr>Výhody jazyka PHP – pokračovanie </vt:lpstr>
      <vt:lpstr>Nevýhody jazyka PHP</vt:lpstr>
      <vt:lpstr>Inštalácia PHP</vt:lpstr>
      <vt:lpstr>Schéma fungovania PHP skriptov</vt:lpstr>
      <vt:lpstr>Životný cyklus PHP aplikácie</vt:lpstr>
      <vt:lpstr>Schéma PHP životného cyklu (porovnanie s Javou)</vt:lpstr>
      <vt:lpstr>Hello World aplikácia v PHP</vt:lpstr>
      <vt:lpstr>Základná syntax</vt:lpstr>
      <vt:lpstr>Premenné</vt:lpstr>
      <vt:lpstr>Platnosť premenných (scope)</vt:lpstr>
      <vt:lpstr>Dátové typy</vt:lpstr>
      <vt:lpstr>Skalárne dátové typy</vt:lpstr>
      <vt:lpstr>Rozdiely medzi reťazcami v ' ' a " "</vt:lpstr>
      <vt:lpstr>Dátový typ pole</vt:lpstr>
      <vt:lpstr>Inicializácia polí</vt:lpstr>
      <vt:lpstr>Ukážka funkcií na prácu s poliami</vt:lpstr>
      <vt:lpstr>Operátory na prácu s poliami</vt:lpstr>
      <vt:lpstr>Špeciálne dátové typy</vt:lpstr>
      <vt:lpstr>Pretypovanie premenných</vt:lpstr>
      <vt:lpstr>Konštanty</vt:lpstr>
      <vt:lpstr>Výrazy</vt:lpstr>
      <vt:lpstr>Operátory</vt:lpstr>
      <vt:lpstr>Priorita operátorov</vt:lpstr>
      <vt:lpstr>Null safe operátor</vt:lpstr>
      <vt:lpstr>Základné príkazy </vt:lpstr>
      <vt:lpstr>Príkaz na vetvenie</vt:lpstr>
      <vt:lpstr>Vyhodnocovanie logických výrazov v podmienkach</vt:lpstr>
      <vt:lpstr>Viacnásobné vetvenie</vt:lpstr>
      <vt:lpstr>Príkazy switch a match (PHP 8)</vt:lpstr>
      <vt:lpstr>Cykly while/do/for</vt:lpstr>
      <vt:lpstr>Cyklus foreach</vt:lpstr>
      <vt:lpstr>Funkcie</vt:lpstr>
      <vt:lpstr>Parametre funkcií</vt:lpstr>
      <vt:lpstr>Štandardné hodnoty parametrov</vt:lpstr>
      <vt:lpstr>Pomenované parametre funkcií</vt:lpstr>
      <vt:lpstr>Deklarácia dátových typov</vt:lpstr>
      <vt:lpstr>Kolekcie typov (union typy)</vt:lpstr>
      <vt:lpstr>Premenný počet parametrov</vt:lpstr>
      <vt:lpstr>Návratová hodnota funkcie</vt:lpstr>
      <vt:lpstr>Callbacks</vt:lpstr>
      <vt:lpstr>Callback s použitím closure </vt:lpstr>
      <vt:lpstr>Closure a parametre</vt:lpstr>
      <vt:lpstr>Arrow funkcie </vt:lpstr>
      <vt:lpstr>callable</vt:lpstr>
      <vt:lpstr>Výpis obsahu premenných</vt:lpstr>
      <vt:lpstr>OOP v PHP</vt:lpstr>
      <vt:lpstr>Podpora OOP v PHP</vt:lpstr>
      <vt:lpstr>Viditeľnosť</vt:lpstr>
      <vt:lpstr>Atribúty a metódy</vt:lpstr>
      <vt:lpstr>Príklad na triedu</vt:lpstr>
      <vt:lpstr>Vytváranie inštancií triedy a volanie metód</vt:lpstr>
      <vt:lpstr>Konštruktor a deštruktor</vt:lpstr>
      <vt:lpstr>Konštruktor a deštruktor – príklad </vt:lpstr>
      <vt:lpstr>Propagácia vlastností do konštruktora – PHP8</vt:lpstr>
      <vt:lpstr>Get a set metódy</vt:lpstr>
      <vt:lpstr>Príklad na vytvorenie get a set metód</vt:lpstr>
      <vt:lpstr>Dedičnosť</vt:lpstr>
      <vt:lpstr>Kľúčové slovo final</vt:lpstr>
      <vt:lpstr>Kľúčové slovo static</vt:lpstr>
      <vt:lpstr>Príklad – statické metódy a atribúty</vt:lpstr>
      <vt:lpstr>Rozhrania (interfaces)</vt:lpstr>
      <vt:lpstr>Príklad – implementácia viacerých rozhraní</vt:lpstr>
      <vt:lpstr>Abstraktné triedy</vt:lpstr>
      <vt:lpstr>Príklad – abstraktná trieda</vt:lpstr>
      <vt:lpstr>Vymenovaný typ (PHP 8.1)</vt:lpstr>
      <vt:lpstr>Vymenovaný typ – príklad </vt:lpstr>
      <vt:lpstr>Backed enum - príklad</vt:lpstr>
      <vt:lpstr>Traits</vt:lpstr>
      <vt:lpstr>Príklad – trait </vt:lpstr>
      <vt:lpstr>Polymorfizmus</vt:lpstr>
      <vt:lpstr>Príklad – polymorfizmus pomocou rozhrania</vt:lpstr>
      <vt:lpstr>Automatické nahrávanie tried</vt:lpstr>
      <vt:lpstr>Ďalšie vlastnosti jazyka</vt:lpstr>
      <vt:lpstr>Pripájanie externých súborov</vt:lpstr>
      <vt:lpstr>Chyby v kóde</vt:lpstr>
      <vt:lpstr>Nastavenie zobrazovania chýb v PHP</vt:lpstr>
      <vt:lpstr>Ďalšie direktívy</vt:lpstr>
      <vt:lpstr>Zásady pri ošetrovaní chýb v PHP</vt:lpstr>
      <vt:lpstr>Ošetrovanie chýb v PHP</vt:lpstr>
      <vt:lpstr>Výnimky (exceptions)</vt:lpstr>
      <vt:lpstr>Bloky try-catch-finally</vt:lpstr>
      <vt:lpstr>Ohlásenie a spracovanie výnimky</vt:lpstr>
      <vt:lpstr>Zabudované a vlastné výnimky</vt:lpstr>
      <vt:lpstr>Menné priestory (NS – namespaces)</vt:lpstr>
      <vt:lpstr>Príklad – definovanie menného priestoru</vt:lpstr>
      <vt:lpstr>Prístup k menným priestorom</vt:lpstr>
      <vt:lpstr>Hierarchia menných priestorov</vt:lpstr>
      <vt:lpstr>Import a aliasing NS</vt:lpstr>
      <vt:lpstr>Ukončenie behu skriptu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Jazyk PHP I.</dc:title>
  <dc:creator>Patrik Hrkut</dc:creator>
  <cp:lastModifiedBy>Patrik Hrkút</cp:lastModifiedBy>
  <cp:revision>1</cp:revision>
  <dcterms:modified xsi:type="dcterms:W3CDTF">2023-10-18T09:26:07Z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27700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