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4"/>
  </p:sldMasterIdLst>
  <p:notesMasterIdLst>
    <p:notesMasterId r:id="rId66"/>
  </p:notesMasterIdLst>
  <p:sldIdLst>
    <p:sldId id="256" r:id="rId5"/>
    <p:sldId id="257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346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5" r:id="rId27"/>
    <p:sldId id="296" r:id="rId28"/>
    <p:sldId id="297" r:id="rId29"/>
    <p:sldId id="292" r:id="rId30"/>
    <p:sldId id="293" r:id="rId31"/>
    <p:sldId id="294" r:id="rId32"/>
    <p:sldId id="298" r:id="rId33"/>
    <p:sldId id="333" r:id="rId34"/>
    <p:sldId id="349" r:id="rId35"/>
    <p:sldId id="348" r:id="rId36"/>
    <p:sldId id="332" r:id="rId37"/>
    <p:sldId id="300" r:id="rId38"/>
    <p:sldId id="331" r:id="rId39"/>
    <p:sldId id="301" r:id="rId40"/>
    <p:sldId id="334" r:id="rId41"/>
    <p:sldId id="335" r:id="rId42"/>
    <p:sldId id="329" r:id="rId43"/>
    <p:sldId id="328" r:id="rId44"/>
    <p:sldId id="341" r:id="rId45"/>
    <p:sldId id="340" r:id="rId46"/>
    <p:sldId id="336" r:id="rId47"/>
    <p:sldId id="337" r:id="rId48"/>
    <p:sldId id="338" r:id="rId49"/>
    <p:sldId id="350" r:id="rId50"/>
    <p:sldId id="339" r:id="rId51"/>
    <p:sldId id="330" r:id="rId52"/>
    <p:sldId id="351" r:id="rId53"/>
    <p:sldId id="343" r:id="rId54"/>
    <p:sldId id="342" r:id="rId55"/>
    <p:sldId id="344" r:id="rId56"/>
    <p:sldId id="352" r:id="rId57"/>
    <p:sldId id="353" r:id="rId58"/>
    <p:sldId id="318" r:id="rId59"/>
    <p:sldId id="354" r:id="rId60"/>
    <p:sldId id="319" r:id="rId61"/>
    <p:sldId id="320" r:id="rId62"/>
    <p:sldId id="321" r:id="rId63"/>
    <p:sldId id="322" r:id="rId64"/>
    <p:sldId id="326" r:id="rId6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0FA"/>
    <a:srgbClr val="990099"/>
    <a:srgbClr val="CC33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BDB6D-FD44-4059-B871-637CAC3D9577}" v="105" dt="2023-10-25T14:19:48.347"/>
    <p1510:client id="{442CFB25-D6F1-4C18-A49F-72CED024DB8C}" v="2" dt="2023-10-25T08:36:52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5515" autoAdjust="0"/>
  </p:normalViewPr>
  <p:slideViewPr>
    <p:cSldViewPr snapToGrid="0">
      <p:cViewPr varScale="1">
        <p:scale>
          <a:sx n="153" d="100"/>
          <a:sy n="153" d="100"/>
        </p:scale>
        <p:origin x="38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Hrkút" userId="69b41f3f-cce6-4833-b1b6-94a378442888" providerId="ADAL" clId="{BD421750-B427-4A35-B1CD-F129DC15DBBF}"/>
    <pc:docChg chg="undo custSel addSld modSld">
      <pc:chgData name="Patrik Hrkút" userId="69b41f3f-cce6-4833-b1b6-94a378442888" providerId="ADAL" clId="{BD421750-B427-4A35-B1CD-F129DC15DBBF}" dt="2021-11-08T16:04:48.206" v="2118" actId="6549"/>
      <pc:docMkLst>
        <pc:docMk/>
      </pc:docMkLst>
      <pc:sldChg chg="addSp modSp mod">
        <pc:chgData name="Patrik Hrkút" userId="69b41f3f-cce6-4833-b1b6-94a378442888" providerId="ADAL" clId="{BD421750-B427-4A35-B1CD-F129DC15DBBF}" dt="2021-11-08T14:52:52.978" v="1673" actId="208"/>
        <pc:sldMkLst>
          <pc:docMk/>
          <pc:sldMk cId="0" sldId="300"/>
        </pc:sldMkLst>
        <pc:spChg chg="add mod">
          <ac:chgData name="Patrik Hrkút" userId="69b41f3f-cce6-4833-b1b6-94a378442888" providerId="ADAL" clId="{BD421750-B427-4A35-B1CD-F129DC15DBBF}" dt="2021-11-08T14:48:51.947" v="1561" actId="208"/>
          <ac:spMkLst>
            <pc:docMk/>
            <pc:sldMk cId="0" sldId="300"/>
            <ac:spMk id="30" creationId="{E588888A-8899-4B9F-8196-559810511244}"/>
          </ac:spMkLst>
        </pc:spChg>
        <pc:spChg chg="add mod">
          <ac:chgData name="Patrik Hrkút" userId="69b41f3f-cce6-4833-b1b6-94a378442888" providerId="ADAL" clId="{BD421750-B427-4A35-B1CD-F129DC15DBBF}" dt="2021-11-08T14:37:14.646" v="1489" actId="6549"/>
          <ac:spMkLst>
            <pc:docMk/>
            <pc:sldMk cId="0" sldId="300"/>
            <ac:spMk id="50" creationId="{BD2FB7AC-0EE9-4B85-8C9E-C98EFB87E7B9}"/>
          </ac:spMkLst>
        </pc:spChg>
        <pc:spChg chg="mod">
          <ac:chgData name="Patrik Hrkút" userId="69b41f3f-cce6-4833-b1b6-94a378442888" providerId="ADAL" clId="{BD421750-B427-4A35-B1CD-F129DC15DBBF}" dt="2021-11-08T14:39:13.634" v="1538" actId="1037"/>
          <ac:spMkLst>
            <pc:docMk/>
            <pc:sldMk cId="0" sldId="300"/>
            <ac:spMk id="750" creationId="{00000000-0000-0000-0000-000000000000}"/>
          </ac:spMkLst>
        </pc:spChg>
        <pc:spChg chg="mod">
          <ac:chgData name="Patrik Hrkút" userId="69b41f3f-cce6-4833-b1b6-94a378442888" providerId="ADAL" clId="{BD421750-B427-4A35-B1CD-F129DC15DBBF}" dt="2021-11-08T14:38:56.574" v="1513" actId="1076"/>
          <ac:spMkLst>
            <pc:docMk/>
            <pc:sldMk cId="0" sldId="300"/>
            <ac:spMk id="751" creationId="{00000000-0000-0000-0000-000000000000}"/>
          </ac:spMkLst>
        </pc:spChg>
        <pc:spChg chg="mod">
          <ac:chgData name="Patrik Hrkút" userId="69b41f3f-cce6-4833-b1b6-94a378442888" providerId="ADAL" clId="{BD421750-B427-4A35-B1CD-F129DC15DBBF}" dt="2021-11-08T14:49:56.115" v="1578" actId="1037"/>
          <ac:spMkLst>
            <pc:docMk/>
            <pc:sldMk cId="0" sldId="300"/>
            <ac:spMk id="752" creationId="{00000000-0000-0000-0000-000000000000}"/>
          </ac:spMkLst>
        </pc:spChg>
        <pc:spChg chg="mod">
          <ac:chgData name="Patrik Hrkút" userId="69b41f3f-cce6-4833-b1b6-94a378442888" providerId="ADAL" clId="{BD421750-B427-4A35-B1CD-F129DC15DBBF}" dt="2021-11-08T14:50:54.885" v="1615" actId="114"/>
          <ac:spMkLst>
            <pc:docMk/>
            <pc:sldMk cId="0" sldId="300"/>
            <ac:spMk id="761" creationId="{00000000-0000-0000-0000-000000000000}"/>
          </ac:spMkLst>
        </pc:spChg>
        <pc:spChg chg="mod">
          <ac:chgData name="Patrik Hrkút" userId="69b41f3f-cce6-4833-b1b6-94a378442888" providerId="ADAL" clId="{BD421750-B427-4A35-B1CD-F129DC15DBBF}" dt="2021-11-08T14:52:18.852" v="1661" actId="1035"/>
          <ac:spMkLst>
            <pc:docMk/>
            <pc:sldMk cId="0" sldId="300"/>
            <ac:spMk id="762" creationId="{00000000-0000-0000-0000-000000000000}"/>
          </ac:spMkLst>
        </pc:spChg>
        <pc:spChg chg="mod">
          <ac:chgData name="Patrik Hrkút" userId="69b41f3f-cce6-4833-b1b6-94a378442888" providerId="ADAL" clId="{BD421750-B427-4A35-B1CD-F129DC15DBBF}" dt="2021-11-08T14:35:00.201" v="1398" actId="14100"/>
          <ac:spMkLst>
            <pc:docMk/>
            <pc:sldMk cId="0" sldId="300"/>
            <ac:spMk id="763" creationId="{00000000-0000-0000-0000-000000000000}"/>
          </ac:spMkLst>
        </pc:spChg>
        <pc:spChg chg="mod">
          <ac:chgData name="Patrik Hrkút" userId="69b41f3f-cce6-4833-b1b6-94a378442888" providerId="ADAL" clId="{BD421750-B427-4A35-B1CD-F129DC15DBBF}" dt="2021-11-08T14:50:57.708" v="1616" actId="114"/>
          <ac:spMkLst>
            <pc:docMk/>
            <pc:sldMk cId="0" sldId="300"/>
            <ac:spMk id="764" creationId="{00000000-0000-0000-0000-000000000000}"/>
          </ac:spMkLst>
        </pc:spChg>
        <pc:spChg chg="mod">
          <ac:chgData name="Patrik Hrkút" userId="69b41f3f-cce6-4833-b1b6-94a378442888" providerId="ADAL" clId="{BD421750-B427-4A35-B1CD-F129DC15DBBF}" dt="2021-11-08T14:52:23.949" v="1672" actId="1038"/>
          <ac:spMkLst>
            <pc:docMk/>
            <pc:sldMk cId="0" sldId="300"/>
            <ac:spMk id="765" creationId="{00000000-0000-0000-0000-000000000000}"/>
          </ac:spMkLst>
        </pc:spChg>
        <pc:spChg chg="mod">
          <ac:chgData name="Patrik Hrkút" userId="69b41f3f-cce6-4833-b1b6-94a378442888" providerId="ADAL" clId="{BD421750-B427-4A35-B1CD-F129DC15DBBF}" dt="2021-11-08T14:39:06.418" v="1533" actId="1037"/>
          <ac:spMkLst>
            <pc:docMk/>
            <pc:sldMk cId="0" sldId="300"/>
            <ac:spMk id="766" creationId="{00000000-0000-0000-0000-000000000000}"/>
          </ac:spMkLst>
        </pc:spChg>
        <pc:picChg chg="mod">
          <ac:chgData name="Patrik Hrkút" userId="69b41f3f-cce6-4833-b1b6-94a378442888" providerId="ADAL" clId="{BD421750-B427-4A35-B1CD-F129DC15DBBF}" dt="2021-11-08T14:38:28.250" v="1511" actId="1076"/>
          <ac:picMkLst>
            <pc:docMk/>
            <pc:sldMk cId="0" sldId="300"/>
            <ac:picMk id="756" creationId="{00000000-0000-0000-0000-000000000000}"/>
          </ac:picMkLst>
        </pc:picChg>
        <pc:cxnChg chg="add mod">
          <ac:chgData name="Patrik Hrkút" userId="69b41f3f-cce6-4833-b1b6-94a378442888" providerId="ADAL" clId="{BD421750-B427-4A35-B1CD-F129DC15DBBF}" dt="2021-11-08T14:49:08.511" v="1567" actId="1037"/>
          <ac:cxnSpMkLst>
            <pc:docMk/>
            <pc:sldMk cId="0" sldId="300"/>
            <ac:cxnSpMk id="31" creationId="{DCEAA7DC-67C4-4141-9200-264C46D2FE3A}"/>
          </ac:cxnSpMkLst>
        </pc:cxnChg>
        <pc:cxnChg chg="add mod ord">
          <ac:chgData name="Patrik Hrkút" userId="69b41f3f-cce6-4833-b1b6-94a378442888" providerId="ADAL" clId="{BD421750-B427-4A35-B1CD-F129DC15DBBF}" dt="2021-11-08T14:52:52.978" v="1673" actId="208"/>
          <ac:cxnSpMkLst>
            <pc:docMk/>
            <pc:sldMk cId="0" sldId="300"/>
            <ac:cxnSpMk id="32" creationId="{7A5294BC-03D8-4C29-B20E-4A0B9113399C}"/>
          </ac:cxnSpMkLst>
        </pc:cxnChg>
        <pc:cxnChg chg="add mod">
          <ac:chgData name="Patrik Hrkút" userId="69b41f3f-cce6-4833-b1b6-94a378442888" providerId="ADAL" clId="{BD421750-B427-4A35-B1CD-F129DC15DBBF}" dt="2021-11-08T14:40:29.973" v="1556" actId="1037"/>
          <ac:cxnSpMkLst>
            <pc:docMk/>
            <pc:sldMk cId="0" sldId="300"/>
            <ac:cxnSpMk id="39" creationId="{9DB38C4E-E95A-4549-81EA-56580CBF9DDD}"/>
          </ac:cxnSpMkLst>
        </pc:cxnChg>
        <pc:cxnChg chg="add mod">
          <ac:chgData name="Patrik Hrkút" userId="69b41f3f-cce6-4833-b1b6-94a378442888" providerId="ADAL" clId="{BD421750-B427-4A35-B1CD-F129DC15DBBF}" dt="2021-11-08T14:40:21.229" v="1552" actId="14100"/>
          <ac:cxnSpMkLst>
            <pc:docMk/>
            <pc:sldMk cId="0" sldId="300"/>
            <ac:cxnSpMk id="41" creationId="{BEC66528-93B5-476C-82A6-CFD571803F67}"/>
          </ac:cxnSpMkLst>
        </pc:cxnChg>
        <pc:cxnChg chg="mod">
          <ac:chgData name="Patrik Hrkút" userId="69b41f3f-cce6-4833-b1b6-94a378442888" providerId="ADAL" clId="{BD421750-B427-4A35-B1CD-F129DC15DBBF}" dt="2021-11-08T14:39:13.634" v="1538" actId="1037"/>
          <ac:cxnSpMkLst>
            <pc:docMk/>
            <pc:sldMk cId="0" sldId="300"/>
            <ac:cxnSpMk id="753" creationId="{00000000-0000-0000-0000-000000000000}"/>
          </ac:cxnSpMkLst>
        </pc:cxnChg>
        <pc:cxnChg chg="mod">
          <ac:chgData name="Patrik Hrkút" userId="69b41f3f-cce6-4833-b1b6-94a378442888" providerId="ADAL" clId="{BD421750-B427-4A35-B1CD-F129DC15DBBF}" dt="2021-11-08T14:38:56.574" v="1513" actId="1076"/>
          <ac:cxnSpMkLst>
            <pc:docMk/>
            <pc:sldMk cId="0" sldId="300"/>
            <ac:cxnSpMk id="754" creationId="{00000000-0000-0000-0000-000000000000}"/>
          </ac:cxnSpMkLst>
        </pc:cxnChg>
        <pc:cxnChg chg="mod">
          <ac:chgData name="Patrik Hrkút" userId="69b41f3f-cce6-4833-b1b6-94a378442888" providerId="ADAL" clId="{BD421750-B427-4A35-B1CD-F129DC15DBBF}" dt="2021-11-08T14:49:56.115" v="1578" actId="1037"/>
          <ac:cxnSpMkLst>
            <pc:docMk/>
            <pc:sldMk cId="0" sldId="300"/>
            <ac:cxnSpMk id="755" creationId="{00000000-0000-0000-0000-000000000000}"/>
          </ac:cxnSpMkLst>
        </pc:cxnChg>
        <pc:cxnChg chg="mod ord">
          <ac:chgData name="Patrik Hrkút" userId="69b41f3f-cce6-4833-b1b6-94a378442888" providerId="ADAL" clId="{BD421750-B427-4A35-B1CD-F129DC15DBBF}" dt="2021-11-08T14:40:09.120" v="1546" actId="166"/>
          <ac:cxnSpMkLst>
            <pc:docMk/>
            <pc:sldMk cId="0" sldId="300"/>
            <ac:cxnSpMk id="757" creationId="{00000000-0000-0000-0000-000000000000}"/>
          </ac:cxnSpMkLst>
        </pc:cxnChg>
        <pc:cxnChg chg="mod ord">
          <ac:chgData name="Patrik Hrkút" userId="69b41f3f-cce6-4833-b1b6-94a378442888" providerId="ADAL" clId="{BD421750-B427-4A35-B1CD-F129DC15DBBF}" dt="2021-11-08T14:39:13.634" v="1538" actId="1037"/>
          <ac:cxnSpMkLst>
            <pc:docMk/>
            <pc:sldMk cId="0" sldId="300"/>
            <ac:cxnSpMk id="758" creationId="{00000000-0000-0000-0000-000000000000}"/>
          </ac:cxnSpMkLst>
        </pc:cxnChg>
        <pc:cxnChg chg="mod">
          <ac:chgData name="Patrik Hrkút" userId="69b41f3f-cce6-4833-b1b6-94a378442888" providerId="ADAL" clId="{BD421750-B427-4A35-B1CD-F129DC15DBBF}" dt="2021-11-08T14:40:40.621" v="1558" actId="14100"/>
          <ac:cxnSpMkLst>
            <pc:docMk/>
            <pc:sldMk cId="0" sldId="300"/>
            <ac:cxnSpMk id="759" creationId="{00000000-0000-0000-0000-000000000000}"/>
          </ac:cxnSpMkLst>
        </pc:cxnChg>
        <pc:cxnChg chg="mod">
          <ac:chgData name="Patrik Hrkút" userId="69b41f3f-cce6-4833-b1b6-94a378442888" providerId="ADAL" clId="{BD421750-B427-4A35-B1CD-F129DC15DBBF}" dt="2021-11-08T14:38:31.787" v="1512" actId="14100"/>
          <ac:cxnSpMkLst>
            <pc:docMk/>
            <pc:sldMk cId="0" sldId="300"/>
            <ac:cxnSpMk id="760" creationId="{00000000-0000-0000-0000-000000000000}"/>
          </ac:cxnSpMkLst>
        </pc:cxnChg>
        <pc:cxnChg chg="mod">
          <ac:chgData name="Patrik Hrkút" userId="69b41f3f-cce6-4833-b1b6-94a378442888" providerId="ADAL" clId="{BD421750-B427-4A35-B1CD-F129DC15DBBF}" dt="2021-11-08T14:39:06.418" v="1533" actId="1037"/>
          <ac:cxnSpMkLst>
            <pc:docMk/>
            <pc:sldMk cId="0" sldId="300"/>
            <ac:cxnSpMk id="767" creationId="{00000000-0000-0000-0000-000000000000}"/>
          </ac:cxnSpMkLst>
        </pc:cxnChg>
        <pc:cxnChg chg="mod">
          <ac:chgData name="Patrik Hrkút" userId="69b41f3f-cce6-4833-b1b6-94a378442888" providerId="ADAL" clId="{BD421750-B427-4A35-B1CD-F129DC15DBBF}" dt="2021-11-08T14:40:23.921" v="1553" actId="14100"/>
          <ac:cxnSpMkLst>
            <pc:docMk/>
            <pc:sldMk cId="0" sldId="300"/>
            <ac:cxnSpMk id="768" creationId="{00000000-0000-0000-0000-000000000000}"/>
          </ac:cxnSpMkLst>
        </pc:cxnChg>
        <pc:cxnChg chg="mod ord">
          <ac:chgData name="Patrik Hrkút" userId="69b41f3f-cce6-4833-b1b6-94a378442888" providerId="ADAL" clId="{BD421750-B427-4A35-B1CD-F129DC15DBBF}" dt="2021-11-08T14:39:06.418" v="1533" actId="1037"/>
          <ac:cxnSpMkLst>
            <pc:docMk/>
            <pc:sldMk cId="0" sldId="300"/>
            <ac:cxnSpMk id="769" creationId="{00000000-0000-0000-0000-000000000000}"/>
          </ac:cxnSpMkLst>
        </pc:cxnChg>
        <pc:cxnChg chg="mod">
          <ac:chgData name="Patrik Hrkút" userId="69b41f3f-cce6-4833-b1b6-94a378442888" providerId="ADAL" clId="{BD421750-B427-4A35-B1CD-F129DC15DBBF}" dt="2021-11-08T14:36:52.481" v="1463" actId="1035"/>
          <ac:cxnSpMkLst>
            <pc:docMk/>
            <pc:sldMk cId="0" sldId="300"/>
            <ac:cxnSpMk id="770" creationId="{00000000-0000-0000-0000-000000000000}"/>
          </ac:cxnSpMkLst>
        </pc:cxnChg>
        <pc:cxnChg chg="mod ord">
          <ac:chgData name="Patrik Hrkút" userId="69b41f3f-cce6-4833-b1b6-94a378442888" providerId="ADAL" clId="{BD421750-B427-4A35-B1CD-F129DC15DBBF}" dt="2021-11-08T14:49:56.115" v="1578" actId="1037"/>
          <ac:cxnSpMkLst>
            <pc:docMk/>
            <pc:sldMk cId="0" sldId="300"/>
            <ac:cxnSpMk id="771" creationId="{00000000-0000-0000-0000-000000000000}"/>
          </ac:cxnSpMkLst>
        </pc:cxnChg>
        <pc:cxnChg chg="mod">
          <ac:chgData name="Patrik Hrkút" userId="69b41f3f-cce6-4833-b1b6-94a378442888" providerId="ADAL" clId="{BD421750-B427-4A35-B1CD-F129DC15DBBF}" dt="2021-11-08T14:50:06.188" v="1582" actId="1037"/>
          <ac:cxnSpMkLst>
            <pc:docMk/>
            <pc:sldMk cId="0" sldId="300"/>
            <ac:cxnSpMk id="772" creationId="{00000000-0000-0000-0000-000000000000}"/>
          </ac:cxnSpMkLst>
        </pc:cxnChg>
        <pc:cxnChg chg="mod">
          <ac:chgData name="Patrik Hrkút" userId="69b41f3f-cce6-4833-b1b6-94a378442888" providerId="ADAL" clId="{BD421750-B427-4A35-B1CD-F129DC15DBBF}" dt="2021-11-08T14:50:11.372" v="1585" actId="1037"/>
          <ac:cxnSpMkLst>
            <pc:docMk/>
            <pc:sldMk cId="0" sldId="300"/>
            <ac:cxnSpMk id="774" creationId="{00000000-0000-0000-0000-000000000000}"/>
          </ac:cxnSpMkLst>
        </pc:cxnChg>
      </pc:sldChg>
      <pc:sldChg chg="modSp mod">
        <pc:chgData name="Patrik Hrkút" userId="69b41f3f-cce6-4833-b1b6-94a378442888" providerId="ADAL" clId="{BD421750-B427-4A35-B1CD-F129DC15DBBF}" dt="2021-11-08T14:25:31.441" v="1076" actId="20577"/>
        <pc:sldMkLst>
          <pc:docMk/>
          <pc:sldMk cId="0" sldId="301"/>
        </pc:sldMkLst>
        <pc:spChg chg="mod">
          <ac:chgData name="Patrik Hrkút" userId="69b41f3f-cce6-4833-b1b6-94a378442888" providerId="ADAL" clId="{BD421750-B427-4A35-B1CD-F129DC15DBBF}" dt="2021-11-08T14:25:31.441" v="1076" actId="20577"/>
          <ac:spMkLst>
            <pc:docMk/>
            <pc:sldMk cId="0" sldId="301"/>
            <ac:spMk id="779" creationId="{00000000-0000-0000-0000-000000000000}"/>
          </ac:spMkLst>
        </pc:spChg>
      </pc:sldChg>
      <pc:sldChg chg="modSp mod">
        <pc:chgData name="Patrik Hrkút" userId="69b41f3f-cce6-4833-b1b6-94a378442888" providerId="ADAL" clId="{BD421750-B427-4A35-B1CD-F129DC15DBBF}" dt="2021-11-08T16:01:12.447" v="2108" actId="114"/>
        <pc:sldMkLst>
          <pc:docMk/>
          <pc:sldMk cId="0" sldId="318"/>
        </pc:sldMkLst>
        <pc:spChg chg="mod">
          <ac:chgData name="Patrik Hrkút" userId="69b41f3f-cce6-4833-b1b6-94a378442888" providerId="ADAL" clId="{BD421750-B427-4A35-B1CD-F129DC15DBBF}" dt="2021-11-08T16:00:09.155" v="2053" actId="20577"/>
          <ac:spMkLst>
            <pc:docMk/>
            <pc:sldMk cId="0" sldId="318"/>
            <ac:spMk id="1067" creationId="{00000000-0000-0000-0000-000000000000}"/>
          </ac:spMkLst>
        </pc:spChg>
        <pc:spChg chg="mod">
          <ac:chgData name="Patrik Hrkút" userId="69b41f3f-cce6-4833-b1b6-94a378442888" providerId="ADAL" clId="{BD421750-B427-4A35-B1CD-F129DC15DBBF}" dt="2021-11-08T16:01:12.447" v="2108" actId="114"/>
          <ac:spMkLst>
            <pc:docMk/>
            <pc:sldMk cId="0" sldId="318"/>
            <ac:spMk id="1068" creationId="{00000000-0000-0000-0000-000000000000}"/>
          </ac:spMkLst>
        </pc:spChg>
      </pc:sldChg>
      <pc:sldChg chg="addSp modSp mod">
        <pc:chgData name="Patrik Hrkút" userId="69b41f3f-cce6-4833-b1b6-94a378442888" providerId="ADAL" clId="{BD421750-B427-4A35-B1CD-F129DC15DBBF}" dt="2021-11-08T16:04:34.639" v="2116" actId="20577"/>
        <pc:sldMkLst>
          <pc:docMk/>
          <pc:sldMk cId="0" sldId="319"/>
        </pc:sldMkLst>
        <pc:spChg chg="mod">
          <ac:chgData name="Patrik Hrkút" userId="69b41f3f-cce6-4833-b1b6-94a378442888" providerId="ADAL" clId="{BD421750-B427-4A35-B1CD-F129DC15DBBF}" dt="2021-11-08T16:04:34.639" v="2116" actId="20577"/>
          <ac:spMkLst>
            <pc:docMk/>
            <pc:sldMk cId="0" sldId="319"/>
            <ac:spMk id="1074" creationId="{00000000-0000-0000-0000-000000000000}"/>
          </ac:spMkLst>
        </pc:spChg>
        <pc:picChg chg="add mod">
          <ac:chgData name="Patrik Hrkút" userId="69b41f3f-cce6-4833-b1b6-94a378442888" providerId="ADAL" clId="{BD421750-B427-4A35-B1CD-F129DC15DBBF}" dt="2021-11-08T16:04:25.286" v="2114" actId="1076"/>
          <ac:picMkLst>
            <pc:docMk/>
            <pc:sldMk cId="0" sldId="319"/>
            <ac:picMk id="3" creationId="{B84FFC4F-66F1-4292-BED2-7413CFDFE57D}"/>
          </ac:picMkLst>
        </pc:picChg>
      </pc:sldChg>
      <pc:sldChg chg="modSp mod">
        <pc:chgData name="Patrik Hrkút" userId="69b41f3f-cce6-4833-b1b6-94a378442888" providerId="ADAL" clId="{BD421750-B427-4A35-B1CD-F129DC15DBBF}" dt="2021-11-08T16:04:48.206" v="2118" actId="6549"/>
        <pc:sldMkLst>
          <pc:docMk/>
          <pc:sldMk cId="0" sldId="320"/>
        </pc:sldMkLst>
        <pc:spChg chg="mod">
          <ac:chgData name="Patrik Hrkút" userId="69b41f3f-cce6-4833-b1b6-94a378442888" providerId="ADAL" clId="{BD421750-B427-4A35-B1CD-F129DC15DBBF}" dt="2021-11-08T16:04:48.206" v="2118" actId="6549"/>
          <ac:spMkLst>
            <pc:docMk/>
            <pc:sldMk cId="0" sldId="320"/>
            <ac:spMk id="1082" creationId="{00000000-0000-0000-0000-000000000000}"/>
          </ac:spMkLst>
        </pc:spChg>
      </pc:sldChg>
      <pc:sldChg chg="modSp mod">
        <pc:chgData name="Patrik Hrkút" userId="69b41f3f-cce6-4833-b1b6-94a378442888" providerId="ADAL" clId="{BD421750-B427-4A35-B1CD-F129DC15DBBF}" dt="2021-11-08T15:56:31.717" v="1960" actId="20577"/>
        <pc:sldMkLst>
          <pc:docMk/>
          <pc:sldMk cId="2150776818" sldId="330"/>
        </pc:sldMkLst>
        <pc:spChg chg="mod">
          <ac:chgData name="Patrik Hrkút" userId="69b41f3f-cce6-4833-b1b6-94a378442888" providerId="ADAL" clId="{BD421750-B427-4A35-B1CD-F129DC15DBBF}" dt="2021-11-08T15:56:31.717" v="1960" actId="20577"/>
          <ac:spMkLst>
            <pc:docMk/>
            <pc:sldMk cId="2150776818" sldId="330"/>
            <ac:spMk id="3" creationId="{3202EF36-1258-456A-A8CF-9FADD409A3B2}"/>
          </ac:spMkLst>
        </pc:spChg>
      </pc:sldChg>
      <pc:sldChg chg="modSp mod">
        <pc:chgData name="Patrik Hrkút" userId="69b41f3f-cce6-4833-b1b6-94a378442888" providerId="ADAL" clId="{BD421750-B427-4A35-B1CD-F129DC15DBBF}" dt="2021-11-08T14:24:45.382" v="1054" actId="20577"/>
        <pc:sldMkLst>
          <pc:docMk/>
          <pc:sldMk cId="1189255093" sldId="331"/>
        </pc:sldMkLst>
        <pc:spChg chg="mod">
          <ac:chgData name="Patrik Hrkút" userId="69b41f3f-cce6-4833-b1b6-94a378442888" providerId="ADAL" clId="{BD421750-B427-4A35-B1CD-F129DC15DBBF}" dt="2021-11-08T14:24:45.382" v="1054" actId="20577"/>
          <ac:spMkLst>
            <pc:docMk/>
            <pc:sldMk cId="1189255093" sldId="331"/>
            <ac:spMk id="2" creationId="{A3C3D297-DAF1-4516-B782-0F2B5D2263A7}"/>
          </ac:spMkLst>
        </pc:spChg>
      </pc:sldChg>
      <pc:sldChg chg="modSp mod">
        <pc:chgData name="Patrik Hrkút" userId="69b41f3f-cce6-4833-b1b6-94a378442888" providerId="ADAL" clId="{BD421750-B427-4A35-B1CD-F129DC15DBBF}" dt="2021-11-08T14:23:51.677" v="1050" actId="20577"/>
        <pc:sldMkLst>
          <pc:docMk/>
          <pc:sldMk cId="685334145" sldId="332"/>
        </pc:sldMkLst>
        <pc:spChg chg="mod">
          <ac:chgData name="Patrik Hrkút" userId="69b41f3f-cce6-4833-b1b6-94a378442888" providerId="ADAL" clId="{BD421750-B427-4A35-B1CD-F129DC15DBBF}" dt="2021-11-08T14:23:51.677" v="1050" actId="20577"/>
          <ac:spMkLst>
            <pc:docMk/>
            <pc:sldMk cId="685334145" sldId="332"/>
            <ac:spMk id="3" creationId="{A1AD0FBA-578C-457B-8763-024301823565}"/>
          </ac:spMkLst>
        </pc:spChg>
      </pc:sldChg>
      <pc:sldChg chg="modSp mod">
        <pc:chgData name="Patrik Hrkút" userId="69b41f3f-cce6-4833-b1b6-94a378442888" providerId="ADAL" clId="{BD421750-B427-4A35-B1CD-F129DC15DBBF}" dt="2021-11-08T14:25:53.372" v="1080" actId="20577"/>
        <pc:sldMkLst>
          <pc:docMk/>
          <pc:sldMk cId="3327488111" sldId="334"/>
        </pc:sldMkLst>
        <pc:spChg chg="mod">
          <ac:chgData name="Patrik Hrkút" userId="69b41f3f-cce6-4833-b1b6-94a378442888" providerId="ADAL" clId="{BD421750-B427-4A35-B1CD-F129DC15DBBF}" dt="2021-11-08T14:25:30.939" v="1075" actId="20577"/>
          <ac:spMkLst>
            <pc:docMk/>
            <pc:sldMk cId="3327488111" sldId="334"/>
            <ac:spMk id="2" creationId="{CE312D38-D8B0-4677-81F9-DE17DCC91F33}"/>
          </ac:spMkLst>
        </pc:spChg>
        <pc:spChg chg="mod">
          <ac:chgData name="Patrik Hrkút" userId="69b41f3f-cce6-4833-b1b6-94a378442888" providerId="ADAL" clId="{BD421750-B427-4A35-B1CD-F129DC15DBBF}" dt="2021-11-08T14:25:53.372" v="1080" actId="20577"/>
          <ac:spMkLst>
            <pc:docMk/>
            <pc:sldMk cId="3327488111" sldId="334"/>
            <ac:spMk id="3" creationId="{9838AF13-0286-45F8-829A-22177DE7322D}"/>
          </ac:spMkLst>
        </pc:spChg>
      </pc:sldChg>
      <pc:sldChg chg="modSp new mod">
        <pc:chgData name="Patrik Hrkút" userId="69b41f3f-cce6-4833-b1b6-94a378442888" providerId="ADAL" clId="{BD421750-B427-4A35-B1CD-F129DC15DBBF}" dt="2021-11-08T13:52:55.469" v="251" actId="20577"/>
        <pc:sldMkLst>
          <pc:docMk/>
          <pc:sldMk cId="3022539877" sldId="342"/>
        </pc:sldMkLst>
        <pc:spChg chg="mod">
          <ac:chgData name="Patrik Hrkút" userId="69b41f3f-cce6-4833-b1b6-94a378442888" providerId="ADAL" clId="{BD421750-B427-4A35-B1CD-F129DC15DBBF}" dt="2021-11-08T13:42:37.362" v="16" actId="20577"/>
          <ac:spMkLst>
            <pc:docMk/>
            <pc:sldMk cId="3022539877" sldId="342"/>
            <ac:spMk id="2" creationId="{79923F57-A4F2-4797-94B8-3AFC7945D974}"/>
          </ac:spMkLst>
        </pc:spChg>
        <pc:spChg chg="mod">
          <ac:chgData name="Patrik Hrkút" userId="69b41f3f-cce6-4833-b1b6-94a378442888" providerId="ADAL" clId="{BD421750-B427-4A35-B1CD-F129DC15DBBF}" dt="2021-11-08T13:52:55.469" v="251" actId="20577"/>
          <ac:spMkLst>
            <pc:docMk/>
            <pc:sldMk cId="3022539877" sldId="342"/>
            <ac:spMk id="3" creationId="{B6B14FE7-4C99-48BD-A812-BECAD4985FC8}"/>
          </ac:spMkLst>
        </pc:spChg>
      </pc:sldChg>
      <pc:sldChg chg="addSp delSp modSp new mod">
        <pc:chgData name="Patrik Hrkút" userId="69b41f3f-cce6-4833-b1b6-94a378442888" providerId="ADAL" clId="{BD421750-B427-4A35-B1CD-F129DC15DBBF}" dt="2021-11-08T15:51:06.279" v="1871" actId="114"/>
        <pc:sldMkLst>
          <pc:docMk/>
          <pc:sldMk cId="3958216137" sldId="343"/>
        </pc:sldMkLst>
        <pc:spChg chg="mod">
          <ac:chgData name="Patrik Hrkút" userId="69b41f3f-cce6-4833-b1b6-94a378442888" providerId="ADAL" clId="{BD421750-B427-4A35-B1CD-F129DC15DBBF}" dt="2021-11-08T15:51:06.279" v="1871" actId="114"/>
          <ac:spMkLst>
            <pc:docMk/>
            <pc:sldMk cId="3958216137" sldId="343"/>
            <ac:spMk id="2" creationId="{E6C895D7-E1E9-422E-9BFA-674C49F6FD51}"/>
          </ac:spMkLst>
        </pc:spChg>
        <pc:spChg chg="mod">
          <ac:chgData name="Patrik Hrkút" userId="69b41f3f-cce6-4833-b1b6-94a378442888" providerId="ADAL" clId="{BD421750-B427-4A35-B1CD-F129DC15DBBF}" dt="2021-11-08T15:37:36.132" v="1861" actId="20577"/>
          <ac:spMkLst>
            <pc:docMk/>
            <pc:sldMk cId="3958216137" sldId="343"/>
            <ac:spMk id="3" creationId="{9EEC0F58-1D35-434C-B114-B7429114F70D}"/>
          </ac:spMkLst>
        </pc:spChg>
        <pc:spChg chg="add del">
          <ac:chgData name="Patrik Hrkút" userId="69b41f3f-cce6-4833-b1b6-94a378442888" providerId="ADAL" clId="{BD421750-B427-4A35-B1CD-F129DC15DBBF}" dt="2021-11-08T15:31:42.658" v="1816"/>
          <ac:spMkLst>
            <pc:docMk/>
            <pc:sldMk cId="3958216137" sldId="343"/>
            <ac:spMk id="5" creationId="{22326EB4-7C81-4B00-A238-3A27803E768A}"/>
          </ac:spMkLst>
        </pc:spChg>
      </pc:sldChg>
    </pc:docChg>
  </pc:docChgLst>
  <pc:docChgLst>
    <pc:chgData name="Patrik Hrkút" userId="69b41f3f-cce6-4833-b1b6-94a378442888" providerId="ADAL" clId="{4E5941D7-64F4-4404-814C-D974F473E6A1}"/>
    <pc:docChg chg="undo custSel addSld delSld modSld sldOrd">
      <pc:chgData name="Patrik Hrkút" userId="69b41f3f-cce6-4833-b1b6-94a378442888" providerId="ADAL" clId="{4E5941D7-64F4-4404-814C-D974F473E6A1}" dt="2021-11-08T11:52:42.418" v="3734" actId="14100"/>
      <pc:docMkLst>
        <pc:docMk/>
      </pc:docMkLst>
      <pc:sldChg chg="modSp mod">
        <pc:chgData name="Patrik Hrkút" userId="69b41f3f-cce6-4833-b1b6-94a378442888" providerId="ADAL" clId="{4E5941D7-64F4-4404-814C-D974F473E6A1}" dt="2021-11-08T11:48:15.686" v="3732" actId="1038"/>
        <pc:sldMkLst>
          <pc:docMk/>
          <pc:sldMk cId="0" sldId="300"/>
        </pc:sldMkLst>
        <pc:spChg chg="mod">
          <ac:chgData name="Patrik Hrkút" userId="69b41f3f-cce6-4833-b1b6-94a378442888" providerId="ADAL" clId="{4E5941D7-64F4-4404-814C-D974F473E6A1}" dt="2021-11-08T11:48:11.028" v="3731" actId="1037"/>
          <ac:spMkLst>
            <pc:docMk/>
            <pc:sldMk cId="0" sldId="300"/>
            <ac:spMk id="750" creationId="{00000000-0000-0000-0000-000000000000}"/>
          </ac:spMkLst>
        </pc:spChg>
        <pc:spChg chg="mod">
          <ac:chgData name="Patrik Hrkút" userId="69b41f3f-cce6-4833-b1b6-94a378442888" providerId="ADAL" clId="{4E5941D7-64F4-4404-814C-D974F473E6A1}" dt="2021-11-08T11:48:15.686" v="3732" actId="1038"/>
          <ac:spMkLst>
            <pc:docMk/>
            <pc:sldMk cId="0" sldId="300"/>
            <ac:spMk id="751" creationId="{00000000-0000-0000-0000-000000000000}"/>
          </ac:spMkLst>
        </pc:spChg>
        <pc:spChg chg="mod">
          <ac:chgData name="Patrik Hrkút" userId="69b41f3f-cce6-4833-b1b6-94a378442888" providerId="ADAL" clId="{4E5941D7-64F4-4404-814C-D974F473E6A1}" dt="2021-11-08T08:53:35.386" v="175" actId="14100"/>
          <ac:spMkLst>
            <pc:docMk/>
            <pc:sldMk cId="0" sldId="300"/>
            <ac:spMk id="761" creationId="{00000000-0000-0000-0000-000000000000}"/>
          </ac:spMkLst>
        </pc:spChg>
        <pc:spChg chg="mod">
          <ac:chgData name="Patrik Hrkút" userId="69b41f3f-cce6-4833-b1b6-94a378442888" providerId="ADAL" clId="{4E5941D7-64F4-4404-814C-D974F473E6A1}" dt="2021-11-08T08:53:02.732" v="148" actId="114"/>
          <ac:spMkLst>
            <pc:docMk/>
            <pc:sldMk cId="0" sldId="300"/>
            <ac:spMk id="764" creationId="{00000000-0000-0000-0000-000000000000}"/>
          </ac:spMkLst>
        </pc:spChg>
        <pc:cxnChg chg="mod">
          <ac:chgData name="Patrik Hrkút" userId="69b41f3f-cce6-4833-b1b6-94a378442888" providerId="ADAL" clId="{4E5941D7-64F4-4404-814C-D974F473E6A1}" dt="2021-11-08T11:48:11.028" v="3731" actId="1037"/>
          <ac:cxnSpMkLst>
            <pc:docMk/>
            <pc:sldMk cId="0" sldId="300"/>
            <ac:cxnSpMk id="753" creationId="{00000000-0000-0000-0000-000000000000}"/>
          </ac:cxnSpMkLst>
        </pc:cxnChg>
        <pc:cxnChg chg="mod">
          <ac:chgData name="Patrik Hrkút" userId="69b41f3f-cce6-4833-b1b6-94a378442888" providerId="ADAL" clId="{4E5941D7-64F4-4404-814C-D974F473E6A1}" dt="2021-11-08T11:48:15.686" v="3732" actId="1038"/>
          <ac:cxnSpMkLst>
            <pc:docMk/>
            <pc:sldMk cId="0" sldId="300"/>
            <ac:cxnSpMk id="754" creationId="{00000000-0000-0000-0000-000000000000}"/>
          </ac:cxnSpMkLst>
        </pc:cxnChg>
        <pc:cxnChg chg="mod">
          <ac:chgData name="Patrik Hrkút" userId="69b41f3f-cce6-4833-b1b6-94a378442888" providerId="ADAL" clId="{4E5941D7-64F4-4404-814C-D974F473E6A1}" dt="2021-11-08T08:53:51.242" v="176" actId="14100"/>
          <ac:cxnSpMkLst>
            <pc:docMk/>
            <pc:sldMk cId="0" sldId="300"/>
            <ac:cxnSpMk id="759" creationId="{00000000-0000-0000-0000-000000000000}"/>
          </ac:cxnSpMkLst>
        </pc:cxnChg>
        <pc:cxnChg chg="mod">
          <ac:chgData name="Patrik Hrkút" userId="69b41f3f-cce6-4833-b1b6-94a378442888" providerId="ADAL" clId="{4E5941D7-64F4-4404-814C-D974F473E6A1}" dt="2021-11-08T08:53:58.592" v="177" actId="14100"/>
          <ac:cxnSpMkLst>
            <pc:docMk/>
            <pc:sldMk cId="0" sldId="300"/>
            <ac:cxnSpMk id="772" creationId="{00000000-0000-0000-0000-000000000000}"/>
          </ac:cxnSpMkLst>
        </pc:cxnChg>
      </pc:sldChg>
      <pc:sldChg chg="modSp mod">
        <pc:chgData name="Patrik Hrkút" userId="69b41f3f-cce6-4833-b1b6-94a378442888" providerId="ADAL" clId="{4E5941D7-64F4-4404-814C-D974F473E6A1}" dt="2021-11-08T08:59:58.646" v="277" actId="20577"/>
        <pc:sldMkLst>
          <pc:docMk/>
          <pc:sldMk cId="0" sldId="301"/>
        </pc:sldMkLst>
        <pc:spChg chg="mod">
          <ac:chgData name="Patrik Hrkút" userId="69b41f3f-cce6-4833-b1b6-94a378442888" providerId="ADAL" clId="{4E5941D7-64F4-4404-814C-D974F473E6A1}" dt="2021-11-08T08:59:58.646" v="277" actId="20577"/>
          <ac:spMkLst>
            <pc:docMk/>
            <pc:sldMk cId="0" sldId="301"/>
            <ac:spMk id="779" creationId="{00000000-0000-0000-0000-000000000000}"/>
          </ac:spMkLst>
        </pc:spChg>
        <pc:spChg chg="mod">
          <ac:chgData name="Patrik Hrkút" userId="69b41f3f-cce6-4833-b1b6-94a378442888" providerId="ADAL" clId="{4E5941D7-64F4-4404-814C-D974F473E6A1}" dt="2021-11-08T08:48:52.873" v="99" actId="6549"/>
          <ac:spMkLst>
            <pc:docMk/>
            <pc:sldMk cId="0" sldId="301"/>
            <ac:spMk id="780" creationId="{00000000-0000-0000-0000-000000000000}"/>
          </ac:spMkLst>
        </pc:spChg>
      </pc:sldChg>
      <pc:sldChg chg="del">
        <pc:chgData name="Patrik Hrkút" userId="69b41f3f-cce6-4833-b1b6-94a378442888" providerId="ADAL" clId="{4E5941D7-64F4-4404-814C-D974F473E6A1}" dt="2021-11-08T08:57:59.713" v="185" actId="47"/>
        <pc:sldMkLst>
          <pc:docMk/>
          <pc:sldMk cId="0" sldId="303"/>
        </pc:sldMkLst>
      </pc:sldChg>
      <pc:sldChg chg="del">
        <pc:chgData name="Patrik Hrkút" userId="69b41f3f-cce6-4833-b1b6-94a378442888" providerId="ADAL" clId="{4E5941D7-64F4-4404-814C-D974F473E6A1}" dt="2021-11-08T09:18:03.200" v="1040" actId="47"/>
        <pc:sldMkLst>
          <pc:docMk/>
          <pc:sldMk cId="0" sldId="304"/>
        </pc:sldMkLst>
      </pc:sldChg>
      <pc:sldChg chg="del">
        <pc:chgData name="Patrik Hrkút" userId="69b41f3f-cce6-4833-b1b6-94a378442888" providerId="ADAL" clId="{4E5941D7-64F4-4404-814C-D974F473E6A1}" dt="2021-11-08T08:57:23.794" v="184" actId="47"/>
        <pc:sldMkLst>
          <pc:docMk/>
          <pc:sldMk cId="0" sldId="305"/>
        </pc:sldMkLst>
      </pc:sldChg>
      <pc:sldChg chg="del">
        <pc:chgData name="Patrik Hrkút" userId="69b41f3f-cce6-4833-b1b6-94a378442888" providerId="ADAL" clId="{4E5941D7-64F4-4404-814C-D974F473E6A1}" dt="2021-11-08T09:18:05.739" v="1041" actId="47"/>
        <pc:sldMkLst>
          <pc:docMk/>
          <pc:sldMk cId="0" sldId="306"/>
        </pc:sldMkLst>
      </pc:sldChg>
      <pc:sldChg chg="del">
        <pc:chgData name="Patrik Hrkút" userId="69b41f3f-cce6-4833-b1b6-94a378442888" providerId="ADAL" clId="{4E5941D7-64F4-4404-814C-D974F473E6A1}" dt="2021-11-08T08:57:15.354" v="182" actId="47"/>
        <pc:sldMkLst>
          <pc:docMk/>
          <pc:sldMk cId="0" sldId="307"/>
        </pc:sldMkLst>
      </pc:sldChg>
      <pc:sldChg chg="del">
        <pc:chgData name="Patrik Hrkút" userId="69b41f3f-cce6-4833-b1b6-94a378442888" providerId="ADAL" clId="{4E5941D7-64F4-4404-814C-D974F473E6A1}" dt="2021-11-08T08:57:18.262" v="183" actId="47"/>
        <pc:sldMkLst>
          <pc:docMk/>
          <pc:sldMk cId="0" sldId="308"/>
        </pc:sldMkLst>
      </pc:sldChg>
      <pc:sldChg chg="del">
        <pc:chgData name="Patrik Hrkút" userId="69b41f3f-cce6-4833-b1b6-94a378442888" providerId="ADAL" clId="{4E5941D7-64F4-4404-814C-D974F473E6A1}" dt="2021-11-08T09:18:08.289" v="1042" actId="47"/>
        <pc:sldMkLst>
          <pc:docMk/>
          <pc:sldMk cId="0" sldId="309"/>
        </pc:sldMkLst>
      </pc:sldChg>
      <pc:sldChg chg="del">
        <pc:chgData name="Patrik Hrkút" userId="69b41f3f-cce6-4833-b1b6-94a378442888" providerId="ADAL" clId="{4E5941D7-64F4-4404-814C-D974F473E6A1}" dt="2021-11-08T08:54:55.531" v="179" actId="47"/>
        <pc:sldMkLst>
          <pc:docMk/>
          <pc:sldMk cId="0" sldId="310"/>
        </pc:sldMkLst>
      </pc:sldChg>
      <pc:sldChg chg="del">
        <pc:chgData name="Patrik Hrkút" userId="69b41f3f-cce6-4833-b1b6-94a378442888" providerId="ADAL" clId="{4E5941D7-64F4-4404-814C-D974F473E6A1}" dt="2021-11-08T08:54:44.564" v="178" actId="47"/>
        <pc:sldMkLst>
          <pc:docMk/>
          <pc:sldMk cId="0" sldId="311"/>
        </pc:sldMkLst>
      </pc:sldChg>
      <pc:sldChg chg="del">
        <pc:chgData name="Patrik Hrkút" userId="69b41f3f-cce6-4833-b1b6-94a378442888" providerId="ADAL" clId="{4E5941D7-64F4-4404-814C-D974F473E6A1}" dt="2021-11-08T09:18:09.507" v="1043" actId="47"/>
        <pc:sldMkLst>
          <pc:docMk/>
          <pc:sldMk cId="0" sldId="312"/>
        </pc:sldMkLst>
      </pc:sldChg>
      <pc:sldChg chg="del">
        <pc:chgData name="Patrik Hrkút" userId="69b41f3f-cce6-4833-b1b6-94a378442888" providerId="ADAL" clId="{4E5941D7-64F4-4404-814C-D974F473E6A1}" dt="2021-11-08T08:55:01.278" v="180" actId="47"/>
        <pc:sldMkLst>
          <pc:docMk/>
          <pc:sldMk cId="0" sldId="313"/>
        </pc:sldMkLst>
      </pc:sldChg>
      <pc:sldChg chg="del">
        <pc:chgData name="Patrik Hrkút" userId="69b41f3f-cce6-4833-b1b6-94a378442888" providerId="ADAL" clId="{4E5941D7-64F4-4404-814C-D974F473E6A1}" dt="2021-11-08T09:18:10.906" v="1044" actId="47"/>
        <pc:sldMkLst>
          <pc:docMk/>
          <pc:sldMk cId="0" sldId="314"/>
        </pc:sldMkLst>
      </pc:sldChg>
      <pc:sldChg chg="del">
        <pc:chgData name="Patrik Hrkút" userId="69b41f3f-cce6-4833-b1b6-94a378442888" providerId="ADAL" clId="{4E5941D7-64F4-4404-814C-D974F473E6A1}" dt="2021-11-08T08:55:08.008" v="181" actId="47"/>
        <pc:sldMkLst>
          <pc:docMk/>
          <pc:sldMk cId="0" sldId="315"/>
        </pc:sldMkLst>
      </pc:sldChg>
      <pc:sldChg chg="del">
        <pc:chgData name="Patrik Hrkút" userId="69b41f3f-cce6-4833-b1b6-94a378442888" providerId="ADAL" clId="{4E5941D7-64F4-4404-814C-D974F473E6A1}" dt="2021-11-08T09:18:12" v="1045" actId="47"/>
        <pc:sldMkLst>
          <pc:docMk/>
          <pc:sldMk cId="0" sldId="316"/>
        </pc:sldMkLst>
      </pc:sldChg>
      <pc:sldChg chg="modSp mod">
        <pc:chgData name="Patrik Hrkút" userId="69b41f3f-cce6-4833-b1b6-94a378442888" providerId="ADAL" clId="{4E5941D7-64F4-4404-814C-D974F473E6A1}" dt="2021-11-08T11:23:29.847" v="2633" actId="14100"/>
        <pc:sldMkLst>
          <pc:docMk/>
          <pc:sldMk cId="0" sldId="318"/>
        </pc:sldMkLst>
        <pc:spChg chg="mod">
          <ac:chgData name="Patrik Hrkút" userId="69b41f3f-cce6-4833-b1b6-94a378442888" providerId="ADAL" clId="{4E5941D7-64F4-4404-814C-D974F473E6A1}" dt="2021-11-08T11:23:29.847" v="2633" actId="14100"/>
          <ac:spMkLst>
            <pc:docMk/>
            <pc:sldMk cId="0" sldId="318"/>
            <ac:spMk id="1068" creationId="{00000000-0000-0000-0000-000000000000}"/>
          </ac:spMkLst>
        </pc:spChg>
      </pc:sldChg>
      <pc:sldChg chg="modSp mod">
        <pc:chgData name="Patrik Hrkút" userId="69b41f3f-cce6-4833-b1b6-94a378442888" providerId="ADAL" clId="{4E5941D7-64F4-4404-814C-D974F473E6A1}" dt="2021-11-08T11:52:42.418" v="3734" actId="14100"/>
        <pc:sldMkLst>
          <pc:docMk/>
          <pc:sldMk cId="0" sldId="326"/>
        </pc:sldMkLst>
        <pc:cxnChg chg="mod">
          <ac:chgData name="Patrik Hrkút" userId="69b41f3f-cce6-4833-b1b6-94a378442888" providerId="ADAL" clId="{4E5941D7-64F4-4404-814C-D974F473E6A1}" dt="2021-11-08T11:52:42.418" v="3734" actId="14100"/>
          <ac:cxnSpMkLst>
            <pc:docMk/>
            <pc:sldMk cId="0" sldId="326"/>
            <ac:cxnSpMk id="9" creationId="{EE12B4D1-0B38-45F3-B689-EAA7CA7D0181}"/>
          </ac:cxnSpMkLst>
        </pc:cxnChg>
        <pc:cxnChg chg="mod">
          <ac:chgData name="Patrik Hrkút" userId="69b41f3f-cce6-4833-b1b6-94a378442888" providerId="ADAL" clId="{4E5941D7-64F4-4404-814C-D974F473E6A1}" dt="2021-11-08T11:52:39.042" v="3733" actId="14100"/>
          <ac:cxnSpMkLst>
            <pc:docMk/>
            <pc:sldMk cId="0" sldId="326"/>
            <ac:cxnSpMk id="12" creationId="{2AF729E4-09E4-4DAC-B60D-F478B2779C1B}"/>
          </ac:cxnSpMkLst>
        </pc:cxnChg>
      </pc:sldChg>
      <pc:sldChg chg="modSp mod">
        <pc:chgData name="Patrik Hrkút" userId="69b41f3f-cce6-4833-b1b6-94a378442888" providerId="ADAL" clId="{4E5941D7-64F4-4404-814C-D974F473E6A1}" dt="2021-11-08T11:41:30.843" v="3583" actId="6549"/>
        <pc:sldMkLst>
          <pc:docMk/>
          <pc:sldMk cId="599409078" sldId="329"/>
        </pc:sldMkLst>
        <pc:spChg chg="mod">
          <ac:chgData name="Patrik Hrkút" userId="69b41f3f-cce6-4833-b1b6-94a378442888" providerId="ADAL" clId="{4E5941D7-64F4-4404-814C-D974F473E6A1}" dt="2021-11-08T08:59:42.728" v="238" actId="20577"/>
          <ac:spMkLst>
            <pc:docMk/>
            <pc:sldMk cId="599409078" sldId="329"/>
            <ac:spMk id="2" creationId="{87C4716E-BB81-4559-B88D-41EC92842BC1}"/>
          </ac:spMkLst>
        </pc:spChg>
        <pc:spChg chg="mod">
          <ac:chgData name="Patrik Hrkút" userId="69b41f3f-cce6-4833-b1b6-94a378442888" providerId="ADAL" clId="{4E5941D7-64F4-4404-814C-D974F473E6A1}" dt="2021-11-08T11:41:30.843" v="3583" actId="6549"/>
          <ac:spMkLst>
            <pc:docMk/>
            <pc:sldMk cId="599409078" sldId="329"/>
            <ac:spMk id="3" creationId="{CEE904A5-1B7C-4EBF-8C0C-A20307D21C68}"/>
          </ac:spMkLst>
        </pc:spChg>
      </pc:sldChg>
      <pc:sldChg chg="modSp mod">
        <pc:chgData name="Patrik Hrkút" userId="69b41f3f-cce6-4833-b1b6-94a378442888" providerId="ADAL" clId="{4E5941D7-64F4-4404-814C-D974F473E6A1}" dt="2021-11-08T11:46:49.246" v="3709" actId="114"/>
        <pc:sldMkLst>
          <pc:docMk/>
          <pc:sldMk cId="2150776818" sldId="330"/>
        </pc:sldMkLst>
        <pc:spChg chg="mod">
          <ac:chgData name="Patrik Hrkút" userId="69b41f3f-cce6-4833-b1b6-94a378442888" providerId="ADAL" clId="{4E5941D7-64F4-4404-814C-D974F473E6A1}" dt="2021-11-08T11:46:49.246" v="3709" actId="114"/>
          <ac:spMkLst>
            <pc:docMk/>
            <pc:sldMk cId="2150776818" sldId="330"/>
            <ac:spMk id="2" creationId="{0D4F8209-CEBF-404F-A6AA-BACE92A09D63}"/>
          </ac:spMkLst>
        </pc:spChg>
        <pc:spChg chg="mod">
          <ac:chgData name="Patrik Hrkút" userId="69b41f3f-cce6-4833-b1b6-94a378442888" providerId="ADAL" clId="{4E5941D7-64F4-4404-814C-D974F473E6A1}" dt="2021-11-08T11:46:33.415" v="3700" actId="20577"/>
          <ac:spMkLst>
            <pc:docMk/>
            <pc:sldMk cId="2150776818" sldId="330"/>
            <ac:spMk id="3" creationId="{3202EF36-1258-456A-A8CF-9FADD409A3B2}"/>
          </ac:spMkLst>
        </pc:spChg>
      </pc:sldChg>
      <pc:sldChg chg="addSp delSp modSp mod">
        <pc:chgData name="Patrik Hrkút" userId="69b41f3f-cce6-4833-b1b6-94a378442888" providerId="ADAL" clId="{4E5941D7-64F4-4404-814C-D974F473E6A1}" dt="2021-11-08T08:47:36.306" v="98" actId="20577"/>
        <pc:sldMkLst>
          <pc:docMk/>
          <pc:sldMk cId="2516672250" sldId="333"/>
        </pc:sldMkLst>
        <pc:spChg chg="mod">
          <ac:chgData name="Patrik Hrkút" userId="69b41f3f-cce6-4833-b1b6-94a378442888" providerId="ADAL" clId="{4E5941D7-64F4-4404-814C-D974F473E6A1}" dt="2021-11-05T09:31:31.625" v="40" actId="6549"/>
          <ac:spMkLst>
            <pc:docMk/>
            <pc:sldMk cId="2516672250" sldId="333"/>
            <ac:spMk id="2" creationId="{749782BB-61DE-4335-986D-0A68871CBBB5}"/>
          </ac:spMkLst>
        </pc:spChg>
        <pc:spChg chg="mod">
          <ac:chgData name="Patrik Hrkút" userId="69b41f3f-cce6-4833-b1b6-94a378442888" providerId="ADAL" clId="{4E5941D7-64F4-4404-814C-D974F473E6A1}" dt="2021-11-08T08:47:36.306" v="98" actId="20577"/>
          <ac:spMkLst>
            <pc:docMk/>
            <pc:sldMk cId="2516672250" sldId="333"/>
            <ac:spMk id="3" creationId="{CFB0D5C5-E60A-4291-86A4-A3A2F56C18CE}"/>
          </ac:spMkLst>
        </pc:spChg>
        <pc:picChg chg="add del mod">
          <ac:chgData name="Patrik Hrkút" userId="69b41f3f-cce6-4833-b1b6-94a378442888" providerId="ADAL" clId="{4E5941D7-64F4-4404-814C-D974F473E6A1}" dt="2021-11-05T09:27:05.728" v="16" actId="478"/>
          <ac:picMkLst>
            <pc:docMk/>
            <pc:sldMk cId="2516672250" sldId="333"/>
            <ac:picMk id="6" creationId="{59505B99-C942-42FC-B83F-AD7D44F3A704}"/>
          </ac:picMkLst>
        </pc:picChg>
        <pc:picChg chg="add del mod">
          <ac:chgData name="Patrik Hrkút" userId="69b41f3f-cce6-4833-b1b6-94a378442888" providerId="ADAL" clId="{4E5941D7-64F4-4404-814C-D974F473E6A1}" dt="2021-11-05T09:31:04.164" v="25" actId="478"/>
          <ac:picMkLst>
            <pc:docMk/>
            <pc:sldMk cId="2516672250" sldId="333"/>
            <ac:picMk id="8" creationId="{7AA563C2-15F1-485D-85FA-28BC86CF8294}"/>
          </ac:picMkLst>
        </pc:picChg>
        <pc:picChg chg="add mod">
          <ac:chgData name="Patrik Hrkút" userId="69b41f3f-cce6-4833-b1b6-94a378442888" providerId="ADAL" clId="{4E5941D7-64F4-4404-814C-D974F473E6A1}" dt="2021-11-05T09:31:22.994" v="32" actId="14100"/>
          <ac:picMkLst>
            <pc:docMk/>
            <pc:sldMk cId="2516672250" sldId="333"/>
            <ac:picMk id="10" creationId="{16719B7A-F1A8-4EA5-B010-DEC104405C60}"/>
          </ac:picMkLst>
        </pc:picChg>
      </pc:sldChg>
      <pc:sldChg chg="modSp new mod">
        <pc:chgData name="Patrik Hrkút" userId="69b41f3f-cce6-4833-b1b6-94a378442888" providerId="ADAL" clId="{4E5941D7-64F4-4404-814C-D974F473E6A1}" dt="2021-11-08T11:40:30.460" v="3555" actId="790"/>
        <pc:sldMkLst>
          <pc:docMk/>
          <pc:sldMk cId="3327488111" sldId="334"/>
        </pc:sldMkLst>
        <pc:spChg chg="mod">
          <ac:chgData name="Patrik Hrkút" userId="69b41f3f-cce6-4833-b1b6-94a378442888" providerId="ADAL" clId="{4E5941D7-64F4-4404-814C-D974F473E6A1}" dt="2021-11-08T09:00:12.505" v="291" actId="20577"/>
          <ac:spMkLst>
            <pc:docMk/>
            <pc:sldMk cId="3327488111" sldId="334"/>
            <ac:spMk id="2" creationId="{CE312D38-D8B0-4677-81F9-DE17DCC91F33}"/>
          </ac:spMkLst>
        </pc:spChg>
        <pc:spChg chg="mod">
          <ac:chgData name="Patrik Hrkút" userId="69b41f3f-cce6-4833-b1b6-94a378442888" providerId="ADAL" clId="{4E5941D7-64F4-4404-814C-D974F473E6A1}" dt="2021-11-08T11:40:30.460" v="3555" actId="790"/>
          <ac:spMkLst>
            <pc:docMk/>
            <pc:sldMk cId="3327488111" sldId="334"/>
            <ac:spMk id="3" creationId="{9838AF13-0286-45F8-829A-22177DE7322D}"/>
          </ac:spMkLst>
        </pc:spChg>
      </pc:sldChg>
      <pc:sldChg chg="modSp new mod">
        <pc:chgData name="Patrik Hrkút" userId="69b41f3f-cce6-4833-b1b6-94a378442888" providerId="ADAL" clId="{4E5941D7-64F4-4404-814C-D974F473E6A1}" dt="2021-11-08T11:41:16.465" v="3571" actId="20577"/>
        <pc:sldMkLst>
          <pc:docMk/>
          <pc:sldMk cId="1771501327" sldId="335"/>
        </pc:sldMkLst>
        <pc:spChg chg="mod">
          <ac:chgData name="Patrik Hrkút" userId="69b41f3f-cce6-4833-b1b6-94a378442888" providerId="ADAL" clId="{4E5941D7-64F4-4404-814C-D974F473E6A1}" dt="2021-11-08T09:12:29.839" v="723" actId="20577"/>
          <ac:spMkLst>
            <pc:docMk/>
            <pc:sldMk cId="1771501327" sldId="335"/>
            <ac:spMk id="2" creationId="{5D4491EF-7381-4D54-B445-6DECF7006201}"/>
          </ac:spMkLst>
        </pc:spChg>
        <pc:spChg chg="mod">
          <ac:chgData name="Patrik Hrkút" userId="69b41f3f-cce6-4833-b1b6-94a378442888" providerId="ADAL" clId="{4E5941D7-64F4-4404-814C-D974F473E6A1}" dt="2021-11-08T11:41:16.465" v="3571" actId="20577"/>
          <ac:spMkLst>
            <pc:docMk/>
            <pc:sldMk cId="1771501327" sldId="335"/>
            <ac:spMk id="3" creationId="{8CD1D853-E9F9-4058-8EE9-A95979E4FDFB}"/>
          </ac:spMkLst>
        </pc:spChg>
      </pc:sldChg>
      <pc:sldChg chg="modSp new mod">
        <pc:chgData name="Patrik Hrkút" userId="69b41f3f-cce6-4833-b1b6-94a378442888" providerId="ADAL" clId="{4E5941D7-64F4-4404-814C-D974F473E6A1}" dt="2021-11-08T09:54:24.994" v="2107" actId="6549"/>
        <pc:sldMkLst>
          <pc:docMk/>
          <pc:sldMk cId="2651750326" sldId="336"/>
        </pc:sldMkLst>
        <pc:spChg chg="mod">
          <ac:chgData name="Patrik Hrkút" userId="69b41f3f-cce6-4833-b1b6-94a378442888" providerId="ADAL" clId="{4E5941D7-64F4-4404-814C-D974F473E6A1}" dt="2021-11-08T09:19:09.363" v="1052" actId="20577"/>
          <ac:spMkLst>
            <pc:docMk/>
            <pc:sldMk cId="2651750326" sldId="336"/>
            <ac:spMk id="2" creationId="{8614966E-FED3-4A51-85EC-B243AEE8E917}"/>
          </ac:spMkLst>
        </pc:spChg>
        <pc:spChg chg="mod">
          <ac:chgData name="Patrik Hrkút" userId="69b41f3f-cce6-4833-b1b6-94a378442888" providerId="ADAL" clId="{4E5941D7-64F4-4404-814C-D974F473E6A1}" dt="2021-11-08T09:54:24.994" v="2107" actId="6549"/>
          <ac:spMkLst>
            <pc:docMk/>
            <pc:sldMk cId="2651750326" sldId="336"/>
            <ac:spMk id="3" creationId="{53CA5740-DB6F-4B52-B550-E2E5D31A5C25}"/>
          </ac:spMkLst>
        </pc:spChg>
      </pc:sldChg>
      <pc:sldChg chg="modSp new mod ord">
        <pc:chgData name="Patrik Hrkút" userId="69b41f3f-cce6-4833-b1b6-94a378442888" providerId="ADAL" clId="{4E5941D7-64F4-4404-814C-D974F473E6A1}" dt="2021-11-08T11:43:50.744" v="3585"/>
        <pc:sldMkLst>
          <pc:docMk/>
          <pc:sldMk cId="4100570575" sldId="337"/>
        </pc:sldMkLst>
        <pc:spChg chg="mod">
          <ac:chgData name="Patrik Hrkút" userId="69b41f3f-cce6-4833-b1b6-94a378442888" providerId="ADAL" clId="{4E5941D7-64F4-4404-814C-D974F473E6A1}" dt="2021-11-08T09:26:54.887" v="1316" actId="20577"/>
          <ac:spMkLst>
            <pc:docMk/>
            <pc:sldMk cId="4100570575" sldId="337"/>
            <ac:spMk id="2" creationId="{EAF86155-F244-4BD2-97D0-FB6D452194A2}"/>
          </ac:spMkLst>
        </pc:spChg>
        <pc:spChg chg="mod">
          <ac:chgData name="Patrik Hrkút" userId="69b41f3f-cce6-4833-b1b6-94a378442888" providerId="ADAL" clId="{4E5941D7-64F4-4404-814C-D974F473E6A1}" dt="2021-11-08T09:47:44.128" v="1603" actId="255"/>
          <ac:spMkLst>
            <pc:docMk/>
            <pc:sldMk cId="4100570575" sldId="337"/>
            <ac:spMk id="3" creationId="{DEA951C6-F10C-4C9A-BDE4-B092C97400CA}"/>
          </ac:spMkLst>
        </pc:spChg>
      </pc:sldChg>
      <pc:sldChg chg="modSp new mod">
        <pc:chgData name="Patrik Hrkút" userId="69b41f3f-cce6-4833-b1b6-94a378442888" providerId="ADAL" clId="{4E5941D7-64F4-4404-814C-D974F473E6A1}" dt="2021-11-08T11:31:16.684" v="3064" actId="20577"/>
        <pc:sldMkLst>
          <pc:docMk/>
          <pc:sldMk cId="3464777311" sldId="338"/>
        </pc:sldMkLst>
        <pc:spChg chg="mod">
          <ac:chgData name="Patrik Hrkút" userId="69b41f3f-cce6-4833-b1b6-94a378442888" providerId="ADAL" clId="{4E5941D7-64F4-4404-814C-D974F473E6A1}" dt="2021-11-08T10:53:42.837" v="2119" actId="20577"/>
          <ac:spMkLst>
            <pc:docMk/>
            <pc:sldMk cId="3464777311" sldId="338"/>
            <ac:spMk id="2" creationId="{081D0609-D8E5-429B-80AD-1666EB967A15}"/>
          </ac:spMkLst>
        </pc:spChg>
        <pc:spChg chg="mod">
          <ac:chgData name="Patrik Hrkút" userId="69b41f3f-cce6-4833-b1b6-94a378442888" providerId="ADAL" clId="{4E5941D7-64F4-4404-814C-D974F473E6A1}" dt="2021-11-08T11:31:16.684" v="3064" actId="20577"/>
          <ac:spMkLst>
            <pc:docMk/>
            <pc:sldMk cId="3464777311" sldId="338"/>
            <ac:spMk id="3" creationId="{8BEC1F2A-8081-4913-A9D4-8DAA4C0FA6DD}"/>
          </ac:spMkLst>
        </pc:spChg>
      </pc:sldChg>
      <pc:sldChg chg="addSp modSp new mod">
        <pc:chgData name="Patrik Hrkút" userId="69b41f3f-cce6-4833-b1b6-94a378442888" providerId="ADAL" clId="{4E5941D7-64F4-4404-814C-D974F473E6A1}" dt="2021-11-08T11:44:58.778" v="3627" actId="1076"/>
        <pc:sldMkLst>
          <pc:docMk/>
          <pc:sldMk cId="1646211692" sldId="339"/>
        </pc:sldMkLst>
        <pc:spChg chg="mod">
          <ac:chgData name="Patrik Hrkút" userId="69b41f3f-cce6-4833-b1b6-94a378442888" providerId="ADAL" clId="{4E5941D7-64F4-4404-814C-D974F473E6A1}" dt="2021-11-08T11:28:53.053" v="2998" actId="20577"/>
          <ac:spMkLst>
            <pc:docMk/>
            <pc:sldMk cId="1646211692" sldId="339"/>
            <ac:spMk id="2" creationId="{B15A0E33-7161-4EC4-8492-1119EC7E8300}"/>
          </ac:spMkLst>
        </pc:spChg>
        <pc:spChg chg="mod">
          <ac:chgData name="Patrik Hrkút" userId="69b41f3f-cce6-4833-b1b6-94a378442888" providerId="ADAL" clId="{4E5941D7-64F4-4404-814C-D974F473E6A1}" dt="2021-11-08T11:44:54.521" v="3626" actId="6549"/>
          <ac:spMkLst>
            <pc:docMk/>
            <pc:sldMk cId="1646211692" sldId="339"/>
            <ac:spMk id="3" creationId="{F152220A-1C28-42DA-9B58-393A7C591989}"/>
          </ac:spMkLst>
        </pc:spChg>
        <pc:spChg chg="add mod">
          <ac:chgData name="Patrik Hrkút" userId="69b41f3f-cce6-4833-b1b6-94a378442888" providerId="ADAL" clId="{4E5941D7-64F4-4404-814C-D974F473E6A1}" dt="2021-11-08T11:44:58.778" v="3627" actId="1076"/>
          <ac:spMkLst>
            <pc:docMk/>
            <pc:sldMk cId="1646211692" sldId="339"/>
            <ac:spMk id="5" creationId="{F90CDDFC-E327-4A42-8B25-708AB8CE4978}"/>
          </ac:spMkLst>
        </pc:spChg>
      </pc:sldChg>
      <pc:sldChg chg="modSp new mod">
        <pc:chgData name="Patrik Hrkút" userId="69b41f3f-cce6-4833-b1b6-94a378442888" providerId="ADAL" clId="{4E5941D7-64F4-4404-814C-D974F473E6A1}" dt="2021-11-08T11:37:36.650" v="3427" actId="20577"/>
        <pc:sldMkLst>
          <pc:docMk/>
          <pc:sldMk cId="2367264801" sldId="340"/>
        </pc:sldMkLst>
        <pc:spChg chg="mod">
          <ac:chgData name="Patrik Hrkút" userId="69b41f3f-cce6-4833-b1b6-94a378442888" providerId="ADAL" clId="{4E5941D7-64F4-4404-814C-D974F473E6A1}" dt="2021-11-08T11:32:03.204" v="3071" actId="20577"/>
          <ac:spMkLst>
            <pc:docMk/>
            <pc:sldMk cId="2367264801" sldId="340"/>
            <ac:spMk id="2" creationId="{17709407-4089-48AF-A79F-545BA770798F}"/>
          </ac:spMkLst>
        </pc:spChg>
        <pc:spChg chg="mod">
          <ac:chgData name="Patrik Hrkút" userId="69b41f3f-cce6-4833-b1b6-94a378442888" providerId="ADAL" clId="{4E5941D7-64F4-4404-814C-D974F473E6A1}" dt="2021-11-08T11:37:36.650" v="3427" actId="20577"/>
          <ac:spMkLst>
            <pc:docMk/>
            <pc:sldMk cId="2367264801" sldId="340"/>
            <ac:spMk id="3" creationId="{027EEABF-18F7-4AA9-9EC5-1A1A76783B70}"/>
          </ac:spMkLst>
        </pc:spChg>
      </pc:sldChg>
      <pc:sldChg chg="addSp modSp new mod">
        <pc:chgData name="Patrik Hrkút" userId="69b41f3f-cce6-4833-b1b6-94a378442888" providerId="ADAL" clId="{4E5941D7-64F4-4404-814C-D974F473E6A1}" dt="2021-11-08T11:39:35.429" v="3554" actId="20577"/>
        <pc:sldMkLst>
          <pc:docMk/>
          <pc:sldMk cId="3031822704" sldId="341"/>
        </pc:sldMkLst>
        <pc:spChg chg="mod">
          <ac:chgData name="Patrik Hrkút" userId="69b41f3f-cce6-4833-b1b6-94a378442888" providerId="ADAL" clId="{4E5941D7-64F4-4404-814C-D974F473E6A1}" dt="2021-11-08T11:39:32.413" v="3552" actId="6549"/>
          <ac:spMkLst>
            <pc:docMk/>
            <pc:sldMk cId="3031822704" sldId="341"/>
            <ac:spMk id="2" creationId="{E801814E-C136-4D44-86AC-53F4218528E7}"/>
          </ac:spMkLst>
        </pc:spChg>
        <pc:spChg chg="mod">
          <ac:chgData name="Patrik Hrkút" userId="69b41f3f-cce6-4833-b1b6-94a378442888" providerId="ADAL" clId="{4E5941D7-64F4-4404-814C-D974F473E6A1}" dt="2021-11-08T11:39:35.429" v="3554" actId="20577"/>
          <ac:spMkLst>
            <pc:docMk/>
            <pc:sldMk cId="3031822704" sldId="341"/>
            <ac:spMk id="3" creationId="{383747CA-F260-4379-B688-31231F34D574}"/>
          </ac:spMkLst>
        </pc:spChg>
        <pc:spChg chg="add mod">
          <ac:chgData name="Patrik Hrkút" userId="69b41f3f-cce6-4833-b1b6-94a378442888" providerId="ADAL" clId="{4E5941D7-64F4-4404-814C-D974F473E6A1}" dt="2021-11-08T11:39:26.796" v="3550" actId="1036"/>
          <ac:spMkLst>
            <pc:docMk/>
            <pc:sldMk cId="3031822704" sldId="341"/>
            <ac:spMk id="5" creationId="{52B9E190-7363-4E84-870A-33D9EB800CCD}"/>
          </ac:spMkLst>
        </pc:spChg>
      </pc:sldChg>
    </pc:docChg>
  </pc:docChgLst>
  <pc:docChgLst>
    <pc:chgData name="Patrik Hrkút" userId="69b41f3f-cce6-4833-b1b6-94a378442888" providerId="ADAL" clId="{442CFB25-D6F1-4C18-A49F-72CED024DB8C}"/>
    <pc:docChg chg="custSel addSld delSld modSld">
      <pc:chgData name="Patrik Hrkút" userId="69b41f3f-cce6-4833-b1b6-94a378442888" providerId="ADAL" clId="{442CFB25-D6F1-4C18-A49F-72CED024DB8C}" dt="2023-10-25T08:49:38.433" v="284" actId="20577"/>
      <pc:docMkLst>
        <pc:docMk/>
      </pc:docMkLst>
      <pc:sldChg chg="addSp delSp modSp mod">
        <pc:chgData name="Patrik Hrkút" userId="69b41f3f-cce6-4833-b1b6-94a378442888" providerId="ADAL" clId="{442CFB25-D6F1-4C18-A49F-72CED024DB8C}" dt="2023-10-25T08:38:42.121" v="47" actId="20577"/>
        <pc:sldMkLst>
          <pc:docMk/>
          <pc:sldMk cId="0" sldId="256"/>
        </pc:sldMkLst>
        <pc:spChg chg="add mod">
          <ac:chgData name="Patrik Hrkút" userId="69b41f3f-cce6-4833-b1b6-94a378442888" providerId="ADAL" clId="{442CFB25-D6F1-4C18-A49F-72CED024DB8C}" dt="2023-10-25T08:36:36.100" v="0"/>
          <ac:spMkLst>
            <pc:docMk/>
            <pc:sldMk cId="0" sldId="256"/>
            <ac:spMk id="2" creationId="{79388BBB-4F97-4836-5D2F-464DBBCEB09F}"/>
          </ac:spMkLst>
        </pc:spChg>
        <pc:spChg chg="add mod">
          <ac:chgData name="Patrik Hrkút" userId="69b41f3f-cce6-4833-b1b6-94a378442888" providerId="ADAL" clId="{442CFB25-D6F1-4C18-A49F-72CED024DB8C}" dt="2023-10-25T08:36:39.653" v="1" actId="478"/>
          <ac:spMkLst>
            <pc:docMk/>
            <pc:sldMk cId="0" sldId="256"/>
            <ac:spMk id="4" creationId="{222C3C7C-CE59-84DC-A333-53EB25DC6778}"/>
          </ac:spMkLst>
        </pc:spChg>
        <pc:spChg chg="add mod">
          <ac:chgData name="Patrik Hrkút" userId="69b41f3f-cce6-4833-b1b6-94a378442888" providerId="ADAL" clId="{442CFB25-D6F1-4C18-A49F-72CED024DB8C}" dt="2023-10-25T08:36:52.894" v="4"/>
          <ac:spMkLst>
            <pc:docMk/>
            <pc:sldMk cId="0" sldId="256"/>
            <ac:spMk id="5" creationId="{8127C13F-4138-263E-C238-45F0D2AAFB26}"/>
          </ac:spMkLst>
        </pc:spChg>
        <pc:spChg chg="mod">
          <ac:chgData name="Patrik Hrkút" userId="69b41f3f-cce6-4833-b1b6-94a378442888" providerId="ADAL" clId="{442CFB25-D6F1-4C18-A49F-72CED024DB8C}" dt="2023-10-25T08:38:42.121" v="47" actId="20577"/>
          <ac:spMkLst>
            <pc:docMk/>
            <pc:sldMk cId="0" sldId="256"/>
            <ac:spMk id="104" creationId="{00000000-0000-0000-0000-000000000000}"/>
          </ac:spMkLst>
        </pc:spChg>
        <pc:spChg chg="del">
          <ac:chgData name="Patrik Hrkút" userId="69b41f3f-cce6-4833-b1b6-94a378442888" providerId="ADAL" clId="{442CFB25-D6F1-4C18-A49F-72CED024DB8C}" dt="2023-10-25T08:36:39.653" v="1" actId="478"/>
          <ac:spMkLst>
            <pc:docMk/>
            <pc:sldMk cId="0" sldId="256"/>
            <ac:spMk id="105" creationId="{00000000-0000-0000-0000-000000000000}"/>
          </ac:spMkLst>
        </pc:spChg>
        <pc:spChg chg="del">
          <ac:chgData name="Patrik Hrkút" userId="69b41f3f-cce6-4833-b1b6-94a378442888" providerId="ADAL" clId="{442CFB25-D6F1-4C18-A49F-72CED024DB8C}" dt="2023-10-25T08:36:52.521" v="3" actId="478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Patrik Hrkút" userId="69b41f3f-cce6-4833-b1b6-94a378442888" providerId="ADAL" clId="{442CFB25-D6F1-4C18-A49F-72CED024DB8C}" dt="2023-10-25T08:36:43.977" v="2" actId="20577"/>
          <ac:spMkLst>
            <pc:docMk/>
            <pc:sldMk cId="0" sldId="256"/>
            <ac:spMk id="108" creationId="{00000000-0000-0000-0000-000000000000}"/>
          </ac:spMkLst>
        </pc:spChg>
      </pc:sldChg>
      <pc:sldChg chg="modSp mod">
        <pc:chgData name="Patrik Hrkút" userId="69b41f3f-cce6-4833-b1b6-94a378442888" providerId="ADAL" clId="{442CFB25-D6F1-4C18-A49F-72CED024DB8C}" dt="2023-10-25T08:39:14.396" v="81" actId="20577"/>
        <pc:sldMkLst>
          <pc:docMk/>
          <pc:sldMk cId="0" sldId="257"/>
        </pc:sldMkLst>
        <pc:spChg chg="mod">
          <ac:chgData name="Patrik Hrkút" userId="69b41f3f-cce6-4833-b1b6-94a378442888" providerId="ADAL" clId="{442CFB25-D6F1-4C18-A49F-72CED024DB8C}" dt="2023-10-25T08:39:14.396" v="81" actId="20577"/>
          <ac:spMkLst>
            <pc:docMk/>
            <pc:sldMk cId="0" sldId="257"/>
            <ac:spMk id="113" creationId="{00000000-0000-0000-0000-000000000000}"/>
          </ac:spMkLst>
        </pc:spChg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58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59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60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61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62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63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64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65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66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67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68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69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70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71"/>
        </pc:sldMkLst>
      </pc:sldChg>
      <pc:sldChg chg="mod modShow">
        <pc:chgData name="Patrik Hrkút" userId="69b41f3f-cce6-4833-b1b6-94a378442888" providerId="ADAL" clId="{442CFB25-D6F1-4C18-A49F-72CED024DB8C}" dt="2023-10-25T08:39:53.821" v="82" actId="729"/>
        <pc:sldMkLst>
          <pc:docMk/>
          <pc:sldMk cId="0" sldId="272"/>
        </pc:sldMkLst>
      </pc:sldChg>
      <pc:sldChg chg="new del">
        <pc:chgData name="Patrik Hrkút" userId="69b41f3f-cce6-4833-b1b6-94a378442888" providerId="ADAL" clId="{442CFB25-D6F1-4C18-A49F-72CED024DB8C}" dt="2023-10-25T08:45:15.805" v="84" actId="47"/>
        <pc:sldMkLst>
          <pc:docMk/>
          <pc:sldMk cId="2758562619" sldId="345"/>
        </pc:sldMkLst>
      </pc:sldChg>
      <pc:sldChg chg="modSp new mod">
        <pc:chgData name="Patrik Hrkút" userId="69b41f3f-cce6-4833-b1b6-94a378442888" providerId="ADAL" clId="{442CFB25-D6F1-4C18-A49F-72CED024DB8C}" dt="2023-10-25T08:49:38.433" v="284" actId="20577"/>
        <pc:sldMkLst>
          <pc:docMk/>
          <pc:sldMk cId="3659644519" sldId="345"/>
        </pc:sldMkLst>
        <pc:spChg chg="mod">
          <ac:chgData name="Patrik Hrkút" userId="69b41f3f-cce6-4833-b1b6-94a378442888" providerId="ADAL" clId="{442CFB25-D6F1-4C18-A49F-72CED024DB8C}" dt="2023-10-25T08:47:08.488" v="119" actId="20577"/>
          <ac:spMkLst>
            <pc:docMk/>
            <pc:sldMk cId="3659644519" sldId="345"/>
            <ac:spMk id="2" creationId="{7293DD55-1460-329E-9BB0-697D01B5E7D8}"/>
          </ac:spMkLst>
        </pc:spChg>
        <pc:spChg chg="mod">
          <ac:chgData name="Patrik Hrkút" userId="69b41f3f-cce6-4833-b1b6-94a378442888" providerId="ADAL" clId="{442CFB25-D6F1-4C18-A49F-72CED024DB8C}" dt="2023-10-25T08:49:38.433" v="284" actId="20577"/>
          <ac:spMkLst>
            <pc:docMk/>
            <pc:sldMk cId="3659644519" sldId="345"/>
            <ac:spMk id="3" creationId="{81A3B13D-6F0F-0B93-4FCC-FFFBFACE28C9}"/>
          </ac:spMkLst>
        </pc:spChg>
      </pc:sldChg>
    </pc:docChg>
  </pc:docChgLst>
  <pc:docChgLst>
    <pc:chgData name="Patrik Hrkút" userId="69b41f3f-cce6-4833-b1b6-94a378442888" providerId="ADAL" clId="{39F0621D-92F5-40FB-9DFC-8A1BE84FF0C4}"/>
    <pc:docChg chg="undo custSel delSld modSld">
      <pc:chgData name="Patrik Hrkút" userId="69b41f3f-cce6-4833-b1b6-94a378442888" providerId="ADAL" clId="{39F0621D-92F5-40FB-9DFC-8A1BE84FF0C4}" dt="2020-11-06T11:27:14.825" v="1735" actId="1076"/>
      <pc:docMkLst>
        <pc:docMk/>
      </pc:docMkLst>
      <pc:sldChg chg="modSp mod">
        <pc:chgData name="Patrik Hrkút" userId="69b41f3f-cce6-4833-b1b6-94a378442888" providerId="ADAL" clId="{39F0621D-92F5-40FB-9DFC-8A1BE84FF0C4}" dt="2020-11-06T09:35:40.871" v="0" actId="20577"/>
        <pc:sldMkLst>
          <pc:docMk/>
          <pc:sldMk cId="0" sldId="256"/>
        </pc:sldMkLst>
        <pc:spChg chg="mod">
          <ac:chgData name="Patrik Hrkút" userId="69b41f3f-cce6-4833-b1b6-94a378442888" providerId="ADAL" clId="{39F0621D-92F5-40FB-9DFC-8A1BE84FF0C4}" dt="2020-11-06T09:35:40.871" v="0" actId="20577"/>
          <ac:spMkLst>
            <pc:docMk/>
            <pc:sldMk cId="0" sldId="256"/>
            <ac:spMk id="108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09:37:51.130" v="89" actId="20577"/>
        <pc:sldMkLst>
          <pc:docMk/>
          <pc:sldMk cId="0" sldId="258"/>
        </pc:sldMkLst>
        <pc:spChg chg="mod">
          <ac:chgData name="Patrik Hrkút" userId="69b41f3f-cce6-4833-b1b6-94a378442888" providerId="ADAL" clId="{39F0621D-92F5-40FB-9DFC-8A1BE84FF0C4}" dt="2020-11-06T09:37:51.130" v="89" actId="20577"/>
          <ac:spMkLst>
            <pc:docMk/>
            <pc:sldMk cId="0" sldId="258"/>
            <ac:spMk id="121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09:50:10.092" v="237" actId="6549"/>
        <pc:sldMkLst>
          <pc:docMk/>
          <pc:sldMk cId="0" sldId="259"/>
        </pc:sldMkLst>
        <pc:spChg chg="add mod">
          <ac:chgData name="Patrik Hrkút" userId="69b41f3f-cce6-4833-b1b6-94a378442888" providerId="ADAL" clId="{39F0621D-92F5-40FB-9DFC-8A1BE84FF0C4}" dt="2020-11-06T09:50:10.092" v="237" actId="6549"/>
          <ac:spMkLst>
            <pc:docMk/>
            <pc:sldMk cId="0" sldId="259"/>
            <ac:spMk id="2" creationId="{9F3BC46B-2BEF-4132-871C-D5C02FE56C4B}"/>
          </ac:spMkLst>
        </pc:spChg>
        <pc:spChg chg="mod">
          <ac:chgData name="Patrik Hrkút" userId="69b41f3f-cce6-4833-b1b6-94a378442888" providerId="ADAL" clId="{39F0621D-92F5-40FB-9DFC-8A1BE84FF0C4}" dt="2020-11-06T09:41:07.440" v="111" actId="20577"/>
          <ac:spMkLst>
            <pc:docMk/>
            <pc:sldMk cId="0" sldId="259"/>
            <ac:spMk id="128" creationId="{00000000-0000-0000-0000-000000000000}"/>
          </ac:spMkLst>
        </pc:spChg>
        <pc:spChg chg="del mod">
          <ac:chgData name="Patrik Hrkút" userId="69b41f3f-cce6-4833-b1b6-94a378442888" providerId="ADAL" clId="{39F0621D-92F5-40FB-9DFC-8A1BE84FF0C4}" dt="2020-11-06T09:41:35.475" v="127" actId="478"/>
          <ac:spMkLst>
            <pc:docMk/>
            <pc:sldMk cId="0" sldId="259"/>
            <ac:spMk id="130" creationId="{00000000-0000-0000-0000-000000000000}"/>
          </ac:spMkLst>
        </pc:spChg>
      </pc:sldChg>
      <pc:sldChg chg="addSp delSp modSp mod modNotesTx">
        <pc:chgData name="Patrik Hrkút" userId="69b41f3f-cce6-4833-b1b6-94a378442888" providerId="ADAL" clId="{39F0621D-92F5-40FB-9DFC-8A1BE84FF0C4}" dt="2020-11-06T09:50:55.276" v="259" actId="20577"/>
        <pc:sldMkLst>
          <pc:docMk/>
          <pc:sldMk cId="0" sldId="260"/>
        </pc:sldMkLst>
        <pc:spChg chg="add mod">
          <ac:chgData name="Patrik Hrkút" userId="69b41f3f-cce6-4833-b1b6-94a378442888" providerId="ADAL" clId="{39F0621D-92F5-40FB-9DFC-8A1BE84FF0C4}" dt="2020-11-06T09:49:48.338" v="213" actId="6549"/>
          <ac:spMkLst>
            <pc:docMk/>
            <pc:sldMk cId="0" sldId="260"/>
            <ac:spMk id="2" creationId="{817A8359-86AF-4F2F-81F5-7E83EC33FCAA}"/>
          </ac:spMkLst>
        </pc:spChg>
        <pc:spChg chg="mod">
          <ac:chgData name="Patrik Hrkút" userId="69b41f3f-cce6-4833-b1b6-94a378442888" providerId="ADAL" clId="{39F0621D-92F5-40FB-9DFC-8A1BE84FF0C4}" dt="2020-11-06T09:50:55.276" v="259" actId="20577"/>
          <ac:spMkLst>
            <pc:docMk/>
            <pc:sldMk cId="0" sldId="260"/>
            <ac:spMk id="136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09:42:23.796" v="129" actId="478"/>
          <ac:spMkLst>
            <pc:docMk/>
            <pc:sldMk cId="0" sldId="260"/>
            <ac:spMk id="138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09:53:14.190" v="296" actId="6549"/>
        <pc:sldMkLst>
          <pc:docMk/>
          <pc:sldMk cId="0" sldId="261"/>
        </pc:sldMkLst>
        <pc:spChg chg="add mod">
          <ac:chgData name="Patrik Hrkút" userId="69b41f3f-cce6-4833-b1b6-94a378442888" providerId="ADAL" clId="{39F0621D-92F5-40FB-9DFC-8A1BE84FF0C4}" dt="2020-11-06T09:52:47.894" v="295" actId="14100"/>
          <ac:spMkLst>
            <pc:docMk/>
            <pc:sldMk cId="0" sldId="261"/>
            <ac:spMk id="2" creationId="{3FC781B8-E1F8-49FF-A508-441100094D80}"/>
          </ac:spMkLst>
        </pc:spChg>
        <pc:spChg chg="mod">
          <ac:chgData name="Patrik Hrkút" userId="69b41f3f-cce6-4833-b1b6-94a378442888" providerId="ADAL" clId="{39F0621D-92F5-40FB-9DFC-8A1BE84FF0C4}" dt="2020-11-06T09:53:14.190" v="296" actId="6549"/>
          <ac:spMkLst>
            <pc:docMk/>
            <pc:sldMk cId="0" sldId="261"/>
            <ac:spMk id="144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09:51:29.290" v="260" actId="478"/>
          <ac:spMkLst>
            <pc:docMk/>
            <pc:sldMk cId="0" sldId="261"/>
            <ac:spMk id="146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09:57:04.467" v="343" actId="14100"/>
        <pc:sldMkLst>
          <pc:docMk/>
          <pc:sldMk cId="0" sldId="262"/>
        </pc:sldMkLst>
        <pc:spChg chg="add mod">
          <ac:chgData name="Patrik Hrkút" userId="69b41f3f-cce6-4833-b1b6-94a378442888" providerId="ADAL" clId="{39F0621D-92F5-40FB-9DFC-8A1BE84FF0C4}" dt="2020-11-06T09:56:33.120" v="336" actId="1076"/>
          <ac:spMkLst>
            <pc:docMk/>
            <pc:sldMk cId="0" sldId="262"/>
            <ac:spMk id="2" creationId="{14276BBF-BEE3-4564-B8D1-D9404615147D}"/>
          </ac:spMkLst>
        </pc:spChg>
        <pc:spChg chg="add mod">
          <ac:chgData name="Patrik Hrkút" userId="69b41f3f-cce6-4833-b1b6-94a378442888" providerId="ADAL" clId="{39F0621D-92F5-40FB-9DFC-8A1BE84FF0C4}" dt="2020-11-06T09:56:22.995" v="335" actId="1076"/>
          <ac:spMkLst>
            <pc:docMk/>
            <pc:sldMk cId="0" sldId="262"/>
            <ac:spMk id="3" creationId="{B67D48F9-46AD-41AF-9330-C5627A7F0B71}"/>
          </ac:spMkLst>
        </pc:spChg>
        <pc:spChg chg="mod">
          <ac:chgData name="Patrik Hrkút" userId="69b41f3f-cce6-4833-b1b6-94a378442888" providerId="ADAL" clId="{39F0621D-92F5-40FB-9DFC-8A1BE84FF0C4}" dt="2020-11-06T09:54:14.301" v="303" actId="14100"/>
          <ac:spMkLst>
            <pc:docMk/>
            <pc:sldMk cId="0" sldId="262"/>
            <ac:spMk id="152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09:54:36.610" v="304" actId="478"/>
          <ac:spMkLst>
            <pc:docMk/>
            <pc:sldMk cId="0" sldId="262"/>
            <ac:spMk id="154" creationId="{00000000-0000-0000-0000-000000000000}"/>
          </ac:spMkLst>
        </pc:spChg>
        <pc:spChg chg="del mod">
          <ac:chgData name="Patrik Hrkút" userId="69b41f3f-cce6-4833-b1b6-94a378442888" providerId="ADAL" clId="{39F0621D-92F5-40FB-9DFC-8A1BE84FF0C4}" dt="2020-11-06T09:55:08.807" v="310" actId="478"/>
          <ac:spMkLst>
            <pc:docMk/>
            <pc:sldMk cId="0" sldId="262"/>
            <ac:spMk id="155" creationId="{00000000-0000-0000-0000-000000000000}"/>
          </ac:spMkLst>
        </pc:spChg>
        <pc:cxnChg chg="add mod">
          <ac:chgData name="Patrik Hrkút" userId="69b41f3f-cce6-4833-b1b6-94a378442888" providerId="ADAL" clId="{39F0621D-92F5-40FB-9DFC-8A1BE84FF0C4}" dt="2020-11-06T09:56:36.372" v="337" actId="11529"/>
          <ac:cxnSpMkLst>
            <pc:docMk/>
            <pc:sldMk cId="0" sldId="262"/>
            <ac:cxnSpMk id="5" creationId="{3606BA1F-B561-4B18-8641-D153822A5CA8}"/>
          </ac:cxnSpMkLst>
        </pc:cxnChg>
        <pc:cxnChg chg="add">
          <ac:chgData name="Patrik Hrkút" userId="69b41f3f-cce6-4833-b1b6-94a378442888" providerId="ADAL" clId="{39F0621D-92F5-40FB-9DFC-8A1BE84FF0C4}" dt="2020-11-06T09:56:40.668" v="338" actId="11529"/>
          <ac:cxnSpMkLst>
            <pc:docMk/>
            <pc:sldMk cId="0" sldId="262"/>
            <ac:cxnSpMk id="7" creationId="{595F206E-2D48-4A2A-8C63-49021D305C6B}"/>
          </ac:cxnSpMkLst>
        </pc:cxnChg>
        <pc:cxnChg chg="add">
          <ac:chgData name="Patrik Hrkút" userId="69b41f3f-cce6-4833-b1b6-94a378442888" providerId="ADAL" clId="{39F0621D-92F5-40FB-9DFC-8A1BE84FF0C4}" dt="2020-11-06T09:56:49.722" v="339" actId="11529"/>
          <ac:cxnSpMkLst>
            <pc:docMk/>
            <pc:sldMk cId="0" sldId="262"/>
            <ac:cxnSpMk id="9" creationId="{C99D8E97-DA99-44F1-83A9-3AFE9F9E7C0D}"/>
          </ac:cxnSpMkLst>
        </pc:cxnChg>
        <pc:cxnChg chg="add mod">
          <ac:chgData name="Patrik Hrkút" userId="69b41f3f-cce6-4833-b1b6-94a378442888" providerId="ADAL" clId="{39F0621D-92F5-40FB-9DFC-8A1BE84FF0C4}" dt="2020-11-06T09:57:04.467" v="343" actId="14100"/>
          <ac:cxnSpMkLst>
            <pc:docMk/>
            <pc:sldMk cId="0" sldId="262"/>
            <ac:cxnSpMk id="11" creationId="{2301055D-A56E-4D30-8391-937761A3D086}"/>
          </ac:cxnSpMkLst>
        </pc:cxnChg>
        <pc:cxnChg chg="add mod">
          <ac:chgData name="Patrik Hrkút" userId="69b41f3f-cce6-4833-b1b6-94a378442888" providerId="ADAL" clId="{39F0621D-92F5-40FB-9DFC-8A1BE84FF0C4}" dt="2020-11-06T09:57:02.403" v="342" actId="1076"/>
          <ac:cxnSpMkLst>
            <pc:docMk/>
            <pc:sldMk cId="0" sldId="262"/>
            <ac:cxnSpMk id="13" creationId="{2C669A42-87CB-44BA-8818-3F61E6343F67}"/>
          </ac:cxnSpMkLst>
        </pc:cxnChg>
      </pc:sldChg>
      <pc:sldChg chg="modSp mod">
        <pc:chgData name="Patrik Hrkút" userId="69b41f3f-cce6-4833-b1b6-94a378442888" providerId="ADAL" clId="{39F0621D-92F5-40FB-9DFC-8A1BE84FF0C4}" dt="2020-11-06T09:57:34.727" v="345" actId="114"/>
        <pc:sldMkLst>
          <pc:docMk/>
          <pc:sldMk cId="0" sldId="263"/>
        </pc:sldMkLst>
        <pc:spChg chg="mod">
          <ac:chgData name="Patrik Hrkút" userId="69b41f3f-cce6-4833-b1b6-94a378442888" providerId="ADAL" clId="{39F0621D-92F5-40FB-9DFC-8A1BE84FF0C4}" dt="2020-11-06T09:57:34.727" v="345" actId="114"/>
          <ac:spMkLst>
            <pc:docMk/>
            <pc:sldMk cId="0" sldId="263"/>
            <ac:spMk id="161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0:00:23.388" v="367" actId="1076"/>
        <pc:sldMkLst>
          <pc:docMk/>
          <pc:sldMk cId="0" sldId="264"/>
        </pc:sldMkLst>
        <pc:spChg chg="add mod">
          <ac:chgData name="Patrik Hrkút" userId="69b41f3f-cce6-4833-b1b6-94a378442888" providerId="ADAL" clId="{39F0621D-92F5-40FB-9DFC-8A1BE84FF0C4}" dt="2020-11-06T10:00:23.388" v="367" actId="1076"/>
          <ac:spMkLst>
            <pc:docMk/>
            <pc:sldMk cId="0" sldId="264"/>
            <ac:spMk id="2" creationId="{865D79E9-C190-47B8-925E-72928FBB8181}"/>
          </ac:spMkLst>
        </pc:spChg>
        <pc:spChg chg="del">
          <ac:chgData name="Patrik Hrkút" userId="69b41f3f-cce6-4833-b1b6-94a378442888" providerId="ADAL" clId="{39F0621D-92F5-40FB-9DFC-8A1BE84FF0C4}" dt="2020-11-06T09:59:30.770" v="346" actId="478"/>
          <ac:spMkLst>
            <pc:docMk/>
            <pc:sldMk cId="0" sldId="264"/>
            <ac:spMk id="169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0:04:31.474" v="391" actId="1076"/>
        <pc:sldMkLst>
          <pc:docMk/>
          <pc:sldMk cId="0" sldId="265"/>
        </pc:sldMkLst>
        <pc:spChg chg="add mod">
          <ac:chgData name="Patrik Hrkút" userId="69b41f3f-cce6-4833-b1b6-94a378442888" providerId="ADAL" clId="{39F0621D-92F5-40FB-9DFC-8A1BE84FF0C4}" dt="2020-11-06T10:04:31.474" v="391" actId="1076"/>
          <ac:spMkLst>
            <pc:docMk/>
            <pc:sldMk cId="0" sldId="265"/>
            <ac:spMk id="2" creationId="{D2C7FF0B-564F-4EC0-8ACA-20BAAEBAD797}"/>
          </ac:spMkLst>
        </pc:spChg>
        <pc:spChg chg="del">
          <ac:chgData name="Patrik Hrkút" userId="69b41f3f-cce6-4833-b1b6-94a378442888" providerId="ADAL" clId="{39F0621D-92F5-40FB-9DFC-8A1BE84FF0C4}" dt="2020-11-06T10:03:55.603" v="368" actId="478"/>
          <ac:spMkLst>
            <pc:docMk/>
            <pc:sldMk cId="0" sldId="265"/>
            <ac:spMk id="176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0:11:03.920" v="433" actId="6549"/>
        <pc:sldMkLst>
          <pc:docMk/>
          <pc:sldMk cId="0" sldId="266"/>
        </pc:sldMkLst>
        <pc:spChg chg="add mod">
          <ac:chgData name="Patrik Hrkút" userId="69b41f3f-cce6-4833-b1b6-94a378442888" providerId="ADAL" clId="{39F0621D-92F5-40FB-9DFC-8A1BE84FF0C4}" dt="2020-11-06T10:11:03.920" v="433" actId="6549"/>
          <ac:spMkLst>
            <pc:docMk/>
            <pc:sldMk cId="0" sldId="266"/>
            <ac:spMk id="2" creationId="{7E6DA570-B989-4207-8641-8DA23E450BAF}"/>
          </ac:spMkLst>
        </pc:spChg>
        <pc:spChg chg="del">
          <ac:chgData name="Patrik Hrkút" userId="69b41f3f-cce6-4833-b1b6-94a378442888" providerId="ADAL" clId="{39F0621D-92F5-40FB-9DFC-8A1BE84FF0C4}" dt="2020-11-06T10:07:06.692" v="392" actId="478"/>
          <ac:spMkLst>
            <pc:docMk/>
            <pc:sldMk cId="0" sldId="266"/>
            <ac:spMk id="183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0:13:27.034" v="477" actId="6549"/>
        <pc:sldMkLst>
          <pc:docMk/>
          <pc:sldMk cId="0" sldId="268"/>
        </pc:sldMkLst>
        <pc:spChg chg="add del mod">
          <ac:chgData name="Patrik Hrkút" userId="69b41f3f-cce6-4833-b1b6-94a378442888" providerId="ADAL" clId="{39F0621D-92F5-40FB-9DFC-8A1BE84FF0C4}" dt="2020-11-06T10:12:50.037" v="435" actId="478"/>
          <ac:spMkLst>
            <pc:docMk/>
            <pc:sldMk cId="0" sldId="268"/>
            <ac:spMk id="3" creationId="{BBDFD113-3200-4390-BD2C-E2C17A86B944}"/>
          </ac:spMkLst>
        </pc:spChg>
        <pc:spChg chg="add mod">
          <ac:chgData name="Patrik Hrkút" userId="69b41f3f-cce6-4833-b1b6-94a378442888" providerId="ADAL" clId="{39F0621D-92F5-40FB-9DFC-8A1BE84FF0C4}" dt="2020-11-06T10:13:27.034" v="477" actId="6549"/>
          <ac:spMkLst>
            <pc:docMk/>
            <pc:sldMk cId="0" sldId="268"/>
            <ac:spMk id="4" creationId="{4C2370D7-EBEC-42CD-BAE5-54242C6F92C9}"/>
          </ac:spMkLst>
        </pc:spChg>
        <pc:spChg chg="del">
          <ac:chgData name="Patrik Hrkút" userId="69b41f3f-cce6-4833-b1b6-94a378442888" providerId="ADAL" clId="{39F0621D-92F5-40FB-9DFC-8A1BE84FF0C4}" dt="2020-11-06T10:12:46.794" v="434" actId="478"/>
          <ac:spMkLst>
            <pc:docMk/>
            <pc:sldMk cId="0" sldId="268"/>
            <ac:spMk id="196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18:29.163" v="533" actId="6549"/>
        <pc:sldMkLst>
          <pc:docMk/>
          <pc:sldMk cId="0" sldId="270"/>
        </pc:sldMkLst>
        <pc:spChg chg="mod">
          <ac:chgData name="Patrik Hrkút" userId="69b41f3f-cce6-4833-b1b6-94a378442888" providerId="ADAL" clId="{39F0621D-92F5-40FB-9DFC-8A1BE84FF0C4}" dt="2020-11-06T10:18:29.163" v="533" actId="6549"/>
          <ac:spMkLst>
            <pc:docMk/>
            <pc:sldMk cId="0" sldId="270"/>
            <ac:spMk id="209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0:18:32.858" v="536" actId="6549"/>
        <pc:sldMkLst>
          <pc:docMk/>
          <pc:sldMk cId="0" sldId="271"/>
        </pc:sldMkLst>
        <pc:spChg chg="add del mod">
          <ac:chgData name="Patrik Hrkút" userId="69b41f3f-cce6-4833-b1b6-94a378442888" providerId="ADAL" clId="{39F0621D-92F5-40FB-9DFC-8A1BE84FF0C4}" dt="2020-11-06T10:15:32.347" v="479" actId="478"/>
          <ac:spMkLst>
            <pc:docMk/>
            <pc:sldMk cId="0" sldId="271"/>
            <ac:spMk id="3" creationId="{F392174A-9179-46E1-8AF4-B400ADACECA9}"/>
          </ac:spMkLst>
        </pc:spChg>
        <pc:spChg chg="add mod">
          <ac:chgData name="Patrik Hrkút" userId="69b41f3f-cce6-4833-b1b6-94a378442888" providerId="ADAL" clId="{39F0621D-92F5-40FB-9DFC-8A1BE84FF0C4}" dt="2020-11-06T10:15:56.571" v="498" actId="6549"/>
          <ac:spMkLst>
            <pc:docMk/>
            <pc:sldMk cId="0" sldId="271"/>
            <ac:spMk id="4" creationId="{770217F3-1609-4802-958A-A836515EA005}"/>
          </ac:spMkLst>
        </pc:spChg>
        <pc:spChg chg="mod">
          <ac:chgData name="Patrik Hrkút" userId="69b41f3f-cce6-4833-b1b6-94a378442888" providerId="ADAL" clId="{39F0621D-92F5-40FB-9DFC-8A1BE84FF0C4}" dt="2020-11-06T10:18:32.858" v="536" actId="6549"/>
          <ac:spMkLst>
            <pc:docMk/>
            <pc:sldMk cId="0" sldId="271"/>
            <ac:spMk id="216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10:15:30.221" v="478" actId="478"/>
          <ac:spMkLst>
            <pc:docMk/>
            <pc:sldMk cId="0" sldId="271"/>
            <ac:spMk id="217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0:17:37.092" v="530" actId="6549"/>
        <pc:sldMkLst>
          <pc:docMk/>
          <pc:sldMk cId="0" sldId="272"/>
        </pc:sldMkLst>
        <pc:spChg chg="add del mod">
          <ac:chgData name="Patrik Hrkút" userId="69b41f3f-cce6-4833-b1b6-94a378442888" providerId="ADAL" clId="{39F0621D-92F5-40FB-9DFC-8A1BE84FF0C4}" dt="2020-11-06T10:16:19.420" v="500" actId="478"/>
          <ac:spMkLst>
            <pc:docMk/>
            <pc:sldMk cId="0" sldId="272"/>
            <ac:spMk id="3" creationId="{4E10E169-33AE-452E-A07C-C7D8E8BC3E0E}"/>
          </ac:spMkLst>
        </pc:spChg>
        <pc:spChg chg="add mod">
          <ac:chgData name="Patrik Hrkút" userId="69b41f3f-cce6-4833-b1b6-94a378442888" providerId="ADAL" clId="{39F0621D-92F5-40FB-9DFC-8A1BE84FF0C4}" dt="2020-11-06T10:16:47.038" v="521" actId="6549"/>
          <ac:spMkLst>
            <pc:docMk/>
            <pc:sldMk cId="0" sldId="272"/>
            <ac:spMk id="4" creationId="{0F2C7D6D-83AE-4AE7-A9CB-78449C180732}"/>
          </ac:spMkLst>
        </pc:spChg>
        <pc:spChg chg="mod">
          <ac:chgData name="Patrik Hrkút" userId="69b41f3f-cce6-4833-b1b6-94a378442888" providerId="ADAL" clId="{39F0621D-92F5-40FB-9DFC-8A1BE84FF0C4}" dt="2020-11-06T10:17:37.092" v="530" actId="6549"/>
          <ac:spMkLst>
            <pc:docMk/>
            <pc:sldMk cId="0" sldId="272"/>
            <ac:spMk id="223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10:16:17.812" v="499" actId="478"/>
          <ac:spMkLst>
            <pc:docMk/>
            <pc:sldMk cId="0" sldId="272"/>
            <ac:spMk id="224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17:27.840" v="527" actId="6549"/>
        <pc:sldMkLst>
          <pc:docMk/>
          <pc:sldMk cId="0" sldId="286"/>
        </pc:sldMkLst>
        <pc:spChg chg="mod">
          <ac:chgData name="Patrik Hrkút" userId="69b41f3f-cce6-4833-b1b6-94a378442888" providerId="ADAL" clId="{39F0621D-92F5-40FB-9DFC-8A1BE84FF0C4}" dt="2020-11-06T10:17:27.840" v="527" actId="6549"/>
          <ac:spMkLst>
            <pc:docMk/>
            <pc:sldMk cId="0" sldId="286"/>
            <ac:spMk id="533" creationId="{00000000-0000-0000-0000-000000000000}"/>
          </ac:spMkLst>
        </pc:spChg>
        <pc:spChg chg="mod">
          <ac:chgData name="Patrik Hrkút" userId="69b41f3f-cce6-4833-b1b6-94a378442888" providerId="ADAL" clId="{39F0621D-92F5-40FB-9DFC-8A1BE84FF0C4}" dt="2020-11-06T10:17:24.687" v="524" actId="114"/>
          <ac:spMkLst>
            <pc:docMk/>
            <pc:sldMk cId="0" sldId="286"/>
            <ac:spMk id="534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19:40.845" v="545" actId="6549"/>
        <pc:sldMkLst>
          <pc:docMk/>
          <pc:sldMk cId="0" sldId="287"/>
        </pc:sldMkLst>
        <pc:spChg chg="mod">
          <ac:chgData name="Patrik Hrkút" userId="69b41f3f-cce6-4833-b1b6-94a378442888" providerId="ADAL" clId="{39F0621D-92F5-40FB-9DFC-8A1BE84FF0C4}" dt="2020-11-06T10:19:24.649" v="538" actId="5793"/>
          <ac:spMkLst>
            <pc:docMk/>
            <pc:sldMk cId="0" sldId="287"/>
            <ac:spMk id="540" creationId="{00000000-0000-0000-0000-000000000000}"/>
          </ac:spMkLst>
        </pc:spChg>
        <pc:spChg chg="mod">
          <ac:chgData name="Patrik Hrkút" userId="69b41f3f-cce6-4833-b1b6-94a378442888" providerId="ADAL" clId="{39F0621D-92F5-40FB-9DFC-8A1BE84FF0C4}" dt="2020-11-06T10:19:40.845" v="545" actId="6549"/>
          <ac:spMkLst>
            <pc:docMk/>
            <pc:sldMk cId="0" sldId="287"/>
            <ac:spMk id="541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20:10.559" v="568" actId="20577"/>
        <pc:sldMkLst>
          <pc:docMk/>
          <pc:sldMk cId="0" sldId="288"/>
        </pc:sldMkLst>
        <pc:spChg chg="mod">
          <ac:chgData name="Patrik Hrkút" userId="69b41f3f-cce6-4833-b1b6-94a378442888" providerId="ADAL" clId="{39F0621D-92F5-40FB-9DFC-8A1BE84FF0C4}" dt="2020-11-06T10:19:27.351" v="540" actId="5793"/>
          <ac:spMkLst>
            <pc:docMk/>
            <pc:sldMk cId="0" sldId="288"/>
            <ac:spMk id="547" creationId="{00000000-0000-0000-0000-000000000000}"/>
          </ac:spMkLst>
        </pc:spChg>
        <pc:spChg chg="mod">
          <ac:chgData name="Patrik Hrkút" userId="69b41f3f-cce6-4833-b1b6-94a378442888" providerId="ADAL" clId="{39F0621D-92F5-40FB-9DFC-8A1BE84FF0C4}" dt="2020-11-06T10:20:10.559" v="568" actId="20577"/>
          <ac:spMkLst>
            <pc:docMk/>
            <pc:sldMk cId="0" sldId="288"/>
            <ac:spMk id="548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19:29.957" v="542" actId="5793"/>
        <pc:sldMkLst>
          <pc:docMk/>
          <pc:sldMk cId="0" sldId="289"/>
        </pc:sldMkLst>
        <pc:spChg chg="mod">
          <ac:chgData name="Patrik Hrkút" userId="69b41f3f-cce6-4833-b1b6-94a378442888" providerId="ADAL" clId="{39F0621D-92F5-40FB-9DFC-8A1BE84FF0C4}" dt="2020-11-06T10:19:29.957" v="542" actId="5793"/>
          <ac:spMkLst>
            <pc:docMk/>
            <pc:sldMk cId="0" sldId="289"/>
            <ac:spMk id="554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20:31.257" v="571" actId="6549"/>
        <pc:sldMkLst>
          <pc:docMk/>
          <pc:sldMk cId="0" sldId="290"/>
        </pc:sldMkLst>
        <pc:spChg chg="mod">
          <ac:chgData name="Patrik Hrkút" userId="69b41f3f-cce6-4833-b1b6-94a378442888" providerId="ADAL" clId="{39F0621D-92F5-40FB-9DFC-8A1BE84FF0C4}" dt="2020-11-06T10:20:31.257" v="571" actId="6549"/>
          <ac:spMkLst>
            <pc:docMk/>
            <pc:sldMk cId="0" sldId="290"/>
            <ac:spMk id="561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20:38.140" v="574" actId="6549"/>
        <pc:sldMkLst>
          <pc:docMk/>
          <pc:sldMk cId="0" sldId="291"/>
        </pc:sldMkLst>
        <pc:spChg chg="mod">
          <ac:chgData name="Patrik Hrkút" userId="69b41f3f-cce6-4833-b1b6-94a378442888" providerId="ADAL" clId="{39F0621D-92F5-40FB-9DFC-8A1BE84FF0C4}" dt="2020-11-06T10:20:38.140" v="574" actId="6549"/>
          <ac:spMkLst>
            <pc:docMk/>
            <pc:sldMk cId="0" sldId="291"/>
            <ac:spMk id="586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20:57.283" v="583" actId="114"/>
        <pc:sldMkLst>
          <pc:docMk/>
          <pc:sldMk cId="0" sldId="292"/>
        </pc:sldMkLst>
        <pc:spChg chg="mod">
          <ac:chgData name="Patrik Hrkút" userId="69b41f3f-cce6-4833-b1b6-94a378442888" providerId="ADAL" clId="{39F0621D-92F5-40FB-9DFC-8A1BE84FF0C4}" dt="2020-11-06T10:20:57.283" v="583" actId="114"/>
          <ac:spMkLst>
            <pc:docMk/>
            <pc:sldMk cId="0" sldId="292"/>
            <ac:spMk id="618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21:35.217" v="603" actId="6549"/>
        <pc:sldMkLst>
          <pc:docMk/>
          <pc:sldMk cId="0" sldId="293"/>
        </pc:sldMkLst>
        <pc:spChg chg="mod">
          <ac:chgData name="Patrik Hrkút" userId="69b41f3f-cce6-4833-b1b6-94a378442888" providerId="ADAL" clId="{39F0621D-92F5-40FB-9DFC-8A1BE84FF0C4}" dt="2020-11-06T10:21:35.217" v="603" actId="6549"/>
          <ac:spMkLst>
            <pc:docMk/>
            <pc:sldMk cId="0" sldId="293"/>
            <ac:spMk id="623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21:32.152" v="600" actId="6549"/>
        <pc:sldMkLst>
          <pc:docMk/>
          <pc:sldMk cId="0" sldId="294"/>
        </pc:sldMkLst>
        <pc:spChg chg="mod">
          <ac:chgData name="Patrik Hrkút" userId="69b41f3f-cce6-4833-b1b6-94a378442888" providerId="ADAL" clId="{39F0621D-92F5-40FB-9DFC-8A1BE84FF0C4}" dt="2020-11-06T10:21:32.152" v="600" actId="6549"/>
          <ac:spMkLst>
            <pc:docMk/>
            <pc:sldMk cId="0" sldId="294"/>
            <ac:spMk id="648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21:17.111" v="594" actId="114"/>
        <pc:sldMkLst>
          <pc:docMk/>
          <pc:sldMk cId="0" sldId="295"/>
        </pc:sldMkLst>
        <pc:spChg chg="mod">
          <ac:chgData name="Patrik Hrkút" userId="69b41f3f-cce6-4833-b1b6-94a378442888" providerId="ADAL" clId="{39F0621D-92F5-40FB-9DFC-8A1BE84FF0C4}" dt="2020-11-06T10:21:17.111" v="594" actId="114"/>
          <ac:spMkLst>
            <pc:docMk/>
            <pc:sldMk cId="0" sldId="295"/>
            <ac:spMk id="678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21:27.865" v="597" actId="6549"/>
        <pc:sldMkLst>
          <pc:docMk/>
          <pc:sldMk cId="0" sldId="296"/>
        </pc:sldMkLst>
        <pc:spChg chg="mod">
          <ac:chgData name="Patrik Hrkút" userId="69b41f3f-cce6-4833-b1b6-94a378442888" providerId="ADAL" clId="{39F0621D-92F5-40FB-9DFC-8A1BE84FF0C4}" dt="2020-11-06T10:21:27.865" v="597" actId="6549"/>
          <ac:spMkLst>
            <pc:docMk/>
            <pc:sldMk cId="0" sldId="296"/>
            <ac:spMk id="684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21:43.594" v="606" actId="6549"/>
        <pc:sldMkLst>
          <pc:docMk/>
          <pc:sldMk cId="0" sldId="297"/>
        </pc:sldMkLst>
        <pc:spChg chg="mod">
          <ac:chgData name="Patrik Hrkút" userId="69b41f3f-cce6-4833-b1b6-94a378442888" providerId="ADAL" clId="{39F0621D-92F5-40FB-9DFC-8A1BE84FF0C4}" dt="2020-11-06T10:21:43.594" v="606" actId="6549"/>
          <ac:spMkLst>
            <pc:docMk/>
            <pc:sldMk cId="0" sldId="297"/>
            <ac:spMk id="708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28:36.362" v="717" actId="20577"/>
        <pc:sldMkLst>
          <pc:docMk/>
          <pc:sldMk cId="0" sldId="301"/>
        </pc:sldMkLst>
        <pc:spChg chg="mod">
          <ac:chgData name="Patrik Hrkút" userId="69b41f3f-cce6-4833-b1b6-94a378442888" providerId="ADAL" clId="{39F0621D-92F5-40FB-9DFC-8A1BE84FF0C4}" dt="2020-11-06T10:25:36.880" v="663" actId="5793"/>
          <ac:spMkLst>
            <pc:docMk/>
            <pc:sldMk cId="0" sldId="301"/>
            <ac:spMk id="779" creationId="{00000000-0000-0000-0000-000000000000}"/>
          </ac:spMkLst>
        </pc:spChg>
        <pc:spChg chg="mod">
          <ac:chgData name="Patrik Hrkút" userId="69b41f3f-cce6-4833-b1b6-94a378442888" providerId="ADAL" clId="{39F0621D-92F5-40FB-9DFC-8A1BE84FF0C4}" dt="2020-11-06T10:28:36.362" v="717" actId="20577"/>
          <ac:spMkLst>
            <pc:docMk/>
            <pc:sldMk cId="0" sldId="301"/>
            <ac:spMk id="780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29:29.111" v="722" actId="108"/>
        <pc:sldMkLst>
          <pc:docMk/>
          <pc:sldMk cId="0" sldId="302"/>
        </pc:sldMkLst>
        <pc:spChg chg="mod">
          <ac:chgData name="Patrik Hrkút" userId="69b41f3f-cce6-4833-b1b6-94a378442888" providerId="ADAL" clId="{39F0621D-92F5-40FB-9DFC-8A1BE84FF0C4}" dt="2020-11-06T10:29:29.111" v="722" actId="108"/>
          <ac:spMkLst>
            <pc:docMk/>
            <pc:sldMk cId="0" sldId="302"/>
            <ac:spMk id="787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30:21.188" v="737" actId="6549"/>
        <pc:sldMkLst>
          <pc:docMk/>
          <pc:sldMk cId="0" sldId="303"/>
        </pc:sldMkLst>
        <pc:spChg chg="mod">
          <ac:chgData name="Patrik Hrkút" userId="69b41f3f-cce6-4833-b1b6-94a378442888" providerId="ADAL" clId="{39F0621D-92F5-40FB-9DFC-8A1BE84FF0C4}" dt="2020-11-06T10:30:21.188" v="737" actId="6549"/>
          <ac:spMkLst>
            <pc:docMk/>
            <pc:sldMk cId="0" sldId="303"/>
            <ac:spMk id="794" creationId="{00000000-0000-0000-0000-000000000000}"/>
          </ac:spMkLst>
        </pc:spChg>
      </pc:sldChg>
      <pc:sldChg chg="addSp modSp mod modNotes">
        <pc:chgData name="Patrik Hrkút" userId="69b41f3f-cce6-4833-b1b6-94a378442888" providerId="ADAL" clId="{39F0621D-92F5-40FB-9DFC-8A1BE84FF0C4}" dt="2020-11-06T10:32:30.237" v="758" actId="255"/>
        <pc:sldMkLst>
          <pc:docMk/>
          <pc:sldMk cId="0" sldId="305"/>
        </pc:sldMkLst>
        <pc:spChg chg="add mod">
          <ac:chgData name="Patrik Hrkút" userId="69b41f3f-cce6-4833-b1b6-94a378442888" providerId="ADAL" clId="{39F0621D-92F5-40FB-9DFC-8A1BE84FF0C4}" dt="2020-11-06T10:31:58.450" v="748" actId="1076"/>
          <ac:spMkLst>
            <pc:docMk/>
            <pc:sldMk cId="0" sldId="305"/>
            <ac:spMk id="2" creationId="{4CEDB1E5-FE9A-4139-A49D-919B44C90841}"/>
          </ac:spMkLst>
        </pc:spChg>
        <pc:spChg chg="mod">
          <ac:chgData name="Patrik Hrkút" userId="69b41f3f-cce6-4833-b1b6-94a378442888" providerId="ADAL" clId="{39F0621D-92F5-40FB-9DFC-8A1BE84FF0C4}" dt="2020-11-06T10:32:30.237" v="758" actId="255"/>
          <ac:spMkLst>
            <pc:docMk/>
            <pc:sldMk cId="0" sldId="305"/>
            <ac:spMk id="834" creationId="{00000000-0000-0000-0000-000000000000}"/>
          </ac:spMkLst>
        </pc:spChg>
        <pc:spChg chg="mod">
          <ac:chgData name="Patrik Hrkút" userId="69b41f3f-cce6-4833-b1b6-94a378442888" providerId="ADAL" clId="{39F0621D-92F5-40FB-9DFC-8A1BE84FF0C4}" dt="2020-11-06T10:32:08.749" v="750" actId="255"/>
          <ac:spMkLst>
            <pc:docMk/>
            <pc:sldMk cId="0" sldId="305"/>
            <ac:spMk id="835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0:43:04.360" v="929" actId="14100"/>
        <pc:sldMkLst>
          <pc:docMk/>
          <pc:sldMk cId="0" sldId="307"/>
        </pc:sldMkLst>
        <pc:spChg chg="add mod">
          <ac:chgData name="Patrik Hrkút" userId="69b41f3f-cce6-4833-b1b6-94a378442888" providerId="ADAL" clId="{39F0621D-92F5-40FB-9DFC-8A1BE84FF0C4}" dt="2020-11-06T10:42:45.484" v="923" actId="1076"/>
          <ac:spMkLst>
            <pc:docMk/>
            <pc:sldMk cId="0" sldId="307"/>
            <ac:spMk id="2" creationId="{2FC465FA-3B84-4051-B2BE-C0E7E2B62BA8}"/>
          </ac:spMkLst>
        </pc:spChg>
        <pc:spChg chg="mod">
          <ac:chgData name="Patrik Hrkút" userId="69b41f3f-cce6-4833-b1b6-94a378442888" providerId="ADAL" clId="{39F0621D-92F5-40FB-9DFC-8A1BE84FF0C4}" dt="2020-11-06T10:36:13.087" v="823" actId="255"/>
          <ac:spMkLst>
            <pc:docMk/>
            <pc:sldMk cId="0" sldId="307"/>
            <ac:spMk id="875" creationId="{00000000-0000-0000-0000-000000000000}"/>
          </ac:spMkLst>
        </pc:spChg>
        <pc:spChg chg="del mod">
          <ac:chgData name="Patrik Hrkút" userId="69b41f3f-cce6-4833-b1b6-94a378442888" providerId="ADAL" clId="{39F0621D-92F5-40FB-9DFC-8A1BE84FF0C4}" dt="2020-11-06T10:34:23.775" v="765"/>
          <ac:spMkLst>
            <pc:docMk/>
            <pc:sldMk cId="0" sldId="307"/>
            <ac:spMk id="876" creationId="{00000000-0000-0000-0000-000000000000}"/>
          </ac:spMkLst>
        </pc:spChg>
        <pc:cxnChg chg="mod">
          <ac:chgData name="Patrik Hrkút" userId="69b41f3f-cce6-4833-b1b6-94a378442888" providerId="ADAL" clId="{39F0621D-92F5-40FB-9DFC-8A1BE84FF0C4}" dt="2020-11-06T10:42:48.257" v="924" actId="14100"/>
          <ac:cxnSpMkLst>
            <pc:docMk/>
            <pc:sldMk cId="0" sldId="307"/>
            <ac:cxnSpMk id="878" creationId="{00000000-0000-0000-0000-000000000000}"/>
          </ac:cxnSpMkLst>
        </pc:cxnChg>
        <pc:cxnChg chg="mod">
          <ac:chgData name="Patrik Hrkút" userId="69b41f3f-cce6-4833-b1b6-94a378442888" providerId="ADAL" clId="{39F0621D-92F5-40FB-9DFC-8A1BE84FF0C4}" dt="2020-11-06T10:43:04.360" v="929" actId="14100"/>
          <ac:cxnSpMkLst>
            <pc:docMk/>
            <pc:sldMk cId="0" sldId="307"/>
            <ac:cxnSpMk id="879" creationId="{00000000-0000-0000-0000-000000000000}"/>
          </ac:cxnSpMkLst>
        </pc:cxnChg>
        <pc:cxnChg chg="mod">
          <ac:chgData name="Patrik Hrkút" userId="69b41f3f-cce6-4833-b1b6-94a378442888" providerId="ADAL" clId="{39F0621D-92F5-40FB-9DFC-8A1BE84FF0C4}" dt="2020-11-06T10:42:56.268" v="927" actId="14100"/>
          <ac:cxnSpMkLst>
            <pc:docMk/>
            <pc:sldMk cId="0" sldId="307"/>
            <ac:cxnSpMk id="880" creationId="{00000000-0000-0000-0000-000000000000}"/>
          </ac:cxnSpMkLst>
        </pc:cxnChg>
      </pc:sldChg>
      <pc:sldChg chg="addSp delSp modSp mod">
        <pc:chgData name="Patrik Hrkút" userId="69b41f3f-cce6-4833-b1b6-94a378442888" providerId="ADAL" clId="{39F0621D-92F5-40FB-9DFC-8A1BE84FF0C4}" dt="2020-11-06T10:41:25.563" v="891" actId="20577"/>
        <pc:sldMkLst>
          <pc:docMk/>
          <pc:sldMk cId="0" sldId="308"/>
        </pc:sldMkLst>
        <pc:spChg chg="add del mod">
          <ac:chgData name="Patrik Hrkút" userId="69b41f3f-cce6-4833-b1b6-94a378442888" providerId="ADAL" clId="{39F0621D-92F5-40FB-9DFC-8A1BE84FF0C4}" dt="2020-11-06T10:37:32.394" v="827" actId="478"/>
          <ac:spMkLst>
            <pc:docMk/>
            <pc:sldMk cId="0" sldId="308"/>
            <ac:spMk id="3" creationId="{58C735FA-9A0F-42A1-818D-484D58809F4C}"/>
          </ac:spMkLst>
        </pc:spChg>
        <pc:spChg chg="add mod">
          <ac:chgData name="Patrik Hrkút" userId="69b41f3f-cce6-4833-b1b6-94a378442888" providerId="ADAL" clId="{39F0621D-92F5-40FB-9DFC-8A1BE84FF0C4}" dt="2020-11-06T10:41:25.563" v="891" actId="20577"/>
          <ac:spMkLst>
            <pc:docMk/>
            <pc:sldMk cId="0" sldId="308"/>
            <ac:spMk id="4" creationId="{B160F20C-55A7-43AC-9D29-B75DE0EC5E82}"/>
          </ac:spMkLst>
        </pc:spChg>
        <pc:spChg chg="mod">
          <ac:chgData name="Patrik Hrkút" userId="69b41f3f-cce6-4833-b1b6-94a378442888" providerId="ADAL" clId="{39F0621D-92F5-40FB-9DFC-8A1BE84FF0C4}" dt="2020-11-06T10:36:22.782" v="825" actId="255"/>
          <ac:spMkLst>
            <pc:docMk/>
            <pc:sldMk cId="0" sldId="308"/>
            <ac:spMk id="886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10:37:30.093" v="826" actId="478"/>
          <ac:spMkLst>
            <pc:docMk/>
            <pc:sldMk cId="0" sldId="308"/>
            <ac:spMk id="887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0:43:16.465" v="932" actId="20577"/>
        <pc:sldMkLst>
          <pc:docMk/>
          <pc:sldMk cId="0" sldId="310"/>
        </pc:sldMkLst>
        <pc:spChg chg="add del mod">
          <ac:chgData name="Patrik Hrkút" userId="69b41f3f-cce6-4833-b1b6-94a378442888" providerId="ADAL" clId="{39F0621D-92F5-40FB-9DFC-8A1BE84FF0C4}" dt="2020-11-06T10:40:23.228" v="847"/>
          <ac:spMkLst>
            <pc:docMk/>
            <pc:sldMk cId="0" sldId="310"/>
            <ac:spMk id="3" creationId="{F6A22065-33E8-4ADE-875E-B38827F4E1BF}"/>
          </ac:spMkLst>
        </pc:spChg>
        <pc:spChg chg="add mod">
          <ac:chgData name="Patrik Hrkút" userId="69b41f3f-cce6-4833-b1b6-94a378442888" providerId="ADAL" clId="{39F0621D-92F5-40FB-9DFC-8A1BE84FF0C4}" dt="2020-11-06T10:43:16.465" v="932" actId="20577"/>
          <ac:spMkLst>
            <pc:docMk/>
            <pc:sldMk cId="0" sldId="310"/>
            <ac:spMk id="4" creationId="{B30D2AC8-6068-48FD-B72C-350680ACB377}"/>
          </ac:spMkLst>
        </pc:spChg>
        <pc:spChg chg="del">
          <ac:chgData name="Patrik Hrkút" userId="69b41f3f-cce6-4833-b1b6-94a378442888" providerId="ADAL" clId="{39F0621D-92F5-40FB-9DFC-8A1BE84FF0C4}" dt="2020-11-06T10:40:21.023" v="846" actId="478"/>
          <ac:spMkLst>
            <pc:docMk/>
            <pc:sldMk cId="0" sldId="310"/>
            <ac:spMk id="928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0:47:25.157" v="1058" actId="478"/>
        <pc:sldMkLst>
          <pc:docMk/>
          <pc:sldMk cId="0" sldId="311"/>
        </pc:sldMkLst>
        <pc:spChg chg="add del mod">
          <ac:chgData name="Patrik Hrkút" userId="69b41f3f-cce6-4833-b1b6-94a378442888" providerId="ADAL" clId="{39F0621D-92F5-40FB-9DFC-8A1BE84FF0C4}" dt="2020-11-06T10:44:04.310" v="934" actId="478"/>
          <ac:spMkLst>
            <pc:docMk/>
            <pc:sldMk cId="0" sldId="311"/>
            <ac:spMk id="3" creationId="{4FFCD062-41C1-4633-8D7A-6561161DC206}"/>
          </ac:spMkLst>
        </pc:spChg>
        <pc:spChg chg="add mod">
          <ac:chgData name="Patrik Hrkút" userId="69b41f3f-cce6-4833-b1b6-94a378442888" providerId="ADAL" clId="{39F0621D-92F5-40FB-9DFC-8A1BE84FF0C4}" dt="2020-11-06T10:47:21.026" v="1057" actId="20577"/>
          <ac:spMkLst>
            <pc:docMk/>
            <pc:sldMk cId="0" sldId="311"/>
            <ac:spMk id="4" creationId="{9B528791-E486-43EC-A8F3-8A65EB7FF109}"/>
          </ac:spMkLst>
        </pc:spChg>
        <pc:spChg chg="mod">
          <ac:chgData name="Patrik Hrkút" userId="69b41f3f-cce6-4833-b1b6-94a378442888" providerId="ADAL" clId="{39F0621D-92F5-40FB-9DFC-8A1BE84FF0C4}" dt="2020-11-06T10:46:31.162" v="984" actId="255"/>
          <ac:spMkLst>
            <pc:docMk/>
            <pc:sldMk cId="0" sldId="311"/>
            <ac:spMk id="934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10:44:01.347" v="933" actId="478"/>
          <ac:spMkLst>
            <pc:docMk/>
            <pc:sldMk cId="0" sldId="311"/>
            <ac:spMk id="935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10:44:23.802" v="940" actId="478"/>
          <ac:spMkLst>
            <pc:docMk/>
            <pc:sldMk cId="0" sldId="311"/>
            <ac:spMk id="936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10:47:25.157" v="1058" actId="478"/>
          <ac:spMkLst>
            <pc:docMk/>
            <pc:sldMk cId="0" sldId="311"/>
            <ac:spMk id="937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0:48:41.137" v="1072" actId="20577"/>
        <pc:sldMkLst>
          <pc:docMk/>
          <pc:sldMk cId="0" sldId="313"/>
        </pc:sldMkLst>
        <pc:spChg chg="add mod">
          <ac:chgData name="Patrik Hrkút" userId="69b41f3f-cce6-4833-b1b6-94a378442888" providerId="ADAL" clId="{39F0621D-92F5-40FB-9DFC-8A1BE84FF0C4}" dt="2020-11-06T10:48:41.137" v="1072" actId="20577"/>
          <ac:spMkLst>
            <pc:docMk/>
            <pc:sldMk cId="0" sldId="313"/>
            <ac:spMk id="2" creationId="{45B07E05-02DF-4C42-8B32-8BF8A386C226}"/>
          </ac:spMkLst>
        </pc:spChg>
        <pc:spChg chg="del mod">
          <ac:chgData name="Patrik Hrkút" userId="69b41f3f-cce6-4833-b1b6-94a378442888" providerId="ADAL" clId="{39F0621D-92F5-40FB-9DFC-8A1BE84FF0C4}" dt="2020-11-06T10:48:23.052" v="1060" actId="478"/>
          <ac:spMkLst>
            <pc:docMk/>
            <pc:sldMk cId="0" sldId="313"/>
            <ac:spMk id="978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0:51:19.287" v="1156" actId="20577"/>
        <pc:sldMkLst>
          <pc:docMk/>
          <pc:sldMk cId="0" sldId="315"/>
        </pc:sldMkLst>
        <pc:spChg chg="add del mod">
          <ac:chgData name="Patrik Hrkút" userId="69b41f3f-cce6-4833-b1b6-94a378442888" providerId="ADAL" clId="{39F0621D-92F5-40FB-9DFC-8A1BE84FF0C4}" dt="2020-11-06T10:49:35.061" v="1079" actId="478"/>
          <ac:spMkLst>
            <pc:docMk/>
            <pc:sldMk cId="0" sldId="315"/>
            <ac:spMk id="3" creationId="{D817B561-01FB-49E2-91F3-77BA68684B57}"/>
          </ac:spMkLst>
        </pc:spChg>
        <pc:spChg chg="add mod">
          <ac:chgData name="Patrik Hrkút" userId="69b41f3f-cce6-4833-b1b6-94a378442888" providerId="ADAL" clId="{39F0621D-92F5-40FB-9DFC-8A1BE84FF0C4}" dt="2020-11-06T10:51:19.287" v="1156" actId="20577"/>
          <ac:spMkLst>
            <pc:docMk/>
            <pc:sldMk cId="0" sldId="315"/>
            <ac:spMk id="4" creationId="{D7B1EDB8-2735-41EF-86E3-15CD70358A3E}"/>
          </ac:spMkLst>
        </pc:spChg>
        <pc:spChg chg="mod">
          <ac:chgData name="Patrik Hrkút" userId="69b41f3f-cce6-4833-b1b6-94a378442888" providerId="ADAL" clId="{39F0621D-92F5-40FB-9DFC-8A1BE84FF0C4}" dt="2020-11-06T10:50:56.812" v="1147" actId="108"/>
          <ac:spMkLst>
            <pc:docMk/>
            <pc:sldMk cId="0" sldId="315"/>
            <ac:spMk id="1017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10:49:32.685" v="1078" actId="478"/>
          <ac:spMkLst>
            <pc:docMk/>
            <pc:sldMk cId="0" sldId="315"/>
            <ac:spMk id="1018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10:50:51.725" v="1146" actId="478"/>
          <ac:spMkLst>
            <pc:docMk/>
            <pc:sldMk cId="0" sldId="315"/>
            <ac:spMk id="1019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10:50:50.300" v="1145" actId="478"/>
          <ac:spMkLst>
            <pc:docMk/>
            <pc:sldMk cId="0" sldId="315"/>
            <ac:spMk id="1020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0:55:53.271" v="1172" actId="1076"/>
        <pc:sldMkLst>
          <pc:docMk/>
          <pc:sldMk cId="0" sldId="317"/>
        </pc:sldMkLst>
        <pc:spChg chg="add del mod">
          <ac:chgData name="Patrik Hrkút" userId="69b41f3f-cce6-4833-b1b6-94a378442888" providerId="ADAL" clId="{39F0621D-92F5-40FB-9DFC-8A1BE84FF0C4}" dt="2020-11-06T10:53:05.584" v="1158" actId="478"/>
          <ac:spMkLst>
            <pc:docMk/>
            <pc:sldMk cId="0" sldId="317"/>
            <ac:spMk id="3" creationId="{ED7CC5AE-C476-4EC2-A20B-0C0B38DCEEAE}"/>
          </ac:spMkLst>
        </pc:spChg>
        <pc:spChg chg="add mod">
          <ac:chgData name="Patrik Hrkút" userId="69b41f3f-cce6-4833-b1b6-94a378442888" providerId="ADAL" clId="{39F0621D-92F5-40FB-9DFC-8A1BE84FF0C4}" dt="2020-11-06T10:55:53.271" v="1172" actId="1076"/>
          <ac:spMkLst>
            <pc:docMk/>
            <pc:sldMk cId="0" sldId="317"/>
            <ac:spMk id="4" creationId="{4E9DCF39-04F6-4406-B143-94A5A59B6278}"/>
          </ac:spMkLst>
        </pc:spChg>
        <pc:spChg chg="del">
          <ac:chgData name="Patrik Hrkút" userId="69b41f3f-cce6-4833-b1b6-94a378442888" providerId="ADAL" clId="{39F0621D-92F5-40FB-9DFC-8A1BE84FF0C4}" dt="2020-11-06T10:53:00.548" v="1157" actId="478"/>
          <ac:spMkLst>
            <pc:docMk/>
            <pc:sldMk cId="0" sldId="317"/>
            <ac:spMk id="1061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59:12.711" v="1346" actId="20577"/>
        <pc:sldMkLst>
          <pc:docMk/>
          <pc:sldMk cId="0" sldId="318"/>
        </pc:sldMkLst>
        <pc:spChg chg="mod">
          <ac:chgData name="Patrik Hrkút" userId="69b41f3f-cce6-4833-b1b6-94a378442888" providerId="ADAL" clId="{39F0621D-92F5-40FB-9DFC-8A1BE84FF0C4}" dt="2020-11-06T10:59:12.711" v="1346" actId="20577"/>
          <ac:spMkLst>
            <pc:docMk/>
            <pc:sldMk cId="0" sldId="318"/>
            <ac:spMk id="1068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0:59:33.326" v="1349" actId="20577"/>
        <pc:sldMkLst>
          <pc:docMk/>
          <pc:sldMk cId="0" sldId="320"/>
        </pc:sldMkLst>
        <pc:spChg chg="mod">
          <ac:chgData name="Patrik Hrkút" userId="69b41f3f-cce6-4833-b1b6-94a378442888" providerId="ADAL" clId="{39F0621D-92F5-40FB-9DFC-8A1BE84FF0C4}" dt="2020-11-06T10:59:33.326" v="1349" actId="20577"/>
          <ac:spMkLst>
            <pc:docMk/>
            <pc:sldMk cId="0" sldId="320"/>
            <ac:spMk id="1082" creationId="{00000000-0000-0000-0000-000000000000}"/>
          </ac:spMkLst>
        </pc:spChg>
      </pc:sldChg>
      <pc:sldChg chg="modSp mod">
        <pc:chgData name="Patrik Hrkút" userId="69b41f3f-cce6-4833-b1b6-94a378442888" providerId="ADAL" clId="{39F0621D-92F5-40FB-9DFC-8A1BE84FF0C4}" dt="2020-11-06T11:01:18.852" v="1420" actId="114"/>
        <pc:sldMkLst>
          <pc:docMk/>
          <pc:sldMk cId="0" sldId="321"/>
        </pc:sldMkLst>
        <pc:spChg chg="mod">
          <ac:chgData name="Patrik Hrkút" userId="69b41f3f-cce6-4833-b1b6-94a378442888" providerId="ADAL" clId="{39F0621D-92F5-40FB-9DFC-8A1BE84FF0C4}" dt="2020-11-06T11:01:18.852" v="1420" actId="114"/>
          <ac:spMkLst>
            <pc:docMk/>
            <pc:sldMk cId="0" sldId="321"/>
            <ac:spMk id="1089" creationId="{00000000-0000-0000-0000-000000000000}"/>
          </ac:spMkLst>
        </pc:spChg>
      </pc:sldChg>
      <pc:sldChg chg="addSp delSp modSp mod">
        <pc:chgData name="Patrik Hrkút" userId="69b41f3f-cce6-4833-b1b6-94a378442888" providerId="ADAL" clId="{39F0621D-92F5-40FB-9DFC-8A1BE84FF0C4}" dt="2020-11-06T11:27:14.825" v="1735" actId="1076"/>
        <pc:sldMkLst>
          <pc:docMk/>
          <pc:sldMk cId="0" sldId="322"/>
        </pc:sldMkLst>
        <pc:spChg chg="add del mod">
          <ac:chgData name="Patrik Hrkút" userId="69b41f3f-cce6-4833-b1b6-94a378442888" providerId="ADAL" clId="{39F0621D-92F5-40FB-9DFC-8A1BE84FF0C4}" dt="2020-11-06T11:10:05.022" v="1431" actId="478"/>
          <ac:spMkLst>
            <pc:docMk/>
            <pc:sldMk cId="0" sldId="322"/>
            <ac:spMk id="3" creationId="{2F08D183-4AAB-4323-8672-56D6F9FD852B}"/>
          </ac:spMkLst>
        </pc:spChg>
        <pc:spChg chg="add mod">
          <ac:chgData name="Patrik Hrkút" userId="69b41f3f-cce6-4833-b1b6-94a378442888" providerId="ADAL" clId="{39F0621D-92F5-40FB-9DFC-8A1BE84FF0C4}" dt="2020-11-06T11:15:56.713" v="1526"/>
          <ac:spMkLst>
            <pc:docMk/>
            <pc:sldMk cId="0" sldId="322"/>
            <ac:spMk id="4" creationId="{0A939FB1-F801-41E5-AE13-3E06C9D9ACAB}"/>
          </ac:spMkLst>
        </pc:spChg>
        <pc:spChg chg="add mod">
          <ac:chgData name="Patrik Hrkút" userId="69b41f3f-cce6-4833-b1b6-94a378442888" providerId="ADAL" clId="{39F0621D-92F5-40FB-9DFC-8A1BE84FF0C4}" dt="2020-11-06T11:10:57.371" v="1442" actId="21"/>
          <ac:spMkLst>
            <pc:docMk/>
            <pc:sldMk cId="0" sldId="322"/>
            <ac:spMk id="5" creationId="{30B9EC99-DE2C-42B8-9D58-C9306344FF91}"/>
          </ac:spMkLst>
        </pc:spChg>
        <pc:spChg chg="add mod">
          <ac:chgData name="Patrik Hrkút" userId="69b41f3f-cce6-4833-b1b6-94a378442888" providerId="ADAL" clId="{39F0621D-92F5-40FB-9DFC-8A1BE84FF0C4}" dt="2020-11-06T11:27:14.825" v="1735" actId="1076"/>
          <ac:spMkLst>
            <pc:docMk/>
            <pc:sldMk cId="0" sldId="322"/>
            <ac:spMk id="6" creationId="{567767CC-D201-45C0-8D49-15D499DC7ABB}"/>
          </ac:spMkLst>
        </pc:spChg>
        <pc:spChg chg="mod">
          <ac:chgData name="Patrik Hrkút" userId="69b41f3f-cce6-4833-b1b6-94a378442888" providerId="ADAL" clId="{39F0621D-92F5-40FB-9DFC-8A1BE84FF0C4}" dt="2020-11-06T11:22:06.614" v="1654" actId="20577"/>
          <ac:spMkLst>
            <pc:docMk/>
            <pc:sldMk cId="0" sldId="322"/>
            <ac:spMk id="1095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11:09:59.581" v="1430" actId="478"/>
          <ac:spMkLst>
            <pc:docMk/>
            <pc:sldMk cId="0" sldId="322"/>
            <ac:spMk id="1096" creationId="{00000000-0000-0000-0000-000000000000}"/>
          </ac:spMkLst>
        </pc:spChg>
        <pc:cxnChg chg="add mod">
          <ac:chgData name="Patrik Hrkút" userId="69b41f3f-cce6-4833-b1b6-94a378442888" providerId="ADAL" clId="{39F0621D-92F5-40FB-9DFC-8A1BE84FF0C4}" dt="2020-11-06T11:20:26.246" v="1609" actId="1076"/>
          <ac:cxnSpMkLst>
            <pc:docMk/>
            <pc:sldMk cId="0" sldId="322"/>
            <ac:cxnSpMk id="8" creationId="{9656AAFA-69AA-4EAD-AC0D-7CF980A478B7}"/>
          </ac:cxnSpMkLst>
        </pc:cxnChg>
        <pc:cxnChg chg="add mod">
          <ac:chgData name="Patrik Hrkút" userId="69b41f3f-cce6-4833-b1b6-94a378442888" providerId="ADAL" clId="{39F0621D-92F5-40FB-9DFC-8A1BE84FF0C4}" dt="2020-11-06T11:27:11.387" v="1734" actId="14100"/>
          <ac:cxnSpMkLst>
            <pc:docMk/>
            <pc:sldMk cId="0" sldId="322"/>
            <ac:cxnSpMk id="10" creationId="{97F92A1F-9852-47B8-BB7A-E4FD34AAE37C}"/>
          </ac:cxnSpMkLst>
        </pc:cxnChg>
        <pc:cxnChg chg="add mod">
          <ac:chgData name="Patrik Hrkút" userId="69b41f3f-cce6-4833-b1b6-94a378442888" providerId="ADAL" clId="{39F0621D-92F5-40FB-9DFC-8A1BE84FF0C4}" dt="2020-11-06T11:27:05.801" v="1732" actId="1076"/>
          <ac:cxnSpMkLst>
            <pc:docMk/>
            <pc:sldMk cId="0" sldId="322"/>
            <ac:cxnSpMk id="12" creationId="{A2A821BF-123D-49BB-8594-EBB3E8A0B144}"/>
          </ac:cxnSpMkLst>
        </pc:cxnChg>
        <pc:cxnChg chg="add del mod">
          <ac:chgData name="Patrik Hrkút" userId="69b41f3f-cce6-4833-b1b6-94a378442888" providerId="ADAL" clId="{39F0621D-92F5-40FB-9DFC-8A1BE84FF0C4}" dt="2020-11-06T11:20:16.474" v="1606" actId="478"/>
          <ac:cxnSpMkLst>
            <pc:docMk/>
            <pc:sldMk cId="0" sldId="322"/>
            <ac:cxnSpMk id="14" creationId="{802D5FD3-68C4-4E02-8C99-A1EAAA8329B1}"/>
          </ac:cxnSpMkLst>
        </pc:cxnChg>
        <pc:cxnChg chg="add mod">
          <ac:chgData name="Patrik Hrkút" userId="69b41f3f-cce6-4833-b1b6-94a378442888" providerId="ADAL" clId="{39F0621D-92F5-40FB-9DFC-8A1BE84FF0C4}" dt="2020-11-06T11:27:08.508" v="1733" actId="14100"/>
          <ac:cxnSpMkLst>
            <pc:docMk/>
            <pc:sldMk cId="0" sldId="322"/>
            <ac:cxnSpMk id="15" creationId="{4DCFC99B-CAB8-435D-B32D-448A939566A6}"/>
          </ac:cxnSpMkLst>
        </pc:cxnChg>
      </pc:sldChg>
      <pc:sldChg chg="del">
        <pc:chgData name="Patrik Hrkút" userId="69b41f3f-cce6-4833-b1b6-94a378442888" providerId="ADAL" clId="{39F0621D-92F5-40FB-9DFC-8A1BE84FF0C4}" dt="2020-11-06T11:10:33.904" v="1440" actId="47"/>
        <pc:sldMkLst>
          <pc:docMk/>
          <pc:sldMk cId="0" sldId="323"/>
        </pc:sldMkLst>
      </pc:sldChg>
      <pc:sldChg chg="del">
        <pc:chgData name="Patrik Hrkút" userId="69b41f3f-cce6-4833-b1b6-94a378442888" providerId="ADAL" clId="{39F0621D-92F5-40FB-9DFC-8A1BE84FF0C4}" dt="2020-11-06T11:16:05.948" v="1527" actId="47"/>
        <pc:sldMkLst>
          <pc:docMk/>
          <pc:sldMk cId="0" sldId="324"/>
        </pc:sldMkLst>
      </pc:sldChg>
      <pc:sldChg chg="del">
        <pc:chgData name="Patrik Hrkút" userId="69b41f3f-cce6-4833-b1b6-94a378442888" providerId="ADAL" clId="{39F0621D-92F5-40FB-9DFC-8A1BE84FF0C4}" dt="2020-11-06T11:21:24.588" v="1624" actId="47"/>
        <pc:sldMkLst>
          <pc:docMk/>
          <pc:sldMk cId="0" sldId="325"/>
        </pc:sldMkLst>
      </pc:sldChg>
      <pc:sldChg chg="addSp delSp modSp mod">
        <pc:chgData name="Patrik Hrkút" userId="69b41f3f-cce6-4833-b1b6-94a378442888" providerId="ADAL" clId="{39F0621D-92F5-40FB-9DFC-8A1BE84FF0C4}" dt="2020-11-06T11:26:57.415" v="1731" actId="14100"/>
        <pc:sldMkLst>
          <pc:docMk/>
          <pc:sldMk cId="0" sldId="326"/>
        </pc:sldMkLst>
        <pc:spChg chg="add del mod">
          <ac:chgData name="Patrik Hrkút" userId="69b41f3f-cce6-4833-b1b6-94a378442888" providerId="ADAL" clId="{39F0621D-92F5-40FB-9DFC-8A1BE84FF0C4}" dt="2020-11-06T11:24:27.732" v="1688" actId="478"/>
          <ac:spMkLst>
            <pc:docMk/>
            <pc:sldMk cId="0" sldId="326"/>
            <ac:spMk id="3" creationId="{36E1E912-CE06-44FA-A2C5-B77E7603EABE}"/>
          </ac:spMkLst>
        </pc:spChg>
        <pc:spChg chg="add mod">
          <ac:chgData name="Patrik Hrkút" userId="69b41f3f-cce6-4833-b1b6-94a378442888" providerId="ADAL" clId="{39F0621D-92F5-40FB-9DFC-8A1BE84FF0C4}" dt="2020-11-06T11:25:35.541" v="1718" actId="1076"/>
          <ac:spMkLst>
            <pc:docMk/>
            <pc:sldMk cId="0" sldId="326"/>
            <ac:spMk id="4" creationId="{19B8F4E6-4118-4C15-8B83-B6503560DC90}"/>
          </ac:spMkLst>
        </pc:spChg>
        <pc:spChg chg="add mod">
          <ac:chgData name="Patrik Hrkút" userId="69b41f3f-cce6-4833-b1b6-94a378442888" providerId="ADAL" clId="{39F0621D-92F5-40FB-9DFC-8A1BE84FF0C4}" dt="2020-11-06T11:25:39.639" v="1719" actId="1076"/>
          <ac:spMkLst>
            <pc:docMk/>
            <pc:sldMk cId="0" sldId="326"/>
            <ac:spMk id="10" creationId="{55F8A058-2D0F-406D-9C33-E8EA9AF199AC}"/>
          </ac:spMkLst>
        </pc:spChg>
        <pc:spChg chg="mod">
          <ac:chgData name="Patrik Hrkút" userId="69b41f3f-cce6-4833-b1b6-94a378442888" providerId="ADAL" clId="{39F0621D-92F5-40FB-9DFC-8A1BE84FF0C4}" dt="2020-11-06T11:23:01.037" v="1686" actId="20577"/>
          <ac:spMkLst>
            <pc:docMk/>
            <pc:sldMk cId="0" sldId="326"/>
            <ac:spMk id="1123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11:24:25.762" v="1687" actId="478"/>
          <ac:spMkLst>
            <pc:docMk/>
            <pc:sldMk cId="0" sldId="326"/>
            <ac:spMk id="1124" creationId="{00000000-0000-0000-0000-000000000000}"/>
          </ac:spMkLst>
        </pc:spChg>
        <pc:spChg chg="del">
          <ac:chgData name="Patrik Hrkút" userId="69b41f3f-cce6-4833-b1b6-94a378442888" providerId="ADAL" clId="{39F0621D-92F5-40FB-9DFC-8A1BE84FF0C4}" dt="2020-11-06T11:24:30.815" v="1689" actId="478"/>
          <ac:spMkLst>
            <pc:docMk/>
            <pc:sldMk cId="0" sldId="326"/>
            <ac:spMk id="1126" creationId="{00000000-0000-0000-0000-000000000000}"/>
          </ac:spMkLst>
        </pc:spChg>
        <pc:cxnChg chg="add mod">
          <ac:chgData name="Patrik Hrkút" userId="69b41f3f-cce6-4833-b1b6-94a378442888" providerId="ADAL" clId="{39F0621D-92F5-40FB-9DFC-8A1BE84FF0C4}" dt="2020-11-06T11:26:13.667" v="1725" actId="14100"/>
          <ac:cxnSpMkLst>
            <pc:docMk/>
            <pc:sldMk cId="0" sldId="326"/>
            <ac:cxnSpMk id="7" creationId="{690C671C-B0AB-44CC-BF89-D61F8CBD796F}"/>
          </ac:cxnSpMkLst>
        </pc:cxnChg>
        <pc:cxnChg chg="add">
          <ac:chgData name="Patrik Hrkút" userId="69b41f3f-cce6-4833-b1b6-94a378442888" providerId="ADAL" clId="{39F0621D-92F5-40FB-9DFC-8A1BE84FF0C4}" dt="2020-11-06T11:25:54.160" v="1721" actId="11529"/>
          <ac:cxnSpMkLst>
            <pc:docMk/>
            <pc:sldMk cId="0" sldId="326"/>
            <ac:cxnSpMk id="9" creationId="{EE12B4D1-0B38-45F3-B689-EAA7CA7D0181}"/>
          </ac:cxnSpMkLst>
        </pc:cxnChg>
        <pc:cxnChg chg="add mod">
          <ac:chgData name="Patrik Hrkút" userId="69b41f3f-cce6-4833-b1b6-94a378442888" providerId="ADAL" clId="{39F0621D-92F5-40FB-9DFC-8A1BE84FF0C4}" dt="2020-11-06T11:26:57.415" v="1731" actId="14100"/>
          <ac:cxnSpMkLst>
            <pc:docMk/>
            <pc:sldMk cId="0" sldId="326"/>
            <ac:cxnSpMk id="12" creationId="{2AF729E4-09E4-4DAC-B60D-F478B2779C1B}"/>
          </ac:cxnSpMkLst>
        </pc:cxnChg>
        <pc:cxnChg chg="add mod">
          <ac:chgData name="Patrik Hrkút" userId="69b41f3f-cce6-4833-b1b6-94a378442888" providerId="ADAL" clId="{39F0621D-92F5-40FB-9DFC-8A1BE84FF0C4}" dt="2020-11-06T11:26:25.069" v="1728" actId="14100"/>
          <ac:cxnSpMkLst>
            <pc:docMk/>
            <pc:sldMk cId="0" sldId="326"/>
            <ac:cxnSpMk id="15" creationId="{1EA871B3-66A2-4633-A85C-0168584BC2FD}"/>
          </ac:cxnSpMkLst>
        </pc:cxnChg>
      </pc:sldChg>
      <pc:sldChg chg="del">
        <pc:chgData name="Patrik Hrkút" userId="69b41f3f-cce6-4833-b1b6-94a378442888" providerId="ADAL" clId="{39F0621D-92F5-40FB-9DFC-8A1BE84FF0C4}" dt="2020-11-06T11:26:36.069" v="1730" actId="47"/>
        <pc:sldMkLst>
          <pc:docMk/>
          <pc:sldMk cId="0" sldId="327"/>
        </pc:sldMkLst>
      </pc:sldChg>
    </pc:docChg>
  </pc:docChgLst>
  <pc:docChgLst>
    <pc:chgData name="Patrik Hrkút" userId="69b41f3f-cce6-4833-b1b6-94a378442888" providerId="ADAL" clId="{1C029AAA-1AD5-4BD1-A43A-E17B922D208C}"/>
    <pc:docChg chg="custSel addSld modSld sldOrd">
      <pc:chgData name="Patrik Hrkút" userId="69b41f3f-cce6-4833-b1b6-94a378442888" providerId="ADAL" clId="{1C029AAA-1AD5-4BD1-A43A-E17B922D208C}" dt="2022-11-01T21:35:22.854" v="1308" actId="20577"/>
      <pc:docMkLst>
        <pc:docMk/>
      </pc:docMkLst>
      <pc:sldChg chg="modSp mod">
        <pc:chgData name="Patrik Hrkút" userId="69b41f3f-cce6-4833-b1b6-94a378442888" providerId="ADAL" clId="{1C029AAA-1AD5-4BD1-A43A-E17B922D208C}" dt="2022-11-01T15:08:55.856" v="4" actId="1076"/>
        <pc:sldMkLst>
          <pc:docMk/>
          <pc:sldMk cId="0" sldId="259"/>
        </pc:sldMkLst>
        <pc:spChg chg="mod">
          <ac:chgData name="Patrik Hrkút" userId="69b41f3f-cce6-4833-b1b6-94a378442888" providerId="ADAL" clId="{1C029AAA-1AD5-4BD1-A43A-E17B922D208C}" dt="2022-11-01T15:08:55.856" v="4" actId="1076"/>
          <ac:spMkLst>
            <pc:docMk/>
            <pc:sldMk cId="0" sldId="259"/>
            <ac:spMk id="2" creationId="{9F3BC46B-2BEF-4132-871C-D5C02FE56C4B}"/>
          </ac:spMkLst>
        </pc:spChg>
      </pc:sldChg>
      <pc:sldChg chg="modNotesTx">
        <pc:chgData name="Patrik Hrkút" userId="69b41f3f-cce6-4833-b1b6-94a378442888" providerId="ADAL" clId="{1C029AAA-1AD5-4BD1-A43A-E17B922D208C}" dt="2022-11-01T15:13:34.645" v="5" actId="790"/>
        <pc:sldMkLst>
          <pc:docMk/>
          <pc:sldMk cId="0" sldId="261"/>
        </pc:sldMkLst>
      </pc:sldChg>
      <pc:sldChg chg="modSp mod">
        <pc:chgData name="Patrik Hrkút" userId="69b41f3f-cce6-4833-b1b6-94a378442888" providerId="ADAL" clId="{1C029AAA-1AD5-4BD1-A43A-E17B922D208C}" dt="2022-11-01T15:20:35.625" v="6" actId="114"/>
        <pc:sldMkLst>
          <pc:docMk/>
          <pc:sldMk cId="0" sldId="270"/>
        </pc:sldMkLst>
        <pc:spChg chg="mod">
          <ac:chgData name="Patrik Hrkút" userId="69b41f3f-cce6-4833-b1b6-94a378442888" providerId="ADAL" clId="{1C029AAA-1AD5-4BD1-A43A-E17B922D208C}" dt="2022-11-01T15:20:35.625" v="6" actId="114"/>
          <ac:spMkLst>
            <pc:docMk/>
            <pc:sldMk cId="0" sldId="270"/>
            <ac:spMk id="210" creationId="{00000000-0000-0000-0000-000000000000}"/>
          </ac:spMkLst>
        </pc:spChg>
      </pc:sldChg>
      <pc:sldChg chg="modSp mod">
        <pc:chgData name="Patrik Hrkút" userId="69b41f3f-cce6-4833-b1b6-94a378442888" providerId="ADAL" clId="{1C029AAA-1AD5-4BD1-A43A-E17B922D208C}" dt="2022-11-01T15:22:56.492" v="9" actId="790"/>
        <pc:sldMkLst>
          <pc:docMk/>
          <pc:sldMk cId="0" sldId="286"/>
        </pc:sldMkLst>
        <pc:spChg chg="mod">
          <ac:chgData name="Patrik Hrkút" userId="69b41f3f-cce6-4833-b1b6-94a378442888" providerId="ADAL" clId="{1C029AAA-1AD5-4BD1-A43A-E17B922D208C}" dt="2022-11-01T15:22:56.492" v="9" actId="790"/>
          <ac:spMkLst>
            <pc:docMk/>
            <pc:sldMk cId="0" sldId="286"/>
            <ac:spMk id="534" creationId="{00000000-0000-0000-0000-000000000000}"/>
          </ac:spMkLst>
        </pc:spChg>
      </pc:sldChg>
      <pc:sldChg chg="modSp mod">
        <pc:chgData name="Patrik Hrkút" userId="69b41f3f-cce6-4833-b1b6-94a378442888" providerId="ADAL" clId="{1C029AAA-1AD5-4BD1-A43A-E17B922D208C}" dt="2022-11-01T15:23:26.097" v="10" actId="20577"/>
        <pc:sldMkLst>
          <pc:docMk/>
          <pc:sldMk cId="0" sldId="287"/>
        </pc:sldMkLst>
        <pc:spChg chg="mod">
          <ac:chgData name="Patrik Hrkút" userId="69b41f3f-cce6-4833-b1b6-94a378442888" providerId="ADAL" clId="{1C029AAA-1AD5-4BD1-A43A-E17B922D208C}" dt="2022-11-01T15:23:26.097" v="10" actId="20577"/>
          <ac:spMkLst>
            <pc:docMk/>
            <pc:sldMk cId="0" sldId="287"/>
            <ac:spMk id="541" creationId="{00000000-0000-0000-0000-000000000000}"/>
          </ac:spMkLst>
        </pc:spChg>
      </pc:sldChg>
      <pc:sldChg chg="modSp mod">
        <pc:chgData name="Patrik Hrkút" userId="69b41f3f-cce6-4833-b1b6-94a378442888" providerId="ADAL" clId="{1C029AAA-1AD5-4BD1-A43A-E17B922D208C}" dt="2022-11-01T15:24:13.178" v="47" actId="790"/>
        <pc:sldMkLst>
          <pc:docMk/>
          <pc:sldMk cId="0" sldId="288"/>
        </pc:sldMkLst>
        <pc:spChg chg="mod">
          <ac:chgData name="Patrik Hrkút" userId="69b41f3f-cce6-4833-b1b6-94a378442888" providerId="ADAL" clId="{1C029AAA-1AD5-4BD1-A43A-E17B922D208C}" dt="2022-11-01T15:24:13.178" v="47" actId="790"/>
          <ac:spMkLst>
            <pc:docMk/>
            <pc:sldMk cId="0" sldId="288"/>
            <ac:spMk id="548" creationId="{00000000-0000-0000-0000-000000000000}"/>
          </ac:spMkLst>
        </pc:spChg>
      </pc:sldChg>
      <pc:sldChg chg="modSp mod">
        <pc:chgData name="Patrik Hrkút" userId="69b41f3f-cce6-4833-b1b6-94a378442888" providerId="ADAL" clId="{1C029AAA-1AD5-4BD1-A43A-E17B922D208C}" dt="2022-11-01T15:24:50.837" v="57" actId="20577"/>
        <pc:sldMkLst>
          <pc:docMk/>
          <pc:sldMk cId="0" sldId="289"/>
        </pc:sldMkLst>
        <pc:spChg chg="mod">
          <ac:chgData name="Patrik Hrkút" userId="69b41f3f-cce6-4833-b1b6-94a378442888" providerId="ADAL" clId="{1C029AAA-1AD5-4BD1-A43A-E17B922D208C}" dt="2022-11-01T15:24:50.837" v="57" actId="20577"/>
          <ac:spMkLst>
            <pc:docMk/>
            <pc:sldMk cId="0" sldId="289"/>
            <ac:spMk id="555" creationId="{00000000-0000-0000-0000-000000000000}"/>
          </ac:spMkLst>
        </pc:spChg>
      </pc:sldChg>
      <pc:sldChg chg="modSp mod">
        <pc:chgData name="Patrik Hrkút" userId="69b41f3f-cce6-4833-b1b6-94a378442888" providerId="ADAL" clId="{1C029AAA-1AD5-4BD1-A43A-E17B922D208C}" dt="2022-11-01T15:25:20.817" v="67" actId="1076"/>
        <pc:sldMkLst>
          <pc:docMk/>
          <pc:sldMk cId="0" sldId="290"/>
        </pc:sldMkLst>
        <pc:spChg chg="mod">
          <ac:chgData name="Patrik Hrkút" userId="69b41f3f-cce6-4833-b1b6-94a378442888" providerId="ADAL" clId="{1C029AAA-1AD5-4BD1-A43A-E17B922D208C}" dt="2022-11-01T15:25:20.817" v="67" actId="1076"/>
          <ac:spMkLst>
            <pc:docMk/>
            <pc:sldMk cId="0" sldId="290"/>
            <ac:spMk id="572" creationId="{00000000-0000-0000-0000-000000000000}"/>
          </ac:spMkLst>
        </pc:spChg>
      </pc:sldChg>
      <pc:sldChg chg="addSp modSp mod ord">
        <pc:chgData name="Patrik Hrkút" userId="69b41f3f-cce6-4833-b1b6-94a378442888" providerId="ADAL" clId="{1C029AAA-1AD5-4BD1-A43A-E17B922D208C}" dt="2022-11-01T15:48:56.650" v="224" actId="114"/>
        <pc:sldMkLst>
          <pc:docMk/>
          <pc:sldMk cId="0" sldId="292"/>
        </pc:sldMkLst>
        <pc:spChg chg="add mod">
          <ac:chgData name="Patrik Hrkút" userId="69b41f3f-cce6-4833-b1b6-94a378442888" providerId="ADAL" clId="{1C029AAA-1AD5-4BD1-A43A-E17B922D208C}" dt="2022-11-01T15:41:33.566" v="99" actId="1076"/>
          <ac:spMkLst>
            <pc:docMk/>
            <pc:sldMk cId="0" sldId="292"/>
            <ac:spMk id="3" creationId="{C5E9EE56-F721-5E26-1601-0079EF3BB10E}"/>
          </ac:spMkLst>
        </pc:spChg>
        <pc:spChg chg="mod">
          <ac:chgData name="Patrik Hrkút" userId="69b41f3f-cce6-4833-b1b6-94a378442888" providerId="ADAL" clId="{1C029AAA-1AD5-4BD1-A43A-E17B922D208C}" dt="2022-11-01T15:48:56.650" v="224" actId="114"/>
          <ac:spMkLst>
            <pc:docMk/>
            <pc:sldMk cId="0" sldId="292"/>
            <ac:spMk id="618" creationId="{00000000-0000-0000-0000-000000000000}"/>
          </ac:spMkLst>
        </pc:spChg>
      </pc:sldChg>
      <pc:sldChg chg="ord">
        <pc:chgData name="Patrik Hrkút" userId="69b41f3f-cce6-4833-b1b6-94a378442888" providerId="ADAL" clId="{1C029AAA-1AD5-4BD1-A43A-E17B922D208C}" dt="2022-11-01T15:44:43.330" v="181"/>
        <pc:sldMkLst>
          <pc:docMk/>
          <pc:sldMk cId="0" sldId="295"/>
        </pc:sldMkLst>
      </pc:sldChg>
      <pc:sldChg chg="ord">
        <pc:chgData name="Patrik Hrkút" userId="69b41f3f-cce6-4833-b1b6-94a378442888" providerId="ADAL" clId="{1C029AAA-1AD5-4BD1-A43A-E17B922D208C}" dt="2022-11-01T15:44:43.330" v="181"/>
        <pc:sldMkLst>
          <pc:docMk/>
          <pc:sldMk cId="0" sldId="296"/>
        </pc:sldMkLst>
      </pc:sldChg>
      <pc:sldChg chg="ord">
        <pc:chgData name="Patrik Hrkút" userId="69b41f3f-cce6-4833-b1b6-94a378442888" providerId="ADAL" clId="{1C029AAA-1AD5-4BD1-A43A-E17B922D208C}" dt="2022-11-01T15:44:43.330" v="181"/>
        <pc:sldMkLst>
          <pc:docMk/>
          <pc:sldMk cId="0" sldId="297"/>
        </pc:sldMkLst>
      </pc:sldChg>
      <pc:sldChg chg="modSp mod ord">
        <pc:chgData name="Patrik Hrkút" userId="69b41f3f-cce6-4833-b1b6-94a378442888" providerId="ADAL" clId="{1C029AAA-1AD5-4BD1-A43A-E17B922D208C}" dt="2022-11-01T15:53:57.427" v="228"/>
        <pc:sldMkLst>
          <pc:docMk/>
          <pc:sldMk cId="0" sldId="300"/>
        </pc:sldMkLst>
        <pc:spChg chg="mod">
          <ac:chgData name="Patrik Hrkút" userId="69b41f3f-cce6-4833-b1b6-94a378442888" providerId="ADAL" clId="{1C029AAA-1AD5-4BD1-A43A-E17B922D208C}" dt="2022-11-01T15:53:49.792" v="225" actId="114"/>
          <ac:spMkLst>
            <pc:docMk/>
            <pc:sldMk cId="0" sldId="300"/>
            <ac:spMk id="761" creationId="{00000000-0000-0000-0000-000000000000}"/>
          </ac:spMkLst>
        </pc:spChg>
        <pc:spChg chg="mod">
          <ac:chgData name="Patrik Hrkút" userId="69b41f3f-cce6-4833-b1b6-94a378442888" providerId="ADAL" clId="{1C029AAA-1AD5-4BD1-A43A-E17B922D208C}" dt="2022-11-01T15:53:52.511" v="226" actId="114"/>
          <ac:spMkLst>
            <pc:docMk/>
            <pc:sldMk cId="0" sldId="300"/>
            <ac:spMk id="764" creationId="{00000000-0000-0000-0000-000000000000}"/>
          </ac:spMkLst>
        </pc:spChg>
      </pc:sldChg>
      <pc:sldChg chg="modSp mod">
        <pc:chgData name="Patrik Hrkút" userId="69b41f3f-cce6-4833-b1b6-94a378442888" providerId="ADAL" clId="{1C029AAA-1AD5-4BD1-A43A-E17B922D208C}" dt="2022-11-01T15:55:47.595" v="251" actId="790"/>
        <pc:sldMkLst>
          <pc:docMk/>
          <pc:sldMk cId="0" sldId="301"/>
        </pc:sldMkLst>
        <pc:spChg chg="mod">
          <ac:chgData name="Patrik Hrkút" userId="69b41f3f-cce6-4833-b1b6-94a378442888" providerId="ADAL" clId="{1C029AAA-1AD5-4BD1-A43A-E17B922D208C}" dt="2022-11-01T15:55:47.595" v="251" actId="790"/>
          <ac:spMkLst>
            <pc:docMk/>
            <pc:sldMk cId="0" sldId="301"/>
            <ac:spMk id="780" creationId="{00000000-0000-0000-0000-000000000000}"/>
          </ac:spMkLst>
        </pc:spChg>
      </pc:sldChg>
      <pc:sldChg chg="modSp mod">
        <pc:chgData name="Patrik Hrkút" userId="69b41f3f-cce6-4833-b1b6-94a378442888" providerId="ADAL" clId="{1C029AAA-1AD5-4BD1-A43A-E17B922D208C}" dt="2022-11-01T16:22:14.295" v="785" actId="6549"/>
        <pc:sldMkLst>
          <pc:docMk/>
          <pc:sldMk cId="0" sldId="320"/>
        </pc:sldMkLst>
        <pc:spChg chg="mod">
          <ac:chgData name="Patrik Hrkút" userId="69b41f3f-cce6-4833-b1b6-94a378442888" providerId="ADAL" clId="{1C029AAA-1AD5-4BD1-A43A-E17B922D208C}" dt="2022-11-01T16:22:14.295" v="785" actId="6549"/>
          <ac:spMkLst>
            <pc:docMk/>
            <pc:sldMk cId="0" sldId="320"/>
            <ac:spMk id="1082" creationId="{00000000-0000-0000-0000-000000000000}"/>
          </ac:spMkLst>
        </pc:spChg>
      </pc:sldChg>
      <pc:sldChg chg="modSp mod">
        <pc:chgData name="Patrik Hrkút" userId="69b41f3f-cce6-4833-b1b6-94a378442888" providerId="ADAL" clId="{1C029AAA-1AD5-4BD1-A43A-E17B922D208C}" dt="2022-11-01T16:02:53.332" v="308" actId="20577"/>
        <pc:sldMkLst>
          <pc:docMk/>
          <pc:sldMk cId="1488350986" sldId="328"/>
        </pc:sldMkLst>
        <pc:spChg chg="mod">
          <ac:chgData name="Patrik Hrkút" userId="69b41f3f-cce6-4833-b1b6-94a378442888" providerId="ADAL" clId="{1C029AAA-1AD5-4BD1-A43A-E17B922D208C}" dt="2022-11-01T16:01:44.583" v="264" actId="790"/>
          <ac:spMkLst>
            <pc:docMk/>
            <pc:sldMk cId="1488350986" sldId="328"/>
            <ac:spMk id="2" creationId="{DBD16B04-F902-44C0-B547-25E69BCD7D8C}"/>
          </ac:spMkLst>
        </pc:spChg>
        <pc:spChg chg="mod">
          <ac:chgData name="Patrik Hrkút" userId="69b41f3f-cce6-4833-b1b6-94a378442888" providerId="ADAL" clId="{1C029AAA-1AD5-4BD1-A43A-E17B922D208C}" dt="2022-11-01T16:02:53.332" v="308" actId="20577"/>
          <ac:spMkLst>
            <pc:docMk/>
            <pc:sldMk cId="1488350986" sldId="328"/>
            <ac:spMk id="3" creationId="{27000505-73C6-4E94-907C-D672C3C1C15F}"/>
          </ac:spMkLst>
        </pc:spChg>
      </pc:sldChg>
      <pc:sldChg chg="modSp mod">
        <pc:chgData name="Patrik Hrkút" userId="69b41f3f-cce6-4833-b1b6-94a378442888" providerId="ADAL" clId="{1C029AAA-1AD5-4BD1-A43A-E17B922D208C}" dt="2022-11-01T15:58:41.032" v="263" actId="6549"/>
        <pc:sldMkLst>
          <pc:docMk/>
          <pc:sldMk cId="599409078" sldId="329"/>
        </pc:sldMkLst>
        <pc:spChg chg="mod">
          <ac:chgData name="Patrik Hrkút" userId="69b41f3f-cce6-4833-b1b6-94a378442888" providerId="ADAL" clId="{1C029AAA-1AD5-4BD1-A43A-E17B922D208C}" dt="2022-11-01T15:58:41.032" v="263" actId="6549"/>
          <ac:spMkLst>
            <pc:docMk/>
            <pc:sldMk cId="599409078" sldId="329"/>
            <ac:spMk id="3" creationId="{CEE904A5-1B7C-4EBF-8C0C-A20307D21C68}"/>
          </ac:spMkLst>
        </pc:spChg>
      </pc:sldChg>
      <pc:sldChg chg="modSp mod">
        <pc:chgData name="Patrik Hrkút" userId="69b41f3f-cce6-4833-b1b6-94a378442888" providerId="ADAL" clId="{1C029AAA-1AD5-4BD1-A43A-E17B922D208C}" dt="2022-11-01T16:11:26.745" v="449" actId="790"/>
        <pc:sldMkLst>
          <pc:docMk/>
          <pc:sldMk cId="2150776818" sldId="330"/>
        </pc:sldMkLst>
        <pc:spChg chg="mod">
          <ac:chgData name="Patrik Hrkút" userId="69b41f3f-cce6-4833-b1b6-94a378442888" providerId="ADAL" clId="{1C029AAA-1AD5-4BD1-A43A-E17B922D208C}" dt="2022-11-01T16:11:26.745" v="449" actId="790"/>
          <ac:spMkLst>
            <pc:docMk/>
            <pc:sldMk cId="2150776818" sldId="330"/>
            <ac:spMk id="3" creationId="{3202EF36-1258-456A-A8CF-9FADD409A3B2}"/>
          </ac:spMkLst>
        </pc:spChg>
        <pc:spChg chg="mod">
          <ac:chgData name="Patrik Hrkút" userId="69b41f3f-cce6-4833-b1b6-94a378442888" providerId="ADAL" clId="{1C029AAA-1AD5-4BD1-A43A-E17B922D208C}" dt="2022-11-01T16:11:09.423" v="448" actId="20577"/>
          <ac:spMkLst>
            <pc:docMk/>
            <pc:sldMk cId="2150776818" sldId="330"/>
            <ac:spMk id="5" creationId="{C5A6FCA1-C966-4543-A286-81A95BC689CA}"/>
          </ac:spMkLst>
        </pc:spChg>
      </pc:sldChg>
      <pc:sldChg chg="modSp mod">
        <pc:chgData name="Patrik Hrkút" userId="69b41f3f-cce6-4833-b1b6-94a378442888" providerId="ADAL" clId="{1C029AAA-1AD5-4BD1-A43A-E17B922D208C}" dt="2022-11-01T15:54:20.105" v="247" actId="20577"/>
        <pc:sldMkLst>
          <pc:docMk/>
          <pc:sldMk cId="685334145" sldId="332"/>
        </pc:sldMkLst>
        <pc:spChg chg="mod">
          <ac:chgData name="Patrik Hrkút" userId="69b41f3f-cce6-4833-b1b6-94a378442888" providerId="ADAL" clId="{1C029AAA-1AD5-4BD1-A43A-E17B922D208C}" dt="2022-11-01T15:54:20.105" v="247" actId="20577"/>
          <ac:spMkLst>
            <pc:docMk/>
            <pc:sldMk cId="685334145" sldId="332"/>
            <ac:spMk id="3" creationId="{A1AD0FBA-578C-457B-8763-024301823565}"/>
          </ac:spMkLst>
        </pc:spChg>
      </pc:sldChg>
      <pc:sldChg chg="modSp mod">
        <pc:chgData name="Patrik Hrkút" userId="69b41f3f-cce6-4833-b1b6-94a378442888" providerId="ADAL" clId="{1C029AAA-1AD5-4BD1-A43A-E17B922D208C}" dt="2022-11-01T21:33:26.454" v="1252" actId="20577"/>
        <pc:sldMkLst>
          <pc:docMk/>
          <pc:sldMk cId="2516672250" sldId="333"/>
        </pc:sldMkLst>
        <pc:spChg chg="mod">
          <ac:chgData name="Patrik Hrkút" userId="69b41f3f-cce6-4833-b1b6-94a378442888" providerId="ADAL" clId="{1C029AAA-1AD5-4BD1-A43A-E17B922D208C}" dt="2022-11-01T15:47:41.455" v="200" actId="790"/>
          <ac:spMkLst>
            <pc:docMk/>
            <pc:sldMk cId="2516672250" sldId="333"/>
            <ac:spMk id="2" creationId="{749782BB-61DE-4335-986D-0A68871CBBB5}"/>
          </ac:spMkLst>
        </pc:spChg>
        <pc:spChg chg="mod">
          <ac:chgData name="Patrik Hrkút" userId="69b41f3f-cce6-4833-b1b6-94a378442888" providerId="ADAL" clId="{1C029AAA-1AD5-4BD1-A43A-E17B922D208C}" dt="2022-11-01T21:33:26.454" v="1252" actId="20577"/>
          <ac:spMkLst>
            <pc:docMk/>
            <pc:sldMk cId="2516672250" sldId="333"/>
            <ac:spMk id="3" creationId="{CFB0D5C5-E60A-4291-86A4-A3A2F56C18CE}"/>
          </ac:spMkLst>
        </pc:spChg>
      </pc:sldChg>
      <pc:sldChg chg="modSp mod">
        <pc:chgData name="Patrik Hrkút" userId="69b41f3f-cce6-4833-b1b6-94a378442888" providerId="ADAL" clId="{1C029AAA-1AD5-4BD1-A43A-E17B922D208C}" dt="2022-11-01T15:57:45.386" v="261" actId="790"/>
        <pc:sldMkLst>
          <pc:docMk/>
          <pc:sldMk cId="3327488111" sldId="334"/>
        </pc:sldMkLst>
        <pc:spChg chg="mod">
          <ac:chgData name="Patrik Hrkút" userId="69b41f3f-cce6-4833-b1b6-94a378442888" providerId="ADAL" clId="{1C029AAA-1AD5-4BD1-A43A-E17B922D208C}" dt="2022-11-01T15:57:45.386" v="261" actId="790"/>
          <ac:spMkLst>
            <pc:docMk/>
            <pc:sldMk cId="3327488111" sldId="334"/>
            <ac:spMk id="2" creationId="{CE312D38-D8B0-4677-81F9-DE17DCC91F33}"/>
          </ac:spMkLst>
        </pc:spChg>
        <pc:spChg chg="mod">
          <ac:chgData name="Patrik Hrkút" userId="69b41f3f-cce6-4833-b1b6-94a378442888" providerId="ADAL" clId="{1C029AAA-1AD5-4BD1-A43A-E17B922D208C}" dt="2022-11-01T15:57:19.207" v="260" actId="20577"/>
          <ac:spMkLst>
            <pc:docMk/>
            <pc:sldMk cId="3327488111" sldId="334"/>
            <ac:spMk id="3" creationId="{9838AF13-0286-45F8-829A-22177DE7322D}"/>
          </ac:spMkLst>
        </pc:spChg>
      </pc:sldChg>
      <pc:sldChg chg="modSp mod">
        <pc:chgData name="Patrik Hrkút" userId="69b41f3f-cce6-4833-b1b6-94a378442888" providerId="ADAL" clId="{1C029AAA-1AD5-4BD1-A43A-E17B922D208C}" dt="2022-11-01T15:57:50.607" v="262" actId="790"/>
        <pc:sldMkLst>
          <pc:docMk/>
          <pc:sldMk cId="1771501327" sldId="335"/>
        </pc:sldMkLst>
        <pc:spChg chg="mod">
          <ac:chgData name="Patrik Hrkút" userId="69b41f3f-cce6-4833-b1b6-94a378442888" providerId="ADAL" clId="{1C029AAA-1AD5-4BD1-A43A-E17B922D208C}" dt="2022-11-01T15:57:50.607" v="262" actId="790"/>
          <ac:spMkLst>
            <pc:docMk/>
            <pc:sldMk cId="1771501327" sldId="335"/>
            <ac:spMk id="2" creationId="{5D4491EF-7381-4D54-B445-6DECF7006201}"/>
          </ac:spMkLst>
        </pc:spChg>
      </pc:sldChg>
      <pc:sldChg chg="modSp mod">
        <pc:chgData name="Patrik Hrkút" userId="69b41f3f-cce6-4833-b1b6-94a378442888" providerId="ADAL" clId="{1C029AAA-1AD5-4BD1-A43A-E17B922D208C}" dt="2022-11-01T16:05:47.202" v="348" actId="20577"/>
        <pc:sldMkLst>
          <pc:docMk/>
          <pc:sldMk cId="4100570575" sldId="337"/>
        </pc:sldMkLst>
        <pc:spChg chg="mod">
          <ac:chgData name="Patrik Hrkút" userId="69b41f3f-cce6-4833-b1b6-94a378442888" providerId="ADAL" clId="{1C029AAA-1AD5-4BD1-A43A-E17B922D208C}" dt="2022-11-01T16:05:31.467" v="334" actId="790"/>
          <ac:spMkLst>
            <pc:docMk/>
            <pc:sldMk cId="4100570575" sldId="337"/>
            <ac:spMk id="2" creationId="{EAF86155-F244-4BD2-97D0-FB6D452194A2}"/>
          </ac:spMkLst>
        </pc:spChg>
        <pc:spChg chg="mod">
          <ac:chgData name="Patrik Hrkút" userId="69b41f3f-cce6-4833-b1b6-94a378442888" providerId="ADAL" clId="{1C029AAA-1AD5-4BD1-A43A-E17B922D208C}" dt="2022-11-01T16:05:47.202" v="348" actId="20577"/>
          <ac:spMkLst>
            <pc:docMk/>
            <pc:sldMk cId="4100570575" sldId="337"/>
            <ac:spMk id="3" creationId="{DEA951C6-F10C-4C9A-BDE4-B092C97400CA}"/>
          </ac:spMkLst>
        </pc:spChg>
      </pc:sldChg>
      <pc:sldChg chg="modSp mod">
        <pc:chgData name="Patrik Hrkút" userId="69b41f3f-cce6-4833-b1b6-94a378442888" providerId="ADAL" clId="{1C029AAA-1AD5-4BD1-A43A-E17B922D208C}" dt="2022-11-01T16:08:45.804" v="423" actId="108"/>
        <pc:sldMkLst>
          <pc:docMk/>
          <pc:sldMk cId="3464777311" sldId="338"/>
        </pc:sldMkLst>
        <pc:spChg chg="mod">
          <ac:chgData name="Patrik Hrkút" userId="69b41f3f-cce6-4833-b1b6-94a378442888" providerId="ADAL" clId="{1C029AAA-1AD5-4BD1-A43A-E17B922D208C}" dt="2022-11-01T16:06:25.459" v="349" actId="790"/>
          <ac:spMkLst>
            <pc:docMk/>
            <pc:sldMk cId="3464777311" sldId="338"/>
            <ac:spMk id="2" creationId="{081D0609-D8E5-429B-80AD-1666EB967A15}"/>
          </ac:spMkLst>
        </pc:spChg>
        <pc:spChg chg="mod">
          <ac:chgData name="Patrik Hrkút" userId="69b41f3f-cce6-4833-b1b6-94a378442888" providerId="ADAL" clId="{1C029AAA-1AD5-4BD1-A43A-E17B922D208C}" dt="2022-11-01T16:08:45.804" v="423" actId="108"/>
          <ac:spMkLst>
            <pc:docMk/>
            <pc:sldMk cId="3464777311" sldId="338"/>
            <ac:spMk id="3" creationId="{8BEC1F2A-8081-4913-A9D4-8DAA4C0FA6DD}"/>
          </ac:spMkLst>
        </pc:spChg>
      </pc:sldChg>
      <pc:sldChg chg="modSp mod">
        <pc:chgData name="Patrik Hrkút" userId="69b41f3f-cce6-4833-b1b6-94a378442888" providerId="ADAL" clId="{1C029AAA-1AD5-4BD1-A43A-E17B922D208C}" dt="2022-11-01T16:09:53.932" v="441" actId="1076"/>
        <pc:sldMkLst>
          <pc:docMk/>
          <pc:sldMk cId="1646211692" sldId="339"/>
        </pc:sldMkLst>
        <pc:spChg chg="mod">
          <ac:chgData name="Patrik Hrkút" userId="69b41f3f-cce6-4833-b1b6-94a378442888" providerId="ADAL" clId="{1C029AAA-1AD5-4BD1-A43A-E17B922D208C}" dt="2022-11-01T16:09:11.763" v="431" actId="114"/>
          <ac:spMkLst>
            <pc:docMk/>
            <pc:sldMk cId="1646211692" sldId="339"/>
            <ac:spMk id="3" creationId="{F152220A-1C28-42DA-9B58-393A7C591989}"/>
          </ac:spMkLst>
        </pc:spChg>
        <pc:spChg chg="mod">
          <ac:chgData name="Patrik Hrkút" userId="69b41f3f-cce6-4833-b1b6-94a378442888" providerId="ADAL" clId="{1C029AAA-1AD5-4BD1-A43A-E17B922D208C}" dt="2022-11-01T16:09:53.932" v="441" actId="1076"/>
          <ac:spMkLst>
            <pc:docMk/>
            <pc:sldMk cId="1646211692" sldId="339"/>
            <ac:spMk id="5" creationId="{F90CDDFC-E327-4A42-8B25-708AB8CE4978}"/>
          </ac:spMkLst>
        </pc:spChg>
      </pc:sldChg>
      <pc:sldChg chg="modSp mod">
        <pc:chgData name="Patrik Hrkút" userId="69b41f3f-cce6-4833-b1b6-94a378442888" providerId="ADAL" clId="{1C029AAA-1AD5-4BD1-A43A-E17B922D208C}" dt="2022-11-01T16:08:12.054" v="372" actId="6549"/>
        <pc:sldMkLst>
          <pc:docMk/>
          <pc:sldMk cId="2367264801" sldId="340"/>
        </pc:sldMkLst>
        <pc:spChg chg="mod">
          <ac:chgData name="Patrik Hrkút" userId="69b41f3f-cce6-4833-b1b6-94a378442888" providerId="ADAL" clId="{1C029AAA-1AD5-4BD1-A43A-E17B922D208C}" dt="2022-11-01T16:08:12.054" v="372" actId="6549"/>
          <ac:spMkLst>
            <pc:docMk/>
            <pc:sldMk cId="2367264801" sldId="340"/>
            <ac:spMk id="3" creationId="{027EEABF-18F7-4AA9-9EC5-1A1A76783B70}"/>
          </ac:spMkLst>
        </pc:spChg>
      </pc:sldChg>
      <pc:sldChg chg="modSp mod">
        <pc:chgData name="Patrik Hrkút" userId="69b41f3f-cce6-4833-b1b6-94a378442888" providerId="ADAL" clId="{1C029AAA-1AD5-4BD1-A43A-E17B922D208C}" dt="2022-11-01T16:04:31.140" v="333" actId="1076"/>
        <pc:sldMkLst>
          <pc:docMk/>
          <pc:sldMk cId="3031822704" sldId="341"/>
        </pc:sldMkLst>
        <pc:spChg chg="mod">
          <ac:chgData name="Patrik Hrkút" userId="69b41f3f-cce6-4833-b1b6-94a378442888" providerId="ADAL" clId="{1C029AAA-1AD5-4BD1-A43A-E17B922D208C}" dt="2022-11-01T16:04:31.140" v="333" actId="1076"/>
          <ac:spMkLst>
            <pc:docMk/>
            <pc:sldMk cId="3031822704" sldId="341"/>
            <ac:spMk id="5" creationId="{52B9E190-7363-4E84-870A-33D9EB800CCD}"/>
          </ac:spMkLst>
        </pc:spChg>
      </pc:sldChg>
      <pc:sldChg chg="modSp mod ord">
        <pc:chgData name="Patrik Hrkút" userId="69b41f3f-cce6-4833-b1b6-94a378442888" providerId="ADAL" clId="{1C029AAA-1AD5-4BD1-A43A-E17B922D208C}" dt="2022-11-01T21:35:22.854" v="1308" actId="20577"/>
        <pc:sldMkLst>
          <pc:docMk/>
          <pc:sldMk cId="3022539877" sldId="342"/>
        </pc:sldMkLst>
        <pc:spChg chg="mod">
          <ac:chgData name="Patrik Hrkút" userId="69b41f3f-cce6-4833-b1b6-94a378442888" providerId="ADAL" clId="{1C029AAA-1AD5-4BD1-A43A-E17B922D208C}" dt="2022-11-01T16:15:17.675" v="510" actId="790"/>
          <ac:spMkLst>
            <pc:docMk/>
            <pc:sldMk cId="3022539877" sldId="342"/>
            <ac:spMk id="2" creationId="{79923F57-A4F2-4797-94B8-3AFC7945D974}"/>
          </ac:spMkLst>
        </pc:spChg>
        <pc:spChg chg="mod">
          <ac:chgData name="Patrik Hrkút" userId="69b41f3f-cce6-4833-b1b6-94a378442888" providerId="ADAL" clId="{1C029AAA-1AD5-4BD1-A43A-E17B922D208C}" dt="2022-11-01T21:35:22.854" v="1308" actId="20577"/>
          <ac:spMkLst>
            <pc:docMk/>
            <pc:sldMk cId="3022539877" sldId="342"/>
            <ac:spMk id="3" creationId="{B6B14FE7-4C99-48BD-A812-BECAD4985FC8}"/>
          </ac:spMkLst>
        </pc:spChg>
      </pc:sldChg>
      <pc:sldChg chg="modSp mod">
        <pc:chgData name="Patrik Hrkút" userId="69b41f3f-cce6-4833-b1b6-94a378442888" providerId="ADAL" clId="{1C029AAA-1AD5-4BD1-A43A-E17B922D208C}" dt="2022-11-01T16:13:43.787" v="469" actId="20577"/>
        <pc:sldMkLst>
          <pc:docMk/>
          <pc:sldMk cId="3958216137" sldId="343"/>
        </pc:sldMkLst>
        <pc:spChg chg="mod">
          <ac:chgData name="Patrik Hrkút" userId="69b41f3f-cce6-4833-b1b6-94a378442888" providerId="ADAL" clId="{1C029AAA-1AD5-4BD1-A43A-E17B922D208C}" dt="2022-11-01T16:12:16.799" v="450" actId="790"/>
          <ac:spMkLst>
            <pc:docMk/>
            <pc:sldMk cId="3958216137" sldId="343"/>
            <ac:spMk id="2" creationId="{E6C895D7-E1E9-422E-9BFA-674C49F6FD51}"/>
          </ac:spMkLst>
        </pc:spChg>
        <pc:spChg chg="mod">
          <ac:chgData name="Patrik Hrkút" userId="69b41f3f-cce6-4833-b1b6-94a378442888" providerId="ADAL" clId="{1C029AAA-1AD5-4BD1-A43A-E17B922D208C}" dt="2022-11-01T16:13:43.787" v="469" actId="20577"/>
          <ac:spMkLst>
            <pc:docMk/>
            <pc:sldMk cId="3958216137" sldId="343"/>
            <ac:spMk id="3" creationId="{9EEC0F58-1D35-434C-B114-B7429114F70D}"/>
          </ac:spMkLst>
        </pc:spChg>
      </pc:sldChg>
      <pc:sldChg chg="addSp delSp modSp new mod">
        <pc:chgData name="Patrik Hrkút" userId="69b41f3f-cce6-4833-b1b6-94a378442888" providerId="ADAL" clId="{1C029AAA-1AD5-4BD1-A43A-E17B922D208C}" dt="2022-11-01T21:34:20.432" v="1296" actId="15"/>
        <pc:sldMkLst>
          <pc:docMk/>
          <pc:sldMk cId="1243273373" sldId="344"/>
        </pc:sldMkLst>
        <pc:spChg chg="mod">
          <ac:chgData name="Patrik Hrkút" userId="69b41f3f-cce6-4833-b1b6-94a378442888" providerId="ADAL" clId="{1C029AAA-1AD5-4BD1-A43A-E17B922D208C}" dt="2022-11-01T21:15:56.091" v="1048" actId="21"/>
          <ac:spMkLst>
            <pc:docMk/>
            <pc:sldMk cId="1243273373" sldId="344"/>
            <ac:spMk id="2" creationId="{A8F7389E-1AC5-E259-94CA-0E3CDECE11CF}"/>
          </ac:spMkLst>
        </pc:spChg>
        <pc:spChg chg="mod">
          <ac:chgData name="Patrik Hrkút" userId="69b41f3f-cce6-4833-b1b6-94a378442888" providerId="ADAL" clId="{1C029AAA-1AD5-4BD1-A43A-E17B922D208C}" dt="2022-11-01T21:34:20.432" v="1296" actId="15"/>
          <ac:spMkLst>
            <pc:docMk/>
            <pc:sldMk cId="1243273373" sldId="344"/>
            <ac:spMk id="3" creationId="{B539C2D4-D51F-B4DA-8860-85AB1DA81E1A}"/>
          </ac:spMkLst>
        </pc:spChg>
        <pc:spChg chg="add del">
          <ac:chgData name="Patrik Hrkút" userId="69b41f3f-cce6-4833-b1b6-94a378442888" providerId="ADAL" clId="{1C029AAA-1AD5-4BD1-A43A-E17B922D208C}" dt="2022-11-01T21:13:03.259" v="825"/>
          <ac:spMkLst>
            <pc:docMk/>
            <pc:sldMk cId="1243273373" sldId="344"/>
            <ac:spMk id="5" creationId="{BE7126DB-6114-A285-8671-DA4E489ACEB4}"/>
          </ac:spMkLst>
        </pc:spChg>
      </pc:sldChg>
    </pc:docChg>
  </pc:docChgLst>
  <pc:docChgLst>
    <pc:chgData name="Patrik Hrkút" userId="69b41f3f-cce6-4833-b1b6-94a378442888" providerId="ADAL" clId="{7C9574F6-6ACB-440C-9D72-C7329D6F4986}"/>
    <pc:docChg chg="undo custSel modSld">
      <pc:chgData name="Patrik Hrkút" userId="69b41f3f-cce6-4833-b1b6-94a378442888" providerId="ADAL" clId="{7C9574F6-6ACB-440C-9D72-C7329D6F4986}" dt="2021-11-09T10:12:59.493" v="66" actId="1038"/>
      <pc:docMkLst>
        <pc:docMk/>
      </pc:docMkLst>
      <pc:sldChg chg="modSp mod">
        <pc:chgData name="Patrik Hrkút" userId="69b41f3f-cce6-4833-b1b6-94a378442888" providerId="ADAL" clId="{7C9574F6-6ACB-440C-9D72-C7329D6F4986}" dt="2021-11-09T10:12:59.493" v="66" actId="1038"/>
        <pc:sldMkLst>
          <pc:docMk/>
          <pc:sldMk cId="0" sldId="326"/>
        </pc:sldMkLst>
        <pc:spChg chg="mod">
          <ac:chgData name="Patrik Hrkút" userId="69b41f3f-cce6-4833-b1b6-94a378442888" providerId="ADAL" clId="{7C9574F6-6ACB-440C-9D72-C7329D6F4986}" dt="2021-11-09T10:12:23.137" v="19" actId="20577"/>
          <ac:spMkLst>
            <pc:docMk/>
            <pc:sldMk cId="0" sldId="326"/>
            <ac:spMk id="4" creationId="{19B8F4E6-4118-4C15-8B83-B6503560DC90}"/>
          </ac:spMkLst>
        </pc:spChg>
        <pc:spChg chg="mod">
          <ac:chgData name="Patrik Hrkút" userId="69b41f3f-cce6-4833-b1b6-94a378442888" providerId="ADAL" clId="{7C9574F6-6ACB-440C-9D72-C7329D6F4986}" dt="2021-11-09T10:12:47.987" v="36" actId="1038"/>
          <ac:spMkLst>
            <pc:docMk/>
            <pc:sldMk cId="0" sldId="326"/>
            <ac:spMk id="10" creationId="{55F8A058-2D0F-406D-9C33-E8EA9AF199AC}"/>
          </ac:spMkLst>
        </pc:spChg>
        <pc:cxnChg chg="mod">
          <ac:chgData name="Patrik Hrkút" userId="69b41f3f-cce6-4833-b1b6-94a378442888" providerId="ADAL" clId="{7C9574F6-6ACB-440C-9D72-C7329D6F4986}" dt="2021-11-09T10:12:59.493" v="66" actId="1038"/>
          <ac:cxnSpMkLst>
            <pc:docMk/>
            <pc:sldMk cId="0" sldId="326"/>
            <ac:cxnSpMk id="7" creationId="{690C671C-B0AB-44CC-BF89-D61F8CBD796F}"/>
          </ac:cxnSpMkLst>
        </pc:cxnChg>
        <pc:cxnChg chg="mod">
          <ac:chgData name="Patrik Hrkút" userId="69b41f3f-cce6-4833-b1b6-94a378442888" providerId="ADAL" clId="{7C9574F6-6ACB-440C-9D72-C7329D6F4986}" dt="2021-11-09T10:12:59.493" v="66" actId="1038"/>
          <ac:cxnSpMkLst>
            <pc:docMk/>
            <pc:sldMk cId="0" sldId="326"/>
            <ac:cxnSpMk id="9" creationId="{EE12B4D1-0B38-45F3-B689-EAA7CA7D0181}"/>
          </ac:cxnSpMkLst>
        </pc:cxnChg>
        <pc:cxnChg chg="mod">
          <ac:chgData name="Patrik Hrkút" userId="69b41f3f-cce6-4833-b1b6-94a378442888" providerId="ADAL" clId="{7C9574F6-6ACB-440C-9D72-C7329D6F4986}" dt="2021-11-09T10:12:59.493" v="66" actId="1038"/>
          <ac:cxnSpMkLst>
            <pc:docMk/>
            <pc:sldMk cId="0" sldId="326"/>
            <ac:cxnSpMk id="12" creationId="{2AF729E4-09E4-4DAC-B60D-F478B2779C1B}"/>
          </ac:cxnSpMkLst>
        </pc:cxnChg>
        <pc:cxnChg chg="mod">
          <ac:chgData name="Patrik Hrkút" userId="69b41f3f-cce6-4833-b1b6-94a378442888" providerId="ADAL" clId="{7C9574F6-6ACB-440C-9D72-C7329D6F4986}" dt="2021-11-09T10:12:59.493" v="66" actId="1038"/>
          <ac:cxnSpMkLst>
            <pc:docMk/>
            <pc:sldMk cId="0" sldId="326"/>
            <ac:cxnSpMk id="15" creationId="{1EA871B3-66A2-4633-A85C-0168584BC2FD}"/>
          </ac:cxnSpMkLst>
        </pc:cxnChg>
      </pc:sldChg>
      <pc:sldChg chg="modSp mod">
        <pc:chgData name="Patrik Hrkút" userId="69b41f3f-cce6-4833-b1b6-94a378442888" providerId="ADAL" clId="{7C9574F6-6ACB-440C-9D72-C7329D6F4986}" dt="2021-11-09T09:57:36.475" v="5" actId="20577"/>
        <pc:sldMkLst>
          <pc:docMk/>
          <pc:sldMk cId="2651750326" sldId="336"/>
        </pc:sldMkLst>
        <pc:spChg chg="mod">
          <ac:chgData name="Patrik Hrkút" userId="69b41f3f-cce6-4833-b1b6-94a378442888" providerId="ADAL" clId="{7C9574F6-6ACB-440C-9D72-C7329D6F4986}" dt="2021-11-09T09:57:36.475" v="5" actId="20577"/>
          <ac:spMkLst>
            <pc:docMk/>
            <pc:sldMk cId="2651750326" sldId="336"/>
            <ac:spMk id="3" creationId="{53CA5740-DB6F-4B52-B550-E2E5D31A5C25}"/>
          </ac:spMkLst>
        </pc:spChg>
      </pc:sldChg>
    </pc:docChg>
  </pc:docChgLst>
  <pc:docChgLst>
    <pc:chgData name="Patrik Hrkút" userId="69b41f3f-cce6-4833-b1b6-94a378442888" providerId="ADAL" clId="{22EBDB6D-FD44-4059-B871-637CAC3D9577}"/>
    <pc:docChg chg="undo custSel addSld delSld modSld sldOrd">
      <pc:chgData name="Patrik Hrkút" userId="69b41f3f-cce6-4833-b1b6-94a378442888" providerId="ADAL" clId="{22EBDB6D-FD44-4059-B871-637CAC3D9577}" dt="2023-10-25T14:33:06.411" v="4927" actId="790"/>
      <pc:docMkLst>
        <pc:docMk/>
      </pc:docMkLst>
      <pc:sldChg chg="delSp mod">
        <pc:chgData name="Patrik Hrkút" userId="69b41f3f-cce6-4833-b1b6-94a378442888" providerId="ADAL" clId="{22EBDB6D-FD44-4059-B871-637CAC3D9577}" dt="2023-10-25T08:50:53.333" v="0" actId="478"/>
        <pc:sldMkLst>
          <pc:docMk/>
          <pc:sldMk cId="0" sldId="256"/>
        </pc:sldMkLst>
        <pc:spChg chg="del">
          <ac:chgData name="Patrik Hrkút" userId="69b41f3f-cce6-4833-b1b6-94a378442888" providerId="ADAL" clId="{22EBDB6D-FD44-4059-B871-637CAC3D9577}" dt="2023-10-25T08:50:53.333" v="0" actId="478"/>
          <ac:spMkLst>
            <pc:docMk/>
            <pc:sldMk cId="0" sldId="256"/>
            <ac:spMk id="4" creationId="{222C3C7C-CE59-84DC-A333-53EB25DC6778}"/>
          </ac:spMkLst>
        </pc:spChg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58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59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60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61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62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63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64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65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66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67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68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69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70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71"/>
        </pc:sldMkLst>
      </pc:sldChg>
      <pc:sldChg chg="del">
        <pc:chgData name="Patrik Hrkút" userId="69b41f3f-cce6-4833-b1b6-94a378442888" providerId="ADAL" clId="{22EBDB6D-FD44-4059-B871-637CAC3D9577}" dt="2023-10-25T11:21:45.402" v="1493" actId="47"/>
        <pc:sldMkLst>
          <pc:docMk/>
          <pc:sldMk cId="0" sldId="272"/>
        </pc:sldMkLst>
      </pc:sldChg>
      <pc:sldChg chg="addSp delSp modSp mod">
        <pc:chgData name="Patrik Hrkút" userId="69b41f3f-cce6-4833-b1b6-94a378442888" providerId="ADAL" clId="{22EBDB6D-FD44-4059-B871-637CAC3D9577}" dt="2023-10-25T10:18:55.689" v="442" actId="478"/>
        <pc:sldMkLst>
          <pc:docMk/>
          <pc:sldMk cId="0" sldId="285"/>
        </pc:sldMkLst>
        <pc:spChg chg="add mod">
          <ac:chgData name="Patrik Hrkút" userId="69b41f3f-cce6-4833-b1b6-94a378442888" providerId="ADAL" clId="{22EBDB6D-FD44-4059-B871-637CAC3D9577}" dt="2023-10-25T10:18:55.689" v="442" actId="478"/>
          <ac:spMkLst>
            <pc:docMk/>
            <pc:sldMk cId="0" sldId="285"/>
            <ac:spMk id="3" creationId="{79CF8180-76D9-1F6B-3042-95AC7E9E06A4}"/>
          </ac:spMkLst>
        </pc:spChg>
        <pc:spChg chg="mod">
          <ac:chgData name="Patrik Hrkút" userId="69b41f3f-cce6-4833-b1b6-94a378442888" providerId="ADAL" clId="{22EBDB6D-FD44-4059-B871-637CAC3D9577}" dt="2023-10-25T10:18:51.642" v="441" actId="790"/>
          <ac:spMkLst>
            <pc:docMk/>
            <pc:sldMk cId="0" sldId="285"/>
            <ac:spMk id="526" creationId="{00000000-0000-0000-0000-000000000000}"/>
          </ac:spMkLst>
        </pc:spChg>
        <pc:spChg chg="del">
          <ac:chgData name="Patrik Hrkút" userId="69b41f3f-cce6-4833-b1b6-94a378442888" providerId="ADAL" clId="{22EBDB6D-FD44-4059-B871-637CAC3D9577}" dt="2023-10-25T10:18:55.689" v="442" actId="478"/>
          <ac:spMkLst>
            <pc:docMk/>
            <pc:sldMk cId="0" sldId="285"/>
            <ac:spMk id="528" creationId="{00000000-0000-0000-0000-000000000000}"/>
          </ac:spMkLst>
        </pc:spChg>
      </pc:sldChg>
      <pc:sldChg chg="addSp modSp mod">
        <pc:chgData name="Patrik Hrkút" userId="69b41f3f-cce6-4833-b1b6-94a378442888" providerId="ADAL" clId="{22EBDB6D-FD44-4059-B871-637CAC3D9577}" dt="2023-10-25T10:35:07.750" v="450" actId="1076"/>
        <pc:sldMkLst>
          <pc:docMk/>
          <pc:sldMk cId="0" sldId="293"/>
        </pc:sldMkLst>
        <pc:spChg chg="add mod">
          <ac:chgData name="Patrik Hrkút" userId="69b41f3f-cce6-4833-b1b6-94a378442888" providerId="ADAL" clId="{22EBDB6D-FD44-4059-B871-637CAC3D9577}" dt="2023-10-25T10:35:07.750" v="450" actId="1076"/>
          <ac:spMkLst>
            <pc:docMk/>
            <pc:sldMk cId="0" sldId="293"/>
            <ac:spMk id="3" creationId="{C61EF513-D45B-30CF-220C-D347388B9B21}"/>
          </ac:spMkLst>
        </pc:spChg>
      </pc:sldChg>
      <pc:sldChg chg="modSp mod">
        <pc:chgData name="Patrik Hrkút" userId="69b41f3f-cce6-4833-b1b6-94a378442888" providerId="ADAL" clId="{22EBDB6D-FD44-4059-B871-637CAC3D9577}" dt="2023-10-25T10:35:53.705" v="472" actId="6549"/>
        <pc:sldMkLst>
          <pc:docMk/>
          <pc:sldMk cId="0" sldId="298"/>
        </pc:sldMkLst>
        <pc:spChg chg="mod">
          <ac:chgData name="Patrik Hrkút" userId="69b41f3f-cce6-4833-b1b6-94a378442888" providerId="ADAL" clId="{22EBDB6D-FD44-4059-B871-637CAC3D9577}" dt="2023-10-25T10:35:53.705" v="472" actId="6549"/>
          <ac:spMkLst>
            <pc:docMk/>
            <pc:sldMk cId="0" sldId="298"/>
            <ac:spMk id="735" creationId="{00000000-0000-0000-0000-000000000000}"/>
          </ac:spMkLst>
        </pc:spChg>
      </pc:sldChg>
      <pc:sldChg chg="modSp mod">
        <pc:chgData name="Patrik Hrkút" userId="69b41f3f-cce6-4833-b1b6-94a378442888" providerId="ADAL" clId="{22EBDB6D-FD44-4059-B871-637CAC3D9577}" dt="2023-10-25T12:11:35.051" v="2839" actId="790"/>
        <pc:sldMkLst>
          <pc:docMk/>
          <pc:sldMk cId="0" sldId="301"/>
        </pc:sldMkLst>
        <pc:spChg chg="mod">
          <ac:chgData name="Patrik Hrkút" userId="69b41f3f-cce6-4833-b1b6-94a378442888" providerId="ADAL" clId="{22EBDB6D-FD44-4059-B871-637CAC3D9577}" dt="2023-10-25T12:11:35.051" v="2839" actId="790"/>
          <ac:spMkLst>
            <pc:docMk/>
            <pc:sldMk cId="0" sldId="301"/>
            <ac:spMk id="779" creationId="{00000000-0000-0000-0000-000000000000}"/>
          </ac:spMkLst>
        </pc:spChg>
      </pc:sldChg>
      <pc:sldChg chg="addSp delSp modSp mod">
        <pc:chgData name="Patrik Hrkút" userId="69b41f3f-cce6-4833-b1b6-94a378442888" providerId="ADAL" clId="{22EBDB6D-FD44-4059-B871-637CAC3D9577}" dt="2023-10-25T14:14:16.677" v="4293" actId="20577"/>
        <pc:sldMkLst>
          <pc:docMk/>
          <pc:sldMk cId="0" sldId="318"/>
        </pc:sldMkLst>
        <pc:spChg chg="mod">
          <ac:chgData name="Patrik Hrkút" userId="69b41f3f-cce6-4833-b1b6-94a378442888" providerId="ADAL" clId="{22EBDB6D-FD44-4059-B871-637CAC3D9577}" dt="2023-10-25T14:13:25.744" v="4271" actId="20577"/>
          <ac:spMkLst>
            <pc:docMk/>
            <pc:sldMk cId="0" sldId="318"/>
            <ac:spMk id="1067" creationId="{00000000-0000-0000-0000-000000000000}"/>
          </ac:spMkLst>
        </pc:spChg>
        <pc:spChg chg="mod">
          <ac:chgData name="Patrik Hrkút" userId="69b41f3f-cce6-4833-b1b6-94a378442888" providerId="ADAL" clId="{22EBDB6D-FD44-4059-B871-637CAC3D9577}" dt="2023-10-25T14:14:16.677" v="4293" actId="20577"/>
          <ac:spMkLst>
            <pc:docMk/>
            <pc:sldMk cId="0" sldId="318"/>
            <ac:spMk id="1068" creationId="{00000000-0000-0000-0000-000000000000}"/>
          </ac:spMkLst>
        </pc:spChg>
        <pc:picChg chg="add del mod">
          <ac:chgData name="Patrik Hrkút" userId="69b41f3f-cce6-4833-b1b6-94a378442888" providerId="ADAL" clId="{22EBDB6D-FD44-4059-B871-637CAC3D9577}" dt="2023-10-25T13:16:52.986" v="4048" actId="478"/>
          <ac:picMkLst>
            <pc:docMk/>
            <pc:sldMk cId="0" sldId="318"/>
            <ac:picMk id="3" creationId="{5DB9826B-45D7-A917-BC5E-2DC3271B26F9}"/>
          </ac:picMkLst>
        </pc:picChg>
      </pc:sldChg>
      <pc:sldChg chg="modSp mod">
        <pc:chgData name="Patrik Hrkút" userId="69b41f3f-cce6-4833-b1b6-94a378442888" providerId="ADAL" clId="{22EBDB6D-FD44-4059-B871-637CAC3D9577}" dt="2023-10-25T12:12:16.040" v="2913" actId="255"/>
        <pc:sldMkLst>
          <pc:docMk/>
          <pc:sldMk cId="1488350986" sldId="328"/>
        </pc:sldMkLst>
        <pc:spChg chg="mod">
          <ac:chgData name="Patrik Hrkút" userId="69b41f3f-cce6-4833-b1b6-94a378442888" providerId="ADAL" clId="{22EBDB6D-FD44-4059-B871-637CAC3D9577}" dt="2023-10-25T12:12:16.040" v="2913" actId="255"/>
          <ac:spMkLst>
            <pc:docMk/>
            <pc:sldMk cId="1488350986" sldId="328"/>
            <ac:spMk id="2" creationId="{DBD16B04-F902-44C0-B547-25E69BCD7D8C}"/>
          </ac:spMkLst>
        </pc:spChg>
        <pc:spChg chg="mod">
          <ac:chgData name="Patrik Hrkút" userId="69b41f3f-cce6-4833-b1b6-94a378442888" providerId="ADAL" clId="{22EBDB6D-FD44-4059-B871-637CAC3D9577}" dt="2023-10-25T11:47:16.982" v="1954" actId="20577"/>
          <ac:spMkLst>
            <pc:docMk/>
            <pc:sldMk cId="1488350986" sldId="328"/>
            <ac:spMk id="3" creationId="{27000505-73C6-4E94-907C-D672C3C1C15F}"/>
          </ac:spMkLst>
        </pc:spChg>
      </pc:sldChg>
      <pc:sldChg chg="modSp mod">
        <pc:chgData name="Patrik Hrkút" userId="69b41f3f-cce6-4833-b1b6-94a378442888" providerId="ADAL" clId="{22EBDB6D-FD44-4059-B871-637CAC3D9577}" dt="2023-10-25T14:28:20.376" v="4748" actId="6549"/>
        <pc:sldMkLst>
          <pc:docMk/>
          <pc:sldMk cId="599409078" sldId="329"/>
        </pc:sldMkLst>
        <pc:spChg chg="mod">
          <ac:chgData name="Patrik Hrkút" userId="69b41f3f-cce6-4833-b1b6-94a378442888" providerId="ADAL" clId="{22EBDB6D-FD44-4059-B871-637CAC3D9577}" dt="2023-10-25T12:11:58.790" v="2876" actId="255"/>
          <ac:spMkLst>
            <pc:docMk/>
            <pc:sldMk cId="599409078" sldId="329"/>
            <ac:spMk id="2" creationId="{87C4716E-BB81-4559-B88D-41EC92842BC1}"/>
          </ac:spMkLst>
        </pc:spChg>
        <pc:spChg chg="mod">
          <ac:chgData name="Patrik Hrkút" userId="69b41f3f-cce6-4833-b1b6-94a378442888" providerId="ADAL" clId="{22EBDB6D-FD44-4059-B871-637CAC3D9577}" dt="2023-10-25T14:28:20.376" v="4748" actId="6549"/>
          <ac:spMkLst>
            <pc:docMk/>
            <pc:sldMk cId="599409078" sldId="329"/>
            <ac:spMk id="3" creationId="{CEE904A5-1B7C-4EBF-8C0C-A20307D21C68}"/>
          </ac:spMkLst>
        </pc:spChg>
      </pc:sldChg>
      <pc:sldChg chg="modSp mod">
        <pc:chgData name="Patrik Hrkút" userId="69b41f3f-cce6-4833-b1b6-94a378442888" providerId="ADAL" clId="{22EBDB6D-FD44-4059-B871-637CAC3D9577}" dt="2023-10-25T12:08:19.775" v="2686" actId="20577"/>
        <pc:sldMkLst>
          <pc:docMk/>
          <pc:sldMk cId="2150776818" sldId="330"/>
        </pc:sldMkLst>
        <pc:spChg chg="mod">
          <ac:chgData name="Patrik Hrkút" userId="69b41f3f-cce6-4833-b1b6-94a378442888" providerId="ADAL" clId="{22EBDB6D-FD44-4059-B871-637CAC3D9577}" dt="2023-10-25T12:08:19.775" v="2686" actId="20577"/>
          <ac:spMkLst>
            <pc:docMk/>
            <pc:sldMk cId="2150776818" sldId="330"/>
            <ac:spMk id="3" creationId="{3202EF36-1258-456A-A8CF-9FADD409A3B2}"/>
          </ac:spMkLst>
        </pc:spChg>
        <pc:spChg chg="mod">
          <ac:chgData name="Patrik Hrkút" userId="69b41f3f-cce6-4833-b1b6-94a378442888" providerId="ADAL" clId="{22EBDB6D-FD44-4059-B871-637CAC3D9577}" dt="2023-10-25T12:05:11.739" v="2596" actId="20577"/>
          <ac:spMkLst>
            <pc:docMk/>
            <pc:sldMk cId="2150776818" sldId="330"/>
            <ac:spMk id="5" creationId="{C5A6FCA1-C966-4543-A286-81A95BC689CA}"/>
          </ac:spMkLst>
        </pc:spChg>
      </pc:sldChg>
      <pc:sldChg chg="modSp mod">
        <pc:chgData name="Patrik Hrkút" userId="69b41f3f-cce6-4833-b1b6-94a378442888" providerId="ADAL" clId="{22EBDB6D-FD44-4059-B871-637CAC3D9577}" dt="2023-10-25T12:09:46.732" v="2722" actId="20577"/>
        <pc:sldMkLst>
          <pc:docMk/>
          <pc:sldMk cId="1189255093" sldId="331"/>
        </pc:sldMkLst>
        <pc:spChg chg="mod">
          <ac:chgData name="Patrik Hrkút" userId="69b41f3f-cce6-4833-b1b6-94a378442888" providerId="ADAL" clId="{22EBDB6D-FD44-4059-B871-637CAC3D9577}" dt="2023-10-25T12:09:46.732" v="2722" actId="20577"/>
          <ac:spMkLst>
            <pc:docMk/>
            <pc:sldMk cId="1189255093" sldId="331"/>
            <ac:spMk id="2" creationId="{A3C3D297-DAF1-4516-B782-0F2B5D2263A7}"/>
          </ac:spMkLst>
        </pc:spChg>
        <pc:spChg chg="mod">
          <ac:chgData name="Patrik Hrkút" userId="69b41f3f-cce6-4833-b1b6-94a378442888" providerId="ADAL" clId="{22EBDB6D-FD44-4059-B871-637CAC3D9577}" dt="2023-10-25T10:57:08.870" v="576" actId="14100"/>
          <ac:spMkLst>
            <pc:docMk/>
            <pc:sldMk cId="1189255093" sldId="331"/>
            <ac:spMk id="3" creationId="{F3B68BAC-0F1B-4B21-8A1C-2E3BF68F5722}"/>
          </ac:spMkLst>
        </pc:spChg>
        <pc:spChg chg="mod">
          <ac:chgData name="Patrik Hrkút" userId="69b41f3f-cce6-4833-b1b6-94a378442888" providerId="ADAL" clId="{22EBDB6D-FD44-4059-B871-637CAC3D9577}" dt="2023-10-25T10:57:21.977" v="577" actId="1076"/>
          <ac:spMkLst>
            <pc:docMk/>
            <pc:sldMk cId="1189255093" sldId="331"/>
            <ac:spMk id="5" creationId="{E937F120-64F8-4FCE-8A58-792EB104CFCA}"/>
          </ac:spMkLst>
        </pc:spChg>
      </pc:sldChg>
      <pc:sldChg chg="modSp mod">
        <pc:chgData name="Patrik Hrkút" userId="69b41f3f-cce6-4833-b1b6-94a378442888" providerId="ADAL" clId="{22EBDB6D-FD44-4059-B871-637CAC3D9577}" dt="2023-10-25T10:58:38.148" v="579" actId="790"/>
        <pc:sldMkLst>
          <pc:docMk/>
          <pc:sldMk cId="685334145" sldId="332"/>
        </pc:sldMkLst>
        <pc:spChg chg="mod">
          <ac:chgData name="Patrik Hrkút" userId="69b41f3f-cce6-4833-b1b6-94a378442888" providerId="ADAL" clId="{22EBDB6D-FD44-4059-B871-637CAC3D9577}" dt="2023-10-25T10:58:38.148" v="579" actId="790"/>
          <ac:spMkLst>
            <pc:docMk/>
            <pc:sldMk cId="685334145" sldId="332"/>
            <ac:spMk id="3" creationId="{A1AD0FBA-578C-457B-8763-024301823565}"/>
          </ac:spMkLst>
        </pc:spChg>
      </pc:sldChg>
      <pc:sldChg chg="modSp mod">
        <pc:chgData name="Patrik Hrkút" userId="69b41f3f-cce6-4833-b1b6-94a378442888" providerId="ADAL" clId="{22EBDB6D-FD44-4059-B871-637CAC3D9577}" dt="2023-10-25T12:26:59.378" v="3188" actId="790"/>
        <pc:sldMkLst>
          <pc:docMk/>
          <pc:sldMk cId="2516672250" sldId="333"/>
        </pc:sldMkLst>
        <pc:spChg chg="mod">
          <ac:chgData name="Patrik Hrkút" userId="69b41f3f-cce6-4833-b1b6-94a378442888" providerId="ADAL" clId="{22EBDB6D-FD44-4059-B871-637CAC3D9577}" dt="2023-10-25T12:26:59.378" v="3188" actId="790"/>
          <ac:spMkLst>
            <pc:docMk/>
            <pc:sldMk cId="2516672250" sldId="333"/>
            <ac:spMk id="3" creationId="{CFB0D5C5-E60A-4291-86A4-A3A2F56C18CE}"/>
          </ac:spMkLst>
        </pc:spChg>
      </pc:sldChg>
      <pc:sldChg chg="addSp delSp modSp mod">
        <pc:chgData name="Patrik Hrkút" userId="69b41f3f-cce6-4833-b1b6-94a378442888" providerId="ADAL" clId="{22EBDB6D-FD44-4059-B871-637CAC3D9577}" dt="2023-10-25T12:11:28.616" v="2838" actId="790"/>
        <pc:sldMkLst>
          <pc:docMk/>
          <pc:sldMk cId="3327488111" sldId="334"/>
        </pc:sldMkLst>
        <pc:spChg chg="mod">
          <ac:chgData name="Patrik Hrkút" userId="69b41f3f-cce6-4833-b1b6-94a378442888" providerId="ADAL" clId="{22EBDB6D-FD44-4059-B871-637CAC3D9577}" dt="2023-10-25T12:11:28.616" v="2838" actId="790"/>
          <ac:spMkLst>
            <pc:docMk/>
            <pc:sldMk cId="3327488111" sldId="334"/>
            <ac:spMk id="2" creationId="{CE312D38-D8B0-4677-81F9-DE17DCC91F33}"/>
          </ac:spMkLst>
        </pc:spChg>
        <pc:spChg chg="mod">
          <ac:chgData name="Patrik Hrkút" userId="69b41f3f-cce6-4833-b1b6-94a378442888" providerId="ADAL" clId="{22EBDB6D-FD44-4059-B871-637CAC3D9577}" dt="2023-10-25T11:23:30.283" v="1585" actId="313"/>
          <ac:spMkLst>
            <pc:docMk/>
            <pc:sldMk cId="3327488111" sldId="334"/>
            <ac:spMk id="3" creationId="{9838AF13-0286-45F8-829A-22177DE7322D}"/>
          </ac:spMkLst>
        </pc:spChg>
        <pc:spChg chg="add del mod">
          <ac:chgData name="Patrik Hrkút" userId="69b41f3f-cce6-4833-b1b6-94a378442888" providerId="ADAL" clId="{22EBDB6D-FD44-4059-B871-637CAC3D9577}" dt="2023-10-25T11:02:20.118" v="617"/>
          <ac:spMkLst>
            <pc:docMk/>
            <pc:sldMk cId="3327488111" sldId="334"/>
            <ac:spMk id="5" creationId="{16EE19F9-9EE4-6C19-F251-4E01F4DCC9A6}"/>
          </ac:spMkLst>
        </pc:spChg>
      </pc:sldChg>
      <pc:sldChg chg="modSp mod">
        <pc:chgData name="Patrik Hrkút" userId="69b41f3f-cce6-4833-b1b6-94a378442888" providerId="ADAL" clId="{22EBDB6D-FD44-4059-B871-637CAC3D9577}" dt="2023-10-25T12:11:22" v="2837" actId="790"/>
        <pc:sldMkLst>
          <pc:docMk/>
          <pc:sldMk cId="1771501327" sldId="335"/>
        </pc:sldMkLst>
        <pc:spChg chg="mod">
          <ac:chgData name="Patrik Hrkút" userId="69b41f3f-cce6-4833-b1b6-94a378442888" providerId="ADAL" clId="{22EBDB6D-FD44-4059-B871-637CAC3D9577}" dt="2023-10-25T12:11:22" v="2837" actId="790"/>
          <ac:spMkLst>
            <pc:docMk/>
            <pc:sldMk cId="1771501327" sldId="335"/>
            <ac:spMk id="2" creationId="{5D4491EF-7381-4D54-B445-6DECF7006201}"/>
          </ac:spMkLst>
        </pc:spChg>
        <pc:spChg chg="mod">
          <ac:chgData name="Patrik Hrkút" userId="69b41f3f-cce6-4833-b1b6-94a378442888" providerId="ADAL" clId="{22EBDB6D-FD44-4059-B871-637CAC3D9577}" dt="2023-10-25T11:26:31.749" v="1614" actId="313"/>
          <ac:spMkLst>
            <pc:docMk/>
            <pc:sldMk cId="1771501327" sldId="335"/>
            <ac:spMk id="3" creationId="{8CD1D853-E9F9-4058-8EE9-A95979E4FDFB}"/>
          </ac:spMkLst>
        </pc:spChg>
      </pc:sldChg>
      <pc:sldChg chg="modSp mod">
        <pc:chgData name="Patrik Hrkút" userId="69b41f3f-cce6-4833-b1b6-94a378442888" providerId="ADAL" clId="{22EBDB6D-FD44-4059-B871-637CAC3D9577}" dt="2023-10-25T14:33:06.411" v="4927" actId="790"/>
        <pc:sldMkLst>
          <pc:docMk/>
          <pc:sldMk cId="2651750326" sldId="336"/>
        </pc:sldMkLst>
        <pc:spChg chg="mod">
          <ac:chgData name="Patrik Hrkút" userId="69b41f3f-cce6-4833-b1b6-94a378442888" providerId="ADAL" clId="{22EBDB6D-FD44-4059-B871-637CAC3D9577}" dt="2023-10-25T12:13:00.997" v="2987" actId="255"/>
          <ac:spMkLst>
            <pc:docMk/>
            <pc:sldMk cId="2651750326" sldId="336"/>
            <ac:spMk id="2" creationId="{8614966E-FED3-4A51-85EC-B243AEE8E917}"/>
          </ac:spMkLst>
        </pc:spChg>
        <pc:spChg chg="mod">
          <ac:chgData name="Patrik Hrkút" userId="69b41f3f-cce6-4833-b1b6-94a378442888" providerId="ADAL" clId="{22EBDB6D-FD44-4059-B871-637CAC3D9577}" dt="2023-10-25T14:33:06.411" v="4927" actId="790"/>
          <ac:spMkLst>
            <pc:docMk/>
            <pc:sldMk cId="2651750326" sldId="336"/>
            <ac:spMk id="3" creationId="{53CA5740-DB6F-4B52-B550-E2E5D31A5C25}"/>
          </ac:spMkLst>
        </pc:spChg>
      </pc:sldChg>
      <pc:sldChg chg="modSp mod">
        <pc:chgData name="Patrik Hrkút" userId="69b41f3f-cce6-4833-b1b6-94a378442888" providerId="ADAL" clId="{22EBDB6D-FD44-4059-B871-637CAC3D9577}" dt="2023-10-25T12:13:26.885" v="3024" actId="255"/>
        <pc:sldMkLst>
          <pc:docMk/>
          <pc:sldMk cId="4100570575" sldId="337"/>
        </pc:sldMkLst>
        <pc:spChg chg="mod">
          <ac:chgData name="Patrik Hrkút" userId="69b41f3f-cce6-4833-b1b6-94a378442888" providerId="ADAL" clId="{22EBDB6D-FD44-4059-B871-637CAC3D9577}" dt="2023-10-25T12:13:26.885" v="3024" actId="255"/>
          <ac:spMkLst>
            <pc:docMk/>
            <pc:sldMk cId="4100570575" sldId="337"/>
            <ac:spMk id="2" creationId="{EAF86155-F244-4BD2-97D0-FB6D452194A2}"/>
          </ac:spMkLst>
        </pc:spChg>
      </pc:sldChg>
      <pc:sldChg chg="modSp mod">
        <pc:chgData name="Patrik Hrkút" userId="69b41f3f-cce6-4833-b1b6-94a378442888" providerId="ADAL" clId="{22EBDB6D-FD44-4059-B871-637CAC3D9577}" dt="2023-10-25T12:13:44.672" v="3061" actId="255"/>
        <pc:sldMkLst>
          <pc:docMk/>
          <pc:sldMk cId="3464777311" sldId="338"/>
        </pc:sldMkLst>
        <pc:spChg chg="mod">
          <ac:chgData name="Patrik Hrkút" userId="69b41f3f-cce6-4833-b1b6-94a378442888" providerId="ADAL" clId="{22EBDB6D-FD44-4059-B871-637CAC3D9577}" dt="2023-10-25T12:13:44.672" v="3061" actId="255"/>
          <ac:spMkLst>
            <pc:docMk/>
            <pc:sldMk cId="3464777311" sldId="338"/>
            <ac:spMk id="2" creationId="{081D0609-D8E5-429B-80AD-1666EB967A15}"/>
          </ac:spMkLst>
        </pc:spChg>
      </pc:sldChg>
      <pc:sldChg chg="modSp mod">
        <pc:chgData name="Patrik Hrkút" userId="69b41f3f-cce6-4833-b1b6-94a378442888" providerId="ADAL" clId="{22EBDB6D-FD44-4059-B871-637CAC3D9577}" dt="2023-10-25T12:07:10.515" v="2635" actId="1076"/>
        <pc:sldMkLst>
          <pc:docMk/>
          <pc:sldMk cId="1646211692" sldId="339"/>
        </pc:sldMkLst>
        <pc:spChg chg="mod">
          <ac:chgData name="Patrik Hrkút" userId="69b41f3f-cce6-4833-b1b6-94a378442888" providerId="ADAL" clId="{22EBDB6D-FD44-4059-B871-637CAC3D9577}" dt="2023-10-25T12:07:10.515" v="2635" actId="1076"/>
          <ac:spMkLst>
            <pc:docMk/>
            <pc:sldMk cId="1646211692" sldId="339"/>
            <ac:spMk id="5" creationId="{F90CDDFC-E327-4A42-8B25-708AB8CE4978}"/>
          </ac:spMkLst>
        </pc:spChg>
      </pc:sldChg>
      <pc:sldChg chg="modSp mod">
        <pc:chgData name="Patrik Hrkút" userId="69b41f3f-cce6-4833-b1b6-94a378442888" providerId="ADAL" clId="{22EBDB6D-FD44-4059-B871-637CAC3D9577}" dt="2023-10-25T12:12:35.504" v="2950" actId="255"/>
        <pc:sldMkLst>
          <pc:docMk/>
          <pc:sldMk cId="2367264801" sldId="340"/>
        </pc:sldMkLst>
        <pc:spChg chg="mod">
          <ac:chgData name="Patrik Hrkút" userId="69b41f3f-cce6-4833-b1b6-94a378442888" providerId="ADAL" clId="{22EBDB6D-FD44-4059-B871-637CAC3D9577}" dt="2023-10-25T12:12:35.504" v="2950" actId="255"/>
          <ac:spMkLst>
            <pc:docMk/>
            <pc:sldMk cId="2367264801" sldId="340"/>
            <ac:spMk id="2" creationId="{17709407-4089-48AF-A79F-545BA770798F}"/>
          </ac:spMkLst>
        </pc:spChg>
        <pc:spChg chg="mod">
          <ac:chgData name="Patrik Hrkút" userId="69b41f3f-cce6-4833-b1b6-94a378442888" providerId="ADAL" clId="{22EBDB6D-FD44-4059-B871-637CAC3D9577}" dt="2023-10-25T11:43:53.288" v="1912" actId="20577"/>
          <ac:spMkLst>
            <pc:docMk/>
            <pc:sldMk cId="2367264801" sldId="340"/>
            <ac:spMk id="3" creationId="{027EEABF-18F7-4AA9-9EC5-1A1A76783B70}"/>
          </ac:spMkLst>
        </pc:spChg>
      </pc:sldChg>
      <pc:sldChg chg="modSp mod">
        <pc:chgData name="Patrik Hrkút" userId="69b41f3f-cce6-4833-b1b6-94a378442888" providerId="ADAL" clId="{22EBDB6D-FD44-4059-B871-637CAC3D9577}" dt="2023-10-25T11:36:58.876" v="1866" actId="20577"/>
        <pc:sldMkLst>
          <pc:docMk/>
          <pc:sldMk cId="3031822704" sldId="341"/>
        </pc:sldMkLst>
        <pc:spChg chg="mod">
          <ac:chgData name="Patrik Hrkút" userId="69b41f3f-cce6-4833-b1b6-94a378442888" providerId="ADAL" clId="{22EBDB6D-FD44-4059-B871-637CAC3D9577}" dt="2023-10-25T11:36:58.876" v="1866" actId="20577"/>
          <ac:spMkLst>
            <pc:docMk/>
            <pc:sldMk cId="3031822704" sldId="341"/>
            <ac:spMk id="5" creationId="{52B9E190-7363-4E84-870A-33D9EB800CCD}"/>
          </ac:spMkLst>
        </pc:spChg>
      </pc:sldChg>
      <pc:sldChg chg="modSp mod">
        <pc:chgData name="Patrik Hrkút" userId="69b41f3f-cce6-4833-b1b6-94a378442888" providerId="ADAL" clId="{22EBDB6D-FD44-4059-B871-637CAC3D9577}" dt="2023-10-25T12:28:51.350" v="3239" actId="20577"/>
        <pc:sldMkLst>
          <pc:docMk/>
          <pc:sldMk cId="3022539877" sldId="342"/>
        </pc:sldMkLst>
        <pc:spChg chg="mod">
          <ac:chgData name="Patrik Hrkút" userId="69b41f3f-cce6-4833-b1b6-94a378442888" providerId="ADAL" clId="{22EBDB6D-FD44-4059-B871-637CAC3D9577}" dt="2023-10-25T12:14:04.043" v="3123" actId="6549"/>
          <ac:spMkLst>
            <pc:docMk/>
            <pc:sldMk cId="3022539877" sldId="342"/>
            <ac:spMk id="2" creationId="{79923F57-A4F2-4797-94B8-3AFC7945D974}"/>
          </ac:spMkLst>
        </pc:spChg>
        <pc:spChg chg="mod">
          <ac:chgData name="Patrik Hrkút" userId="69b41f3f-cce6-4833-b1b6-94a378442888" providerId="ADAL" clId="{22EBDB6D-FD44-4059-B871-637CAC3D9577}" dt="2023-10-25T12:28:51.350" v="3239" actId="20577"/>
          <ac:spMkLst>
            <pc:docMk/>
            <pc:sldMk cId="3022539877" sldId="342"/>
            <ac:spMk id="3" creationId="{B6B14FE7-4C99-48BD-A812-BECAD4985FC8}"/>
          </ac:spMkLst>
        </pc:spChg>
      </pc:sldChg>
      <pc:sldChg chg="addSp modSp mod">
        <pc:chgData name="Patrik Hrkút" userId="69b41f3f-cce6-4833-b1b6-94a378442888" providerId="ADAL" clId="{22EBDB6D-FD44-4059-B871-637CAC3D9577}" dt="2023-10-25T12:14:55.397" v="3156" actId="6549"/>
        <pc:sldMkLst>
          <pc:docMk/>
          <pc:sldMk cId="3958216137" sldId="343"/>
        </pc:sldMkLst>
        <pc:spChg chg="mod">
          <ac:chgData name="Patrik Hrkút" userId="69b41f3f-cce6-4833-b1b6-94a378442888" providerId="ADAL" clId="{22EBDB6D-FD44-4059-B871-637CAC3D9577}" dt="2023-10-25T12:14:55.397" v="3156" actId="6549"/>
          <ac:spMkLst>
            <pc:docMk/>
            <pc:sldMk cId="3958216137" sldId="343"/>
            <ac:spMk id="3" creationId="{9EEC0F58-1D35-434C-B114-B7429114F70D}"/>
          </ac:spMkLst>
        </pc:spChg>
        <pc:spChg chg="add mod">
          <ac:chgData name="Patrik Hrkút" userId="69b41f3f-cce6-4833-b1b6-94a378442888" providerId="ADAL" clId="{22EBDB6D-FD44-4059-B871-637CAC3D9577}" dt="2023-10-25T12:09:02.406" v="2690" actId="2711"/>
          <ac:spMkLst>
            <pc:docMk/>
            <pc:sldMk cId="3958216137" sldId="343"/>
            <ac:spMk id="5" creationId="{E6B20F0B-7E28-DC9E-51AA-345966BE4A52}"/>
          </ac:spMkLst>
        </pc:spChg>
      </pc:sldChg>
      <pc:sldChg chg="modSp mod">
        <pc:chgData name="Patrik Hrkút" userId="69b41f3f-cce6-4833-b1b6-94a378442888" providerId="ADAL" clId="{22EBDB6D-FD44-4059-B871-637CAC3D9577}" dt="2023-10-25T12:29:18.218" v="3246" actId="108"/>
        <pc:sldMkLst>
          <pc:docMk/>
          <pc:sldMk cId="1243273373" sldId="344"/>
        </pc:sldMkLst>
        <pc:spChg chg="mod">
          <ac:chgData name="Patrik Hrkút" userId="69b41f3f-cce6-4833-b1b6-94a378442888" providerId="ADAL" clId="{22EBDB6D-FD44-4059-B871-637CAC3D9577}" dt="2023-10-25T12:29:18.218" v="3246" actId="108"/>
          <ac:spMkLst>
            <pc:docMk/>
            <pc:sldMk cId="1243273373" sldId="344"/>
            <ac:spMk id="3" creationId="{B539C2D4-D51F-B4DA-8860-85AB1DA81E1A}"/>
          </ac:spMkLst>
        </pc:spChg>
      </pc:sldChg>
      <pc:sldChg chg="del">
        <pc:chgData name="Patrik Hrkút" userId="69b41f3f-cce6-4833-b1b6-94a378442888" providerId="ADAL" clId="{22EBDB6D-FD44-4059-B871-637CAC3D9577}" dt="2023-10-25T10:19:05.397" v="443" actId="47"/>
        <pc:sldMkLst>
          <pc:docMk/>
          <pc:sldMk cId="3659644519" sldId="345"/>
        </pc:sldMkLst>
      </pc:sldChg>
      <pc:sldChg chg="modSp new mod ord">
        <pc:chgData name="Patrik Hrkút" userId="69b41f3f-cce6-4833-b1b6-94a378442888" providerId="ADAL" clId="{22EBDB6D-FD44-4059-B871-637CAC3D9577}" dt="2023-10-25T10:18:14.989" v="413" actId="20577"/>
        <pc:sldMkLst>
          <pc:docMk/>
          <pc:sldMk cId="2137053469" sldId="346"/>
        </pc:sldMkLst>
        <pc:spChg chg="mod">
          <ac:chgData name="Patrik Hrkút" userId="69b41f3f-cce6-4833-b1b6-94a378442888" providerId="ADAL" clId="{22EBDB6D-FD44-4059-B871-637CAC3D9577}" dt="2023-10-25T10:18:14.989" v="413" actId="20577"/>
          <ac:spMkLst>
            <pc:docMk/>
            <pc:sldMk cId="2137053469" sldId="346"/>
            <ac:spMk id="2" creationId="{35E40BD3-EAA4-82BA-8BCC-C507F327CD86}"/>
          </ac:spMkLst>
        </pc:spChg>
        <pc:spChg chg="mod">
          <ac:chgData name="Patrik Hrkút" userId="69b41f3f-cce6-4833-b1b6-94a378442888" providerId="ADAL" clId="{22EBDB6D-FD44-4059-B871-637CAC3D9577}" dt="2023-10-25T10:17:54.865" v="391" actId="20577"/>
          <ac:spMkLst>
            <pc:docMk/>
            <pc:sldMk cId="2137053469" sldId="346"/>
            <ac:spMk id="3" creationId="{BAFEEE41-7EDE-1FFC-7312-EF1D55D589A5}"/>
          </ac:spMkLst>
        </pc:spChg>
      </pc:sldChg>
      <pc:sldChg chg="new del">
        <pc:chgData name="Patrik Hrkút" userId="69b41f3f-cce6-4833-b1b6-94a378442888" providerId="ADAL" clId="{22EBDB6D-FD44-4059-B871-637CAC3D9577}" dt="2023-10-25T11:05:54.330" v="698" actId="47"/>
        <pc:sldMkLst>
          <pc:docMk/>
          <pc:sldMk cId="3758829369" sldId="347"/>
        </pc:sldMkLst>
      </pc:sldChg>
      <pc:sldChg chg="modSp add mod">
        <pc:chgData name="Patrik Hrkút" userId="69b41f3f-cce6-4833-b1b6-94a378442888" providerId="ADAL" clId="{22EBDB6D-FD44-4059-B871-637CAC3D9577}" dt="2023-10-25T14:29:57.468" v="4857" actId="20577"/>
        <pc:sldMkLst>
          <pc:docMk/>
          <pc:sldMk cId="2320507316" sldId="348"/>
        </pc:sldMkLst>
        <pc:spChg chg="mod">
          <ac:chgData name="Patrik Hrkút" userId="69b41f3f-cce6-4833-b1b6-94a378442888" providerId="ADAL" clId="{22EBDB6D-FD44-4059-B871-637CAC3D9577}" dt="2023-10-25T11:17:12.446" v="1417" actId="6549"/>
          <ac:spMkLst>
            <pc:docMk/>
            <pc:sldMk cId="2320507316" sldId="348"/>
            <ac:spMk id="2" creationId="{749782BB-61DE-4335-986D-0A68871CBBB5}"/>
          </ac:spMkLst>
        </pc:spChg>
        <pc:spChg chg="mod">
          <ac:chgData name="Patrik Hrkút" userId="69b41f3f-cce6-4833-b1b6-94a378442888" providerId="ADAL" clId="{22EBDB6D-FD44-4059-B871-637CAC3D9577}" dt="2023-10-25T14:29:57.468" v="4857" actId="20577"/>
          <ac:spMkLst>
            <pc:docMk/>
            <pc:sldMk cId="2320507316" sldId="348"/>
            <ac:spMk id="3" creationId="{CFB0D5C5-E60A-4291-86A4-A3A2F56C18CE}"/>
          </ac:spMkLst>
        </pc:spChg>
      </pc:sldChg>
      <pc:sldChg chg="modSp add mod">
        <pc:chgData name="Patrik Hrkút" userId="69b41f3f-cce6-4833-b1b6-94a378442888" providerId="ADAL" clId="{22EBDB6D-FD44-4059-B871-637CAC3D9577}" dt="2023-10-25T11:40:41.520" v="1897" actId="20577"/>
        <pc:sldMkLst>
          <pc:docMk/>
          <pc:sldMk cId="3125249155" sldId="349"/>
        </pc:sldMkLst>
        <pc:spChg chg="mod">
          <ac:chgData name="Patrik Hrkút" userId="69b41f3f-cce6-4833-b1b6-94a378442888" providerId="ADAL" clId="{22EBDB6D-FD44-4059-B871-637CAC3D9577}" dt="2023-10-25T11:17:34.867" v="1440" actId="20577"/>
          <ac:spMkLst>
            <pc:docMk/>
            <pc:sldMk cId="3125249155" sldId="349"/>
            <ac:spMk id="2" creationId="{749782BB-61DE-4335-986D-0A68871CBBB5}"/>
          </ac:spMkLst>
        </pc:spChg>
        <pc:spChg chg="mod">
          <ac:chgData name="Patrik Hrkút" userId="69b41f3f-cce6-4833-b1b6-94a378442888" providerId="ADAL" clId="{22EBDB6D-FD44-4059-B871-637CAC3D9577}" dt="2023-10-25T11:40:41.520" v="1897" actId="20577"/>
          <ac:spMkLst>
            <pc:docMk/>
            <pc:sldMk cId="3125249155" sldId="349"/>
            <ac:spMk id="3" creationId="{CFB0D5C5-E60A-4291-86A4-A3A2F56C18CE}"/>
          </ac:spMkLst>
        </pc:spChg>
      </pc:sldChg>
      <pc:sldChg chg="modSp new mod">
        <pc:chgData name="Patrik Hrkút" userId="69b41f3f-cce6-4833-b1b6-94a378442888" providerId="ADAL" clId="{22EBDB6D-FD44-4059-B871-637CAC3D9577}" dt="2023-10-25T12:13:53.168" v="3091" actId="6549"/>
        <pc:sldMkLst>
          <pc:docMk/>
          <pc:sldMk cId="1226099145" sldId="350"/>
        </pc:sldMkLst>
        <pc:spChg chg="mod">
          <ac:chgData name="Patrik Hrkút" userId="69b41f3f-cce6-4833-b1b6-94a378442888" providerId="ADAL" clId="{22EBDB6D-FD44-4059-B871-637CAC3D9577}" dt="2023-10-25T12:13:53.168" v="3091" actId="6549"/>
          <ac:spMkLst>
            <pc:docMk/>
            <pc:sldMk cId="1226099145" sldId="350"/>
            <ac:spMk id="2" creationId="{B5A74FB3-E4DE-1B6A-B7ED-0234E50F6798}"/>
          </ac:spMkLst>
        </pc:spChg>
        <pc:spChg chg="mod">
          <ac:chgData name="Patrik Hrkút" userId="69b41f3f-cce6-4833-b1b6-94a378442888" providerId="ADAL" clId="{22EBDB6D-FD44-4059-B871-637CAC3D9577}" dt="2023-10-25T12:06:50.567" v="2633" actId="108"/>
          <ac:spMkLst>
            <pc:docMk/>
            <pc:sldMk cId="1226099145" sldId="350"/>
            <ac:spMk id="3" creationId="{CD4A683D-65BD-F9C4-823B-CE7A66ADB8D9}"/>
          </ac:spMkLst>
        </pc:spChg>
      </pc:sldChg>
      <pc:sldChg chg="addSp modSp new mod">
        <pc:chgData name="Patrik Hrkút" userId="69b41f3f-cce6-4833-b1b6-94a378442888" providerId="ADAL" clId="{22EBDB6D-FD44-4059-B871-637CAC3D9577}" dt="2023-10-25T14:20:13.574" v="4422"/>
        <pc:sldMkLst>
          <pc:docMk/>
          <pc:sldMk cId="2471230902" sldId="351"/>
        </pc:sldMkLst>
        <pc:spChg chg="mod">
          <ac:chgData name="Patrik Hrkút" userId="69b41f3f-cce6-4833-b1b6-94a378442888" providerId="ADAL" clId="{22EBDB6D-FD44-4059-B871-637CAC3D9577}" dt="2023-10-25T12:31:32.651" v="3269" actId="2711"/>
          <ac:spMkLst>
            <pc:docMk/>
            <pc:sldMk cId="2471230902" sldId="351"/>
            <ac:spMk id="2" creationId="{B161672E-3B90-AFD4-1E7D-CAF748E05DAC}"/>
          </ac:spMkLst>
        </pc:spChg>
        <pc:spChg chg="mod">
          <ac:chgData name="Patrik Hrkút" userId="69b41f3f-cce6-4833-b1b6-94a378442888" providerId="ADAL" clId="{22EBDB6D-FD44-4059-B871-637CAC3D9577}" dt="2023-10-25T14:20:13.574" v="4422"/>
          <ac:spMkLst>
            <pc:docMk/>
            <pc:sldMk cId="2471230902" sldId="351"/>
            <ac:spMk id="3" creationId="{43CB3458-723D-55D1-1405-F86923704D6D}"/>
          </ac:spMkLst>
        </pc:spChg>
        <pc:spChg chg="add mod">
          <ac:chgData name="Patrik Hrkút" userId="69b41f3f-cce6-4833-b1b6-94a378442888" providerId="ADAL" clId="{22EBDB6D-FD44-4059-B871-637CAC3D9577}" dt="2023-10-25T14:19:48.347" v="4418" actId="1035"/>
          <ac:spMkLst>
            <pc:docMk/>
            <pc:sldMk cId="2471230902" sldId="351"/>
            <ac:spMk id="5" creationId="{7949CB04-6CA3-7159-8470-71BE9DBA74E1}"/>
          </ac:spMkLst>
        </pc:spChg>
        <pc:spChg chg="add mod">
          <ac:chgData name="Patrik Hrkút" userId="69b41f3f-cce6-4833-b1b6-94a378442888" providerId="ADAL" clId="{22EBDB6D-FD44-4059-B871-637CAC3D9577}" dt="2023-10-25T14:19:48.347" v="4418" actId="1035"/>
          <ac:spMkLst>
            <pc:docMk/>
            <pc:sldMk cId="2471230902" sldId="351"/>
            <ac:spMk id="6" creationId="{702C8924-A846-FA37-58F1-7E0A76DCDBFB}"/>
          </ac:spMkLst>
        </pc:spChg>
      </pc:sldChg>
      <pc:sldChg chg="addSp delSp modSp new mod">
        <pc:chgData name="Patrik Hrkút" userId="69b41f3f-cce6-4833-b1b6-94a378442888" providerId="ADAL" clId="{22EBDB6D-FD44-4059-B871-637CAC3D9577}" dt="2023-10-25T13:13:47.450" v="4026" actId="108"/>
        <pc:sldMkLst>
          <pc:docMk/>
          <pc:sldMk cId="2988243915" sldId="352"/>
        </pc:sldMkLst>
        <pc:spChg chg="mod">
          <ac:chgData name="Patrik Hrkút" userId="69b41f3f-cce6-4833-b1b6-94a378442888" providerId="ADAL" clId="{22EBDB6D-FD44-4059-B871-637CAC3D9577}" dt="2023-10-25T12:42:27.663" v="3662" actId="790"/>
          <ac:spMkLst>
            <pc:docMk/>
            <pc:sldMk cId="2988243915" sldId="352"/>
            <ac:spMk id="2" creationId="{4227BD4B-FBA8-F8D3-E249-A12699173ECB}"/>
          </ac:spMkLst>
        </pc:spChg>
        <pc:spChg chg="mod">
          <ac:chgData name="Patrik Hrkút" userId="69b41f3f-cce6-4833-b1b6-94a378442888" providerId="ADAL" clId="{22EBDB6D-FD44-4059-B871-637CAC3D9577}" dt="2023-10-25T13:13:47.450" v="4026" actId="108"/>
          <ac:spMkLst>
            <pc:docMk/>
            <pc:sldMk cId="2988243915" sldId="352"/>
            <ac:spMk id="3" creationId="{FC6165FE-C360-EAE6-3FE3-29EE76FCBEF9}"/>
          </ac:spMkLst>
        </pc:spChg>
        <pc:spChg chg="add del mod">
          <ac:chgData name="Patrik Hrkút" userId="69b41f3f-cce6-4833-b1b6-94a378442888" providerId="ADAL" clId="{22EBDB6D-FD44-4059-B871-637CAC3D9577}" dt="2023-10-25T13:08:02.515" v="3858" actId="478"/>
          <ac:spMkLst>
            <pc:docMk/>
            <pc:sldMk cId="2988243915" sldId="352"/>
            <ac:spMk id="5" creationId="{C56D3646-FADF-0746-A845-3A6FDA33541F}"/>
          </ac:spMkLst>
        </pc:spChg>
        <pc:spChg chg="add mod">
          <ac:chgData name="Patrik Hrkút" userId="69b41f3f-cce6-4833-b1b6-94a378442888" providerId="ADAL" clId="{22EBDB6D-FD44-4059-B871-637CAC3D9577}" dt="2023-10-25T13:13:09.548" v="4021" actId="1076"/>
          <ac:spMkLst>
            <pc:docMk/>
            <pc:sldMk cId="2988243915" sldId="352"/>
            <ac:spMk id="6" creationId="{BE7F0C4B-2AC3-6B9B-8009-8018B2F77549}"/>
          </ac:spMkLst>
        </pc:spChg>
        <pc:spChg chg="add del">
          <ac:chgData name="Patrik Hrkút" userId="69b41f3f-cce6-4833-b1b6-94a378442888" providerId="ADAL" clId="{22EBDB6D-FD44-4059-B871-637CAC3D9577}" dt="2023-10-25T13:11:17.339" v="4009"/>
          <ac:spMkLst>
            <pc:docMk/>
            <pc:sldMk cId="2988243915" sldId="352"/>
            <ac:spMk id="7" creationId="{9DF0F3A2-2792-19FB-61A8-8BD13CDEDB3B}"/>
          </ac:spMkLst>
        </pc:spChg>
        <pc:spChg chg="add mod">
          <ac:chgData name="Patrik Hrkút" userId="69b41f3f-cce6-4833-b1b6-94a378442888" providerId="ADAL" clId="{22EBDB6D-FD44-4059-B871-637CAC3D9577}" dt="2023-10-25T13:13:03.102" v="4020" actId="1076"/>
          <ac:spMkLst>
            <pc:docMk/>
            <pc:sldMk cId="2988243915" sldId="352"/>
            <ac:spMk id="10" creationId="{F11F62DD-8F72-7254-DFEF-FCF4E27F4836}"/>
          </ac:spMkLst>
        </pc:spChg>
        <pc:picChg chg="add mod">
          <ac:chgData name="Patrik Hrkút" userId="69b41f3f-cce6-4833-b1b6-94a378442888" providerId="ADAL" clId="{22EBDB6D-FD44-4059-B871-637CAC3D9577}" dt="2023-10-25T13:13:13.453" v="4022" actId="1076"/>
          <ac:picMkLst>
            <pc:docMk/>
            <pc:sldMk cId="2988243915" sldId="352"/>
            <ac:picMk id="9" creationId="{9BFA94F2-AEBF-974F-8348-F98B335A5331}"/>
          </ac:picMkLst>
        </pc:picChg>
      </pc:sldChg>
      <pc:sldChg chg="addSp delSp modSp new mod">
        <pc:chgData name="Patrik Hrkút" userId="69b41f3f-cce6-4833-b1b6-94a378442888" providerId="ADAL" clId="{22EBDB6D-FD44-4059-B871-637CAC3D9577}" dt="2023-10-25T13:25:01.309" v="4078" actId="1076"/>
        <pc:sldMkLst>
          <pc:docMk/>
          <pc:sldMk cId="2623860480" sldId="353"/>
        </pc:sldMkLst>
        <pc:spChg chg="mod">
          <ac:chgData name="Patrik Hrkút" userId="69b41f3f-cce6-4833-b1b6-94a378442888" providerId="ADAL" clId="{22EBDB6D-FD44-4059-B871-637CAC3D9577}" dt="2023-10-25T13:15:52.084" v="4045" actId="20577"/>
          <ac:spMkLst>
            <pc:docMk/>
            <pc:sldMk cId="2623860480" sldId="353"/>
            <ac:spMk id="2" creationId="{10B258DA-E560-7526-9528-2C79D3E1E026}"/>
          </ac:spMkLst>
        </pc:spChg>
        <pc:picChg chg="add mod">
          <ac:chgData name="Patrik Hrkút" userId="69b41f3f-cce6-4833-b1b6-94a378442888" providerId="ADAL" clId="{22EBDB6D-FD44-4059-B871-637CAC3D9577}" dt="2023-10-25T13:23:17.421" v="4071" actId="1076"/>
          <ac:picMkLst>
            <pc:docMk/>
            <pc:sldMk cId="2623860480" sldId="353"/>
            <ac:picMk id="6" creationId="{82E24575-39A0-1A8D-6805-5E1905ED6115}"/>
          </ac:picMkLst>
        </pc:picChg>
        <pc:picChg chg="add del mod">
          <ac:chgData name="Patrik Hrkút" userId="69b41f3f-cce6-4833-b1b6-94a378442888" providerId="ADAL" clId="{22EBDB6D-FD44-4059-B871-637CAC3D9577}" dt="2023-10-25T13:23:06.798" v="4066" actId="478"/>
          <ac:picMkLst>
            <pc:docMk/>
            <pc:sldMk cId="2623860480" sldId="353"/>
            <ac:picMk id="7" creationId="{CE6DE097-F419-CE41-23DA-4ABB3D758634}"/>
          </ac:picMkLst>
        </pc:picChg>
        <pc:picChg chg="add mod">
          <ac:chgData name="Patrik Hrkút" userId="69b41f3f-cce6-4833-b1b6-94a378442888" providerId="ADAL" clId="{22EBDB6D-FD44-4059-B871-637CAC3D9577}" dt="2023-10-25T13:23:18.760" v="4072" actId="1076"/>
          <ac:picMkLst>
            <pc:docMk/>
            <pc:sldMk cId="2623860480" sldId="353"/>
            <ac:picMk id="8" creationId="{BA8E3DB9-5CA5-0E77-3D7A-72AC463A60CD}"/>
          </ac:picMkLst>
        </pc:picChg>
        <pc:picChg chg="add mod">
          <ac:chgData name="Patrik Hrkút" userId="69b41f3f-cce6-4833-b1b6-94a378442888" providerId="ADAL" clId="{22EBDB6D-FD44-4059-B871-637CAC3D9577}" dt="2023-10-25T13:18:53.337" v="4057" actId="14100"/>
          <ac:picMkLst>
            <pc:docMk/>
            <pc:sldMk cId="2623860480" sldId="353"/>
            <ac:picMk id="10" creationId="{69B50118-96EB-69D3-38BE-7916B5EEF8C8}"/>
          </ac:picMkLst>
        </pc:picChg>
        <pc:picChg chg="add mod">
          <ac:chgData name="Patrik Hrkút" userId="69b41f3f-cce6-4833-b1b6-94a378442888" providerId="ADAL" clId="{22EBDB6D-FD44-4059-B871-637CAC3D9577}" dt="2023-10-25T13:23:14.619" v="4070" actId="1076"/>
          <ac:picMkLst>
            <pc:docMk/>
            <pc:sldMk cId="2623860480" sldId="353"/>
            <ac:picMk id="11" creationId="{B59B32FF-C2BE-C45E-3432-BE39E29D183F}"/>
          </ac:picMkLst>
        </pc:picChg>
        <pc:picChg chg="add mod">
          <ac:chgData name="Patrik Hrkút" userId="69b41f3f-cce6-4833-b1b6-94a378442888" providerId="ADAL" clId="{22EBDB6D-FD44-4059-B871-637CAC3D9577}" dt="2023-10-25T13:25:01.309" v="4078" actId="1076"/>
          <ac:picMkLst>
            <pc:docMk/>
            <pc:sldMk cId="2623860480" sldId="353"/>
            <ac:picMk id="13" creationId="{64D454C9-1676-4D83-598F-3D31048C56CA}"/>
          </ac:picMkLst>
        </pc:picChg>
      </pc:sldChg>
      <pc:sldChg chg="modSp new mod">
        <pc:chgData name="Patrik Hrkút" userId="69b41f3f-cce6-4833-b1b6-94a378442888" providerId="ADAL" clId="{22EBDB6D-FD44-4059-B871-637CAC3D9577}" dt="2023-10-25T14:13:50.778" v="4290" actId="20577"/>
        <pc:sldMkLst>
          <pc:docMk/>
          <pc:sldMk cId="2544242202" sldId="354"/>
        </pc:sldMkLst>
        <pc:spChg chg="mod">
          <ac:chgData name="Patrik Hrkút" userId="69b41f3f-cce6-4833-b1b6-94a378442888" providerId="ADAL" clId="{22EBDB6D-FD44-4059-B871-637CAC3D9577}" dt="2023-10-25T14:13:42.176" v="4273" actId="20577"/>
          <ac:spMkLst>
            <pc:docMk/>
            <pc:sldMk cId="2544242202" sldId="354"/>
            <ac:spMk id="2" creationId="{423CB910-8A3D-9908-CB47-C2E16B15F53F}"/>
          </ac:spMkLst>
        </pc:spChg>
        <pc:spChg chg="mod">
          <ac:chgData name="Patrik Hrkút" userId="69b41f3f-cce6-4833-b1b6-94a378442888" providerId="ADAL" clId="{22EBDB6D-FD44-4059-B871-637CAC3D9577}" dt="2023-10-25T14:13:50.778" v="4290" actId="20577"/>
          <ac:spMkLst>
            <pc:docMk/>
            <pc:sldMk cId="2544242202" sldId="354"/>
            <ac:spMk id="3" creationId="{43CEEDDD-19F8-3EFA-491F-A94DD83E5B09}"/>
          </ac:spMkLst>
        </pc:spChg>
      </pc:sldChg>
    </pc:docChg>
  </pc:docChgLst>
  <pc:docChgLst>
    <pc:chgData name="Patrik Hrkút" userId="69b41f3f-cce6-4833-b1b6-94a378442888" providerId="ADAL" clId="{A7D418CE-B8D5-48BA-896E-67632CE21110}"/>
    <pc:docChg chg="undo custSel addSld delSld modSld sldOrd">
      <pc:chgData name="Patrik Hrkút" userId="69b41f3f-cce6-4833-b1b6-94a378442888" providerId="ADAL" clId="{A7D418CE-B8D5-48BA-896E-67632CE21110}" dt="2021-11-05T07:57:52.163" v="3674" actId="114"/>
      <pc:docMkLst>
        <pc:docMk/>
      </pc:docMkLst>
      <pc:sldChg chg="modSp mod">
        <pc:chgData name="Patrik Hrkút" userId="69b41f3f-cce6-4833-b1b6-94a378442888" providerId="ADAL" clId="{A7D418CE-B8D5-48BA-896E-67632CE21110}" dt="2021-11-04T16:09:05.637" v="1" actId="6549"/>
        <pc:sldMkLst>
          <pc:docMk/>
          <pc:sldMk cId="0" sldId="262"/>
        </pc:sldMkLst>
        <pc:spChg chg="mod">
          <ac:chgData name="Patrik Hrkút" userId="69b41f3f-cce6-4833-b1b6-94a378442888" providerId="ADAL" clId="{A7D418CE-B8D5-48BA-896E-67632CE21110}" dt="2021-11-04T16:09:05.637" v="1" actId="6549"/>
          <ac:spMkLst>
            <pc:docMk/>
            <pc:sldMk cId="0" sldId="262"/>
            <ac:spMk id="151" creationId="{00000000-0000-0000-0000-000000000000}"/>
          </ac:spMkLst>
        </pc:spChg>
      </pc:sldChg>
      <pc:sldChg chg="modSp mod">
        <pc:chgData name="Patrik Hrkút" userId="69b41f3f-cce6-4833-b1b6-94a378442888" providerId="ADAL" clId="{A7D418CE-B8D5-48BA-896E-67632CE21110}" dt="2021-11-04T16:09:49.221" v="6" actId="114"/>
        <pc:sldMkLst>
          <pc:docMk/>
          <pc:sldMk cId="0" sldId="263"/>
        </pc:sldMkLst>
        <pc:spChg chg="mod">
          <ac:chgData name="Patrik Hrkút" userId="69b41f3f-cce6-4833-b1b6-94a378442888" providerId="ADAL" clId="{A7D418CE-B8D5-48BA-896E-67632CE21110}" dt="2021-11-04T16:09:49.221" v="6" actId="114"/>
          <ac:spMkLst>
            <pc:docMk/>
            <pc:sldMk cId="0" sldId="263"/>
            <ac:spMk id="161" creationId="{00000000-0000-0000-0000-000000000000}"/>
          </ac:spMkLst>
        </pc:spChg>
      </pc:sldChg>
      <pc:sldChg chg="modSp mod">
        <pc:chgData name="Patrik Hrkút" userId="69b41f3f-cce6-4833-b1b6-94a378442888" providerId="ADAL" clId="{A7D418CE-B8D5-48BA-896E-67632CE21110}" dt="2021-11-04T16:10:27.170" v="13" actId="114"/>
        <pc:sldMkLst>
          <pc:docMk/>
          <pc:sldMk cId="0" sldId="267"/>
        </pc:sldMkLst>
        <pc:spChg chg="mod">
          <ac:chgData name="Patrik Hrkút" userId="69b41f3f-cce6-4833-b1b6-94a378442888" providerId="ADAL" clId="{A7D418CE-B8D5-48BA-896E-67632CE21110}" dt="2021-11-04T16:10:27.170" v="13" actId="114"/>
          <ac:spMkLst>
            <pc:docMk/>
            <pc:sldMk cId="0" sldId="267"/>
            <ac:spMk id="189" creationId="{00000000-0000-0000-0000-000000000000}"/>
          </ac:spMkLst>
        </pc:spChg>
      </pc:sldChg>
      <pc:sldChg chg="modSp mod">
        <pc:chgData name="Patrik Hrkút" userId="69b41f3f-cce6-4833-b1b6-94a378442888" providerId="ADAL" clId="{A7D418CE-B8D5-48BA-896E-67632CE21110}" dt="2021-11-04T16:11:16.696" v="22" actId="20577"/>
        <pc:sldMkLst>
          <pc:docMk/>
          <pc:sldMk cId="0" sldId="269"/>
        </pc:sldMkLst>
        <pc:spChg chg="mod">
          <ac:chgData name="Patrik Hrkút" userId="69b41f3f-cce6-4833-b1b6-94a378442888" providerId="ADAL" clId="{A7D418CE-B8D5-48BA-896E-67632CE21110}" dt="2021-11-04T16:11:16.696" v="22" actId="20577"/>
          <ac:spMkLst>
            <pc:docMk/>
            <pc:sldMk cId="0" sldId="269"/>
            <ac:spMk id="203" creationId="{00000000-0000-0000-0000-000000000000}"/>
          </ac:spMkLst>
        </pc:spChg>
      </pc:sldChg>
      <pc:sldChg chg="modSp mod">
        <pc:chgData name="Patrik Hrkút" userId="69b41f3f-cce6-4833-b1b6-94a378442888" providerId="ADAL" clId="{A7D418CE-B8D5-48BA-896E-67632CE21110}" dt="2021-11-04T16:12:00.520" v="23" actId="313"/>
        <pc:sldMkLst>
          <pc:docMk/>
          <pc:sldMk cId="0" sldId="284"/>
        </pc:sldMkLst>
        <pc:spChg chg="mod">
          <ac:chgData name="Patrik Hrkút" userId="69b41f3f-cce6-4833-b1b6-94a378442888" providerId="ADAL" clId="{A7D418CE-B8D5-48BA-896E-67632CE21110}" dt="2021-11-04T16:12:00.520" v="23" actId="313"/>
          <ac:spMkLst>
            <pc:docMk/>
            <pc:sldMk cId="0" sldId="284"/>
            <ac:spMk id="521" creationId="{00000000-0000-0000-0000-000000000000}"/>
          </ac:spMkLst>
        </pc:spChg>
      </pc:sldChg>
      <pc:sldChg chg="modSp mod">
        <pc:chgData name="Patrik Hrkút" userId="69b41f3f-cce6-4833-b1b6-94a378442888" providerId="ADAL" clId="{A7D418CE-B8D5-48BA-896E-67632CE21110}" dt="2021-11-04T16:18:25.360" v="42" actId="114"/>
        <pc:sldMkLst>
          <pc:docMk/>
          <pc:sldMk cId="0" sldId="292"/>
        </pc:sldMkLst>
        <pc:spChg chg="mod">
          <ac:chgData name="Patrik Hrkút" userId="69b41f3f-cce6-4833-b1b6-94a378442888" providerId="ADAL" clId="{A7D418CE-B8D5-48BA-896E-67632CE21110}" dt="2021-11-04T16:18:25.360" v="42" actId="114"/>
          <ac:spMkLst>
            <pc:docMk/>
            <pc:sldMk cId="0" sldId="292"/>
            <ac:spMk id="618" creationId="{00000000-0000-0000-0000-000000000000}"/>
          </ac:spMkLst>
        </pc:spChg>
      </pc:sldChg>
      <pc:sldChg chg="modSp del mod">
        <pc:chgData name="Patrik Hrkút" userId="69b41f3f-cce6-4833-b1b6-94a378442888" providerId="ADAL" clId="{A7D418CE-B8D5-48BA-896E-67632CE21110}" dt="2021-11-04T17:35:43.137" v="3487" actId="47"/>
        <pc:sldMkLst>
          <pc:docMk/>
          <pc:sldMk cId="0" sldId="299"/>
        </pc:sldMkLst>
        <pc:spChg chg="mod">
          <ac:chgData name="Patrik Hrkút" userId="69b41f3f-cce6-4833-b1b6-94a378442888" providerId="ADAL" clId="{A7D418CE-B8D5-48BA-896E-67632CE21110}" dt="2021-11-04T17:35:39.659" v="3486" actId="20577"/>
          <ac:spMkLst>
            <pc:docMk/>
            <pc:sldMk cId="0" sldId="299"/>
            <ac:spMk id="743" creationId="{00000000-0000-0000-0000-000000000000}"/>
          </ac:spMkLst>
        </pc:spChg>
      </pc:sldChg>
      <pc:sldChg chg="modSp mod">
        <pc:chgData name="Patrik Hrkút" userId="69b41f3f-cce6-4833-b1b6-94a378442888" providerId="ADAL" clId="{A7D418CE-B8D5-48BA-896E-67632CE21110}" dt="2021-11-04T17:41:22.366" v="3663"/>
        <pc:sldMkLst>
          <pc:docMk/>
          <pc:sldMk cId="0" sldId="301"/>
        </pc:sldMkLst>
        <pc:spChg chg="mod">
          <ac:chgData name="Patrik Hrkút" userId="69b41f3f-cce6-4833-b1b6-94a378442888" providerId="ADAL" clId="{A7D418CE-B8D5-48BA-896E-67632CE21110}" dt="2021-11-04T17:39:33.467" v="3611" actId="20577"/>
          <ac:spMkLst>
            <pc:docMk/>
            <pc:sldMk cId="0" sldId="301"/>
            <ac:spMk id="779" creationId="{00000000-0000-0000-0000-000000000000}"/>
          </ac:spMkLst>
        </pc:spChg>
        <pc:spChg chg="mod">
          <ac:chgData name="Patrik Hrkút" userId="69b41f3f-cce6-4833-b1b6-94a378442888" providerId="ADAL" clId="{A7D418CE-B8D5-48BA-896E-67632CE21110}" dt="2021-11-04T17:41:22.366" v="3663"/>
          <ac:spMkLst>
            <pc:docMk/>
            <pc:sldMk cId="0" sldId="301"/>
            <ac:spMk id="780" creationId="{00000000-0000-0000-0000-000000000000}"/>
          </ac:spMkLst>
        </pc:spChg>
      </pc:sldChg>
      <pc:sldChg chg="modSp del mod">
        <pc:chgData name="Patrik Hrkút" userId="69b41f3f-cce6-4833-b1b6-94a378442888" providerId="ADAL" clId="{A7D418CE-B8D5-48BA-896E-67632CE21110}" dt="2021-11-04T16:56:10.160" v="1404" actId="47"/>
        <pc:sldMkLst>
          <pc:docMk/>
          <pc:sldMk cId="0" sldId="302"/>
        </pc:sldMkLst>
        <pc:spChg chg="mod">
          <ac:chgData name="Patrik Hrkút" userId="69b41f3f-cce6-4833-b1b6-94a378442888" providerId="ADAL" clId="{A7D418CE-B8D5-48BA-896E-67632CE21110}" dt="2021-11-04T16:52:08.497" v="1178" actId="20577"/>
          <ac:spMkLst>
            <pc:docMk/>
            <pc:sldMk cId="0" sldId="302"/>
            <ac:spMk id="786" creationId="{00000000-0000-0000-0000-000000000000}"/>
          </ac:spMkLst>
        </pc:spChg>
        <pc:spChg chg="mod">
          <ac:chgData name="Patrik Hrkút" userId="69b41f3f-cce6-4833-b1b6-94a378442888" providerId="ADAL" clId="{A7D418CE-B8D5-48BA-896E-67632CE21110}" dt="2021-11-04T16:54:36.224" v="1374" actId="21"/>
          <ac:spMkLst>
            <pc:docMk/>
            <pc:sldMk cId="0" sldId="302"/>
            <ac:spMk id="787" creationId="{00000000-0000-0000-0000-000000000000}"/>
          </ac:spMkLst>
        </pc:spChg>
      </pc:sldChg>
      <pc:sldChg chg="modSp mod">
        <pc:chgData name="Patrik Hrkút" userId="69b41f3f-cce6-4833-b1b6-94a378442888" providerId="ADAL" clId="{A7D418CE-B8D5-48BA-896E-67632CE21110}" dt="2021-11-04T17:01:56.049" v="1834" actId="5793"/>
        <pc:sldMkLst>
          <pc:docMk/>
          <pc:sldMk cId="0" sldId="303"/>
        </pc:sldMkLst>
        <pc:spChg chg="mod">
          <ac:chgData name="Patrik Hrkút" userId="69b41f3f-cce6-4833-b1b6-94a378442888" providerId="ADAL" clId="{A7D418CE-B8D5-48BA-896E-67632CE21110}" dt="2021-11-04T17:01:56.049" v="1834" actId="5793"/>
          <ac:spMkLst>
            <pc:docMk/>
            <pc:sldMk cId="0" sldId="303"/>
            <ac:spMk id="794" creationId="{00000000-0000-0000-0000-000000000000}"/>
          </ac:spMkLst>
        </pc:spChg>
      </pc:sldChg>
      <pc:sldChg chg="modSp mod">
        <pc:chgData name="Patrik Hrkút" userId="69b41f3f-cce6-4833-b1b6-94a378442888" providerId="ADAL" clId="{A7D418CE-B8D5-48BA-896E-67632CE21110}" dt="2021-11-04T17:15:22.946" v="2392" actId="21"/>
        <pc:sldMkLst>
          <pc:docMk/>
          <pc:sldMk cId="0" sldId="305"/>
        </pc:sldMkLst>
        <pc:spChg chg="mod">
          <ac:chgData name="Patrik Hrkút" userId="69b41f3f-cce6-4833-b1b6-94a378442888" providerId="ADAL" clId="{A7D418CE-B8D5-48BA-896E-67632CE21110}" dt="2021-11-04T17:15:22.946" v="2392" actId="21"/>
          <ac:spMkLst>
            <pc:docMk/>
            <pc:sldMk cId="0" sldId="305"/>
            <ac:spMk id="834" creationId="{00000000-0000-0000-0000-000000000000}"/>
          </ac:spMkLst>
        </pc:spChg>
      </pc:sldChg>
      <pc:sldChg chg="addSp delSp modSp del mod">
        <pc:chgData name="Patrik Hrkút" userId="69b41f3f-cce6-4833-b1b6-94a378442888" providerId="ADAL" clId="{A7D418CE-B8D5-48BA-896E-67632CE21110}" dt="2021-11-04T17:14:03.608" v="2389" actId="47"/>
        <pc:sldMkLst>
          <pc:docMk/>
          <pc:sldMk cId="0" sldId="317"/>
        </pc:sldMkLst>
        <pc:spChg chg="add del mod">
          <ac:chgData name="Patrik Hrkút" userId="69b41f3f-cce6-4833-b1b6-94a378442888" providerId="ADAL" clId="{A7D418CE-B8D5-48BA-896E-67632CE21110}" dt="2021-11-04T17:07:27.534" v="1969" actId="21"/>
          <ac:spMkLst>
            <pc:docMk/>
            <pc:sldMk cId="0" sldId="317"/>
            <ac:spMk id="2" creationId="{80B95D0B-54D7-414C-950B-3461ADCC50C4}"/>
          </ac:spMkLst>
        </pc:spChg>
        <pc:spChg chg="del">
          <ac:chgData name="Patrik Hrkút" userId="69b41f3f-cce6-4833-b1b6-94a378442888" providerId="ADAL" clId="{A7D418CE-B8D5-48BA-896E-67632CE21110}" dt="2021-11-04T17:06:32.299" v="1963" actId="478"/>
          <ac:spMkLst>
            <pc:docMk/>
            <pc:sldMk cId="0" sldId="317"/>
            <ac:spMk id="4" creationId="{4E9DCF39-04F6-4406-B143-94A5A59B6278}"/>
          </ac:spMkLst>
        </pc:spChg>
      </pc:sldChg>
      <pc:sldChg chg="modSp mod">
        <pc:chgData name="Patrik Hrkút" userId="69b41f3f-cce6-4833-b1b6-94a378442888" providerId="ADAL" clId="{A7D418CE-B8D5-48BA-896E-67632CE21110}" dt="2021-11-05T07:57:52.163" v="3674" actId="114"/>
        <pc:sldMkLst>
          <pc:docMk/>
          <pc:sldMk cId="0" sldId="318"/>
        </pc:sldMkLst>
        <pc:spChg chg="mod">
          <ac:chgData name="Patrik Hrkút" userId="69b41f3f-cce6-4833-b1b6-94a378442888" providerId="ADAL" clId="{A7D418CE-B8D5-48BA-896E-67632CE21110}" dt="2021-11-05T07:57:52.163" v="3674" actId="114"/>
          <ac:spMkLst>
            <pc:docMk/>
            <pc:sldMk cId="0" sldId="318"/>
            <ac:spMk id="1068" creationId="{00000000-0000-0000-0000-000000000000}"/>
          </ac:spMkLst>
        </pc:spChg>
      </pc:sldChg>
      <pc:sldChg chg="modSp new del mod">
        <pc:chgData name="Patrik Hrkút" userId="69b41f3f-cce6-4833-b1b6-94a378442888" providerId="ADAL" clId="{A7D418CE-B8D5-48BA-896E-67632CE21110}" dt="2021-11-04T16:56:32.337" v="1406" actId="47"/>
        <pc:sldMkLst>
          <pc:docMk/>
          <pc:sldMk cId="2358875087" sldId="327"/>
        </pc:sldMkLst>
        <pc:spChg chg="mod">
          <ac:chgData name="Patrik Hrkút" userId="69b41f3f-cce6-4833-b1b6-94a378442888" providerId="ADAL" clId="{A7D418CE-B8D5-48BA-896E-67632CE21110}" dt="2021-11-04T16:52:26.673" v="1189" actId="20577"/>
          <ac:spMkLst>
            <pc:docMk/>
            <pc:sldMk cId="2358875087" sldId="327"/>
            <ac:spMk id="2" creationId="{1FF95929-D7A9-4314-9D47-B760989563FF}"/>
          </ac:spMkLst>
        </pc:spChg>
        <pc:spChg chg="mod">
          <ac:chgData name="Patrik Hrkút" userId="69b41f3f-cce6-4833-b1b6-94a378442888" providerId="ADAL" clId="{A7D418CE-B8D5-48BA-896E-67632CE21110}" dt="2021-11-04T16:53:53.715" v="1272" actId="5793"/>
          <ac:spMkLst>
            <pc:docMk/>
            <pc:sldMk cId="2358875087" sldId="327"/>
            <ac:spMk id="3" creationId="{425919B1-F875-4CA0-A58D-8133C5350806}"/>
          </ac:spMkLst>
        </pc:spChg>
      </pc:sldChg>
      <pc:sldChg chg="modSp new mod">
        <pc:chgData name="Patrik Hrkút" userId="69b41f3f-cce6-4833-b1b6-94a378442888" providerId="ADAL" clId="{A7D418CE-B8D5-48BA-896E-67632CE21110}" dt="2021-11-04T17:42:05.737" v="3666" actId="6549"/>
        <pc:sldMkLst>
          <pc:docMk/>
          <pc:sldMk cId="1488350986" sldId="328"/>
        </pc:sldMkLst>
        <pc:spChg chg="mod">
          <ac:chgData name="Patrik Hrkút" userId="69b41f3f-cce6-4833-b1b6-94a378442888" providerId="ADAL" clId="{A7D418CE-B8D5-48BA-896E-67632CE21110}" dt="2021-11-04T16:56:23.227" v="1405"/>
          <ac:spMkLst>
            <pc:docMk/>
            <pc:sldMk cId="1488350986" sldId="328"/>
            <ac:spMk id="2" creationId="{DBD16B04-F902-44C0-B547-25E69BCD7D8C}"/>
          </ac:spMkLst>
        </pc:spChg>
        <pc:spChg chg="mod">
          <ac:chgData name="Patrik Hrkút" userId="69b41f3f-cce6-4833-b1b6-94a378442888" providerId="ADAL" clId="{A7D418CE-B8D5-48BA-896E-67632CE21110}" dt="2021-11-04T17:42:05.737" v="3666" actId="6549"/>
          <ac:spMkLst>
            <pc:docMk/>
            <pc:sldMk cId="1488350986" sldId="328"/>
            <ac:spMk id="3" creationId="{27000505-73C6-4E94-907C-D672C3C1C15F}"/>
          </ac:spMkLst>
        </pc:spChg>
      </pc:sldChg>
      <pc:sldChg chg="modSp new mod">
        <pc:chgData name="Patrik Hrkút" userId="69b41f3f-cce6-4833-b1b6-94a378442888" providerId="ADAL" clId="{A7D418CE-B8D5-48BA-896E-67632CE21110}" dt="2021-11-04T16:55:57.802" v="1403" actId="20577"/>
        <pc:sldMkLst>
          <pc:docMk/>
          <pc:sldMk cId="599409078" sldId="329"/>
        </pc:sldMkLst>
        <pc:spChg chg="mod">
          <ac:chgData name="Patrik Hrkút" userId="69b41f3f-cce6-4833-b1b6-94a378442888" providerId="ADAL" clId="{A7D418CE-B8D5-48BA-896E-67632CE21110}" dt="2021-11-04T16:54:50.844" v="1376"/>
          <ac:spMkLst>
            <pc:docMk/>
            <pc:sldMk cId="599409078" sldId="329"/>
            <ac:spMk id="2" creationId="{87C4716E-BB81-4559-B88D-41EC92842BC1}"/>
          </ac:spMkLst>
        </pc:spChg>
        <pc:spChg chg="mod">
          <ac:chgData name="Patrik Hrkút" userId="69b41f3f-cce6-4833-b1b6-94a378442888" providerId="ADAL" clId="{A7D418CE-B8D5-48BA-896E-67632CE21110}" dt="2021-11-04T16:55:57.802" v="1403" actId="20577"/>
          <ac:spMkLst>
            <pc:docMk/>
            <pc:sldMk cId="599409078" sldId="329"/>
            <ac:spMk id="3" creationId="{CEE904A5-1B7C-4EBF-8C0C-A20307D21C68}"/>
          </ac:spMkLst>
        </pc:spChg>
      </pc:sldChg>
      <pc:sldChg chg="addSp modSp new mod">
        <pc:chgData name="Patrik Hrkút" userId="69b41f3f-cce6-4833-b1b6-94a378442888" providerId="ADAL" clId="{A7D418CE-B8D5-48BA-896E-67632CE21110}" dt="2021-11-04T17:13:58.504" v="2388" actId="14100"/>
        <pc:sldMkLst>
          <pc:docMk/>
          <pc:sldMk cId="2150776818" sldId="330"/>
        </pc:sldMkLst>
        <pc:spChg chg="mod">
          <ac:chgData name="Patrik Hrkút" userId="69b41f3f-cce6-4833-b1b6-94a378442888" providerId="ADAL" clId="{A7D418CE-B8D5-48BA-896E-67632CE21110}" dt="2021-11-04T17:10:53.907" v="2205"/>
          <ac:spMkLst>
            <pc:docMk/>
            <pc:sldMk cId="2150776818" sldId="330"/>
            <ac:spMk id="2" creationId="{0D4F8209-CEBF-404F-A6AA-BACE92A09D63}"/>
          </ac:spMkLst>
        </pc:spChg>
        <pc:spChg chg="mod">
          <ac:chgData name="Patrik Hrkút" userId="69b41f3f-cce6-4833-b1b6-94a378442888" providerId="ADAL" clId="{A7D418CE-B8D5-48BA-896E-67632CE21110}" dt="2021-11-04T17:13:58.504" v="2388" actId="14100"/>
          <ac:spMkLst>
            <pc:docMk/>
            <pc:sldMk cId="2150776818" sldId="330"/>
            <ac:spMk id="3" creationId="{3202EF36-1258-456A-A8CF-9FADD409A3B2}"/>
          </ac:spMkLst>
        </pc:spChg>
        <pc:spChg chg="add mod">
          <ac:chgData name="Patrik Hrkút" userId="69b41f3f-cce6-4833-b1b6-94a378442888" providerId="ADAL" clId="{A7D418CE-B8D5-48BA-896E-67632CE21110}" dt="2021-11-04T17:13:21.324" v="2368" actId="1076"/>
          <ac:spMkLst>
            <pc:docMk/>
            <pc:sldMk cId="2150776818" sldId="330"/>
            <ac:spMk id="5" creationId="{C5A6FCA1-C966-4543-A286-81A95BC689CA}"/>
          </ac:spMkLst>
        </pc:spChg>
      </pc:sldChg>
      <pc:sldChg chg="addSp modSp new mod ord">
        <pc:chgData name="Patrik Hrkút" userId="69b41f3f-cce6-4833-b1b6-94a378442888" providerId="ADAL" clId="{A7D418CE-B8D5-48BA-896E-67632CE21110}" dt="2021-11-04T17:40:05.707" v="3622" actId="1076"/>
        <pc:sldMkLst>
          <pc:docMk/>
          <pc:sldMk cId="1189255093" sldId="331"/>
        </pc:sldMkLst>
        <pc:spChg chg="mod">
          <ac:chgData name="Patrik Hrkút" userId="69b41f3f-cce6-4833-b1b6-94a378442888" providerId="ADAL" clId="{A7D418CE-B8D5-48BA-896E-67632CE21110}" dt="2021-11-04T17:20:49.783" v="2665" actId="255"/>
          <ac:spMkLst>
            <pc:docMk/>
            <pc:sldMk cId="1189255093" sldId="331"/>
            <ac:spMk id="2" creationId="{A3C3D297-DAF1-4516-B782-0F2B5D2263A7}"/>
          </ac:spMkLst>
        </pc:spChg>
        <pc:spChg chg="mod">
          <ac:chgData name="Patrik Hrkút" userId="69b41f3f-cce6-4833-b1b6-94a378442888" providerId="ADAL" clId="{A7D418CE-B8D5-48BA-896E-67632CE21110}" dt="2021-11-04T17:39:59.970" v="3621" actId="20577"/>
          <ac:spMkLst>
            <pc:docMk/>
            <pc:sldMk cId="1189255093" sldId="331"/>
            <ac:spMk id="3" creationId="{F3B68BAC-0F1B-4B21-8A1C-2E3BF68F5722}"/>
          </ac:spMkLst>
        </pc:spChg>
        <pc:spChg chg="add mod">
          <ac:chgData name="Patrik Hrkút" userId="69b41f3f-cce6-4833-b1b6-94a378442888" providerId="ADAL" clId="{A7D418CE-B8D5-48BA-896E-67632CE21110}" dt="2021-11-04T17:40:05.707" v="3622" actId="1076"/>
          <ac:spMkLst>
            <pc:docMk/>
            <pc:sldMk cId="1189255093" sldId="331"/>
            <ac:spMk id="5" creationId="{E937F120-64F8-4FCE-8A58-792EB104CFCA}"/>
          </ac:spMkLst>
        </pc:spChg>
      </pc:sldChg>
      <pc:sldChg chg="modSp new mod">
        <pc:chgData name="Patrik Hrkút" userId="69b41f3f-cce6-4833-b1b6-94a378442888" providerId="ADAL" clId="{A7D418CE-B8D5-48BA-896E-67632CE21110}" dt="2021-11-04T17:37:12.064" v="3530" actId="114"/>
        <pc:sldMkLst>
          <pc:docMk/>
          <pc:sldMk cId="685334145" sldId="332"/>
        </pc:sldMkLst>
        <pc:spChg chg="mod">
          <ac:chgData name="Patrik Hrkút" userId="69b41f3f-cce6-4833-b1b6-94a378442888" providerId="ADAL" clId="{A7D418CE-B8D5-48BA-896E-67632CE21110}" dt="2021-11-04T17:26:33.141" v="2919"/>
          <ac:spMkLst>
            <pc:docMk/>
            <pc:sldMk cId="685334145" sldId="332"/>
            <ac:spMk id="2" creationId="{5E37310F-178D-4E40-A5E2-FED6ECFCB76C}"/>
          </ac:spMkLst>
        </pc:spChg>
        <pc:spChg chg="mod">
          <ac:chgData name="Patrik Hrkút" userId="69b41f3f-cce6-4833-b1b6-94a378442888" providerId="ADAL" clId="{A7D418CE-B8D5-48BA-896E-67632CE21110}" dt="2021-11-04T17:37:12.064" v="3530" actId="114"/>
          <ac:spMkLst>
            <pc:docMk/>
            <pc:sldMk cId="685334145" sldId="332"/>
            <ac:spMk id="3" creationId="{A1AD0FBA-578C-457B-8763-024301823565}"/>
          </ac:spMkLst>
        </pc:spChg>
      </pc:sldChg>
      <pc:sldChg chg="new del">
        <pc:chgData name="Patrik Hrkút" userId="69b41f3f-cce6-4833-b1b6-94a378442888" providerId="ADAL" clId="{A7D418CE-B8D5-48BA-896E-67632CE21110}" dt="2021-11-04T17:26:40.309" v="2921" actId="47"/>
        <pc:sldMkLst>
          <pc:docMk/>
          <pc:sldMk cId="1442862964" sldId="333"/>
        </pc:sldMkLst>
      </pc:sldChg>
      <pc:sldChg chg="modSp new mod">
        <pc:chgData name="Patrik Hrkút" userId="69b41f3f-cce6-4833-b1b6-94a378442888" providerId="ADAL" clId="{A7D418CE-B8D5-48BA-896E-67632CE21110}" dt="2021-11-04T17:34:48.318" v="3456" actId="20577"/>
        <pc:sldMkLst>
          <pc:docMk/>
          <pc:sldMk cId="2516672250" sldId="333"/>
        </pc:sldMkLst>
        <pc:spChg chg="mod">
          <ac:chgData name="Patrik Hrkút" userId="69b41f3f-cce6-4833-b1b6-94a378442888" providerId="ADAL" clId="{A7D418CE-B8D5-48BA-896E-67632CE21110}" dt="2021-11-04T17:27:04.311" v="2946" actId="20577"/>
          <ac:spMkLst>
            <pc:docMk/>
            <pc:sldMk cId="2516672250" sldId="333"/>
            <ac:spMk id="2" creationId="{749782BB-61DE-4335-986D-0A68871CBBB5}"/>
          </ac:spMkLst>
        </pc:spChg>
        <pc:spChg chg="mod">
          <ac:chgData name="Patrik Hrkút" userId="69b41f3f-cce6-4833-b1b6-94a378442888" providerId="ADAL" clId="{A7D418CE-B8D5-48BA-896E-67632CE21110}" dt="2021-11-04T17:34:48.318" v="3456" actId="20577"/>
          <ac:spMkLst>
            <pc:docMk/>
            <pc:sldMk cId="2516672250" sldId="333"/>
            <ac:spMk id="3" creationId="{CFB0D5C5-E60A-4291-86A4-A3A2F56C18CE}"/>
          </ac:spMkLst>
        </pc:spChg>
      </pc:sldChg>
    </pc:docChg>
  </pc:docChgLst>
  <pc:docChgLst>
    <pc:chgData name="Patrik Hrkút" userId="69b41f3f-cce6-4833-b1b6-94a378442888" providerId="ADAL" clId="{786D3514-58BA-4327-8AE0-0DD58BF8219B}"/>
    <pc:docChg chg="custSel modSld">
      <pc:chgData name="Patrik Hrkút" userId="69b41f3f-cce6-4833-b1b6-94a378442888" providerId="ADAL" clId="{786D3514-58BA-4327-8AE0-0DD58BF8219B}" dt="2021-10-29T10:10:17.624" v="698" actId="6549"/>
      <pc:docMkLst>
        <pc:docMk/>
      </pc:docMkLst>
      <pc:sldChg chg="modSp mod">
        <pc:chgData name="Patrik Hrkút" userId="69b41f3f-cce6-4833-b1b6-94a378442888" providerId="ADAL" clId="{786D3514-58BA-4327-8AE0-0DD58BF8219B}" dt="2021-10-29T10:07:22.450" v="3" actId="790"/>
        <pc:sldMkLst>
          <pc:docMk/>
          <pc:sldMk cId="0" sldId="256"/>
        </pc:sldMkLst>
        <pc:spChg chg="mod">
          <ac:chgData name="Patrik Hrkút" userId="69b41f3f-cce6-4833-b1b6-94a378442888" providerId="ADAL" clId="{786D3514-58BA-4327-8AE0-0DD58BF8219B}" dt="2021-10-29T10:07:22.376" v="0" actId="790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416" v="1" actId="790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449" v="2" actId="790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450" v="3" actId="790"/>
          <ac:spMkLst>
            <pc:docMk/>
            <pc:sldMk cId="0" sldId="256"/>
            <ac:spMk id="108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2.499" v="6" actId="790"/>
        <pc:sldMkLst>
          <pc:docMk/>
          <pc:sldMk cId="0" sldId="257"/>
        </pc:sldMkLst>
        <pc:spChg chg="mod">
          <ac:chgData name="Patrik Hrkút" userId="69b41f3f-cce6-4833-b1b6-94a378442888" providerId="ADAL" clId="{786D3514-58BA-4327-8AE0-0DD58BF8219B}" dt="2021-10-29T10:07:22.485" v="4" actId="790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497" v="5" actId="790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499" v="6" actId="790"/>
          <ac:spMkLst>
            <pc:docMk/>
            <pc:sldMk cId="0" sldId="257"/>
            <ac:spMk id="115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2.529" v="9" actId="790"/>
        <pc:sldMkLst>
          <pc:docMk/>
          <pc:sldMk cId="0" sldId="258"/>
        </pc:sldMkLst>
        <pc:spChg chg="mod">
          <ac:chgData name="Patrik Hrkút" userId="69b41f3f-cce6-4833-b1b6-94a378442888" providerId="ADAL" clId="{786D3514-58BA-4327-8AE0-0DD58BF8219B}" dt="2021-10-29T10:07:22.511" v="7" actId="790"/>
          <ac:spMkLst>
            <pc:docMk/>
            <pc:sldMk cId="0" sldId="258"/>
            <ac:spMk id="12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527" v="8" actId="790"/>
          <ac:spMkLst>
            <pc:docMk/>
            <pc:sldMk cId="0" sldId="258"/>
            <ac:spMk id="12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529" v="9" actId="790"/>
          <ac:spMkLst>
            <pc:docMk/>
            <pc:sldMk cId="0" sldId="258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2.556" v="13"/>
        <pc:sldMkLst>
          <pc:docMk/>
          <pc:sldMk cId="0" sldId="259"/>
        </pc:sldMkLst>
        <pc:spChg chg="mod">
          <ac:chgData name="Patrik Hrkút" userId="69b41f3f-cce6-4833-b1b6-94a378442888" providerId="ADAL" clId="{786D3514-58BA-4327-8AE0-0DD58BF8219B}" dt="2021-10-29T10:07:22.556" v="13"/>
          <ac:spMkLst>
            <pc:docMk/>
            <pc:sldMk cId="0" sldId="259"/>
            <ac:spMk id="2" creationId="{9F3BC46B-2BEF-4132-871C-D5C02FE56C4B}"/>
          </ac:spMkLst>
        </pc:spChg>
        <pc:spChg chg="mod">
          <ac:chgData name="Patrik Hrkút" userId="69b41f3f-cce6-4833-b1b6-94a378442888" providerId="ADAL" clId="{786D3514-58BA-4327-8AE0-0DD58BF8219B}" dt="2021-10-29T10:07:22.542" v="10" actId="790"/>
          <ac:spMkLst>
            <pc:docMk/>
            <pc:sldMk cId="0" sldId="259"/>
            <ac:spMk id="12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548" v="11" actId="790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550" v="12" actId="790"/>
          <ac:spMkLst>
            <pc:docMk/>
            <pc:sldMk cId="0" sldId="259"/>
            <ac:spMk id="129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2.587" v="17"/>
        <pc:sldMkLst>
          <pc:docMk/>
          <pc:sldMk cId="0" sldId="260"/>
        </pc:sldMkLst>
        <pc:spChg chg="mod">
          <ac:chgData name="Patrik Hrkút" userId="69b41f3f-cce6-4833-b1b6-94a378442888" providerId="ADAL" clId="{786D3514-58BA-4327-8AE0-0DD58BF8219B}" dt="2021-10-29T10:07:22.587" v="17"/>
          <ac:spMkLst>
            <pc:docMk/>
            <pc:sldMk cId="0" sldId="260"/>
            <ac:spMk id="2" creationId="{817A8359-86AF-4F2F-81F5-7E83EC33FCAA}"/>
          </ac:spMkLst>
        </pc:spChg>
        <pc:spChg chg="mod">
          <ac:chgData name="Patrik Hrkút" userId="69b41f3f-cce6-4833-b1b6-94a378442888" providerId="ADAL" clId="{786D3514-58BA-4327-8AE0-0DD58BF8219B}" dt="2021-10-29T10:07:22.570" v="14" actId="790"/>
          <ac:spMkLst>
            <pc:docMk/>
            <pc:sldMk cId="0" sldId="260"/>
            <ac:spMk id="13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577" v="15" actId="790"/>
          <ac:spMkLst>
            <pc:docMk/>
            <pc:sldMk cId="0" sldId="260"/>
            <ac:spMk id="13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579" v="16" actId="790"/>
          <ac:spMkLst>
            <pc:docMk/>
            <pc:sldMk cId="0" sldId="260"/>
            <ac:spMk id="137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2.626" v="21"/>
        <pc:sldMkLst>
          <pc:docMk/>
          <pc:sldMk cId="0" sldId="261"/>
        </pc:sldMkLst>
        <pc:spChg chg="mod">
          <ac:chgData name="Patrik Hrkút" userId="69b41f3f-cce6-4833-b1b6-94a378442888" providerId="ADAL" clId="{786D3514-58BA-4327-8AE0-0DD58BF8219B}" dt="2021-10-29T10:07:22.626" v="21"/>
          <ac:spMkLst>
            <pc:docMk/>
            <pc:sldMk cId="0" sldId="261"/>
            <ac:spMk id="2" creationId="{3FC781B8-E1F8-49FF-A508-441100094D80}"/>
          </ac:spMkLst>
        </pc:spChg>
        <pc:spChg chg="mod">
          <ac:chgData name="Patrik Hrkút" userId="69b41f3f-cce6-4833-b1b6-94a378442888" providerId="ADAL" clId="{786D3514-58BA-4327-8AE0-0DD58BF8219B}" dt="2021-10-29T10:07:22.602" v="18" actId="790"/>
          <ac:spMkLst>
            <pc:docMk/>
            <pc:sldMk cId="0" sldId="261"/>
            <ac:spMk id="14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616" v="19" actId="790"/>
          <ac:spMkLst>
            <pc:docMk/>
            <pc:sldMk cId="0" sldId="261"/>
            <ac:spMk id="14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618" v="20" actId="790"/>
          <ac:spMkLst>
            <pc:docMk/>
            <pc:sldMk cId="0" sldId="261"/>
            <ac:spMk id="145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2.658" v="26"/>
        <pc:sldMkLst>
          <pc:docMk/>
          <pc:sldMk cId="0" sldId="262"/>
        </pc:sldMkLst>
        <pc:spChg chg="mod">
          <ac:chgData name="Patrik Hrkút" userId="69b41f3f-cce6-4833-b1b6-94a378442888" providerId="ADAL" clId="{786D3514-58BA-4327-8AE0-0DD58BF8219B}" dt="2021-10-29T10:07:22.650" v="25"/>
          <ac:spMkLst>
            <pc:docMk/>
            <pc:sldMk cId="0" sldId="262"/>
            <ac:spMk id="2" creationId="{14276BBF-BEE3-4564-B8D1-D9404615147D}"/>
          </ac:spMkLst>
        </pc:spChg>
        <pc:spChg chg="mod">
          <ac:chgData name="Patrik Hrkút" userId="69b41f3f-cce6-4833-b1b6-94a378442888" providerId="ADAL" clId="{786D3514-58BA-4327-8AE0-0DD58BF8219B}" dt="2021-10-29T10:07:22.658" v="26"/>
          <ac:spMkLst>
            <pc:docMk/>
            <pc:sldMk cId="0" sldId="262"/>
            <ac:spMk id="3" creationId="{B67D48F9-46AD-41AF-9330-C5627A7F0B71}"/>
          </ac:spMkLst>
        </pc:spChg>
        <pc:spChg chg="mod">
          <ac:chgData name="Patrik Hrkút" userId="69b41f3f-cce6-4833-b1b6-94a378442888" providerId="ADAL" clId="{786D3514-58BA-4327-8AE0-0DD58BF8219B}" dt="2021-10-29T10:07:22.639" v="22" actId="790"/>
          <ac:spMkLst>
            <pc:docMk/>
            <pc:sldMk cId="0" sldId="262"/>
            <ac:spMk id="15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645" v="23" actId="790"/>
          <ac:spMkLst>
            <pc:docMk/>
            <pc:sldMk cId="0" sldId="262"/>
            <ac:spMk id="15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647" v="24" actId="790"/>
          <ac:spMkLst>
            <pc:docMk/>
            <pc:sldMk cId="0" sldId="262"/>
            <ac:spMk id="153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2.699" v="29" actId="790"/>
        <pc:sldMkLst>
          <pc:docMk/>
          <pc:sldMk cId="0" sldId="263"/>
        </pc:sldMkLst>
        <pc:spChg chg="mod">
          <ac:chgData name="Patrik Hrkút" userId="69b41f3f-cce6-4833-b1b6-94a378442888" providerId="ADAL" clId="{786D3514-58BA-4327-8AE0-0DD58BF8219B}" dt="2021-10-29T10:07:22.675" v="27" actId="790"/>
          <ac:spMkLst>
            <pc:docMk/>
            <pc:sldMk cId="0" sldId="263"/>
            <ac:spMk id="16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697" v="28" actId="790"/>
          <ac:spMkLst>
            <pc:docMk/>
            <pc:sldMk cId="0" sldId="263"/>
            <ac:spMk id="16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699" v="29" actId="790"/>
          <ac:spMkLst>
            <pc:docMk/>
            <pc:sldMk cId="0" sldId="263"/>
            <ac:spMk id="162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2.723" v="32"/>
        <pc:sldMkLst>
          <pc:docMk/>
          <pc:sldMk cId="0" sldId="264"/>
        </pc:sldMkLst>
        <pc:spChg chg="mod">
          <ac:chgData name="Patrik Hrkút" userId="69b41f3f-cce6-4833-b1b6-94a378442888" providerId="ADAL" clId="{786D3514-58BA-4327-8AE0-0DD58BF8219B}" dt="2021-10-29T10:07:22.723" v="32"/>
          <ac:spMkLst>
            <pc:docMk/>
            <pc:sldMk cId="0" sldId="264"/>
            <ac:spMk id="2" creationId="{865D79E9-C190-47B8-925E-72928FBB8181}"/>
          </ac:spMkLst>
        </pc:spChg>
        <pc:spChg chg="mod">
          <ac:chgData name="Patrik Hrkút" userId="69b41f3f-cce6-4833-b1b6-94a378442888" providerId="ADAL" clId="{786D3514-58BA-4327-8AE0-0DD58BF8219B}" dt="2021-10-29T10:07:22.713" v="30" actId="790"/>
          <ac:spMkLst>
            <pc:docMk/>
            <pc:sldMk cId="0" sldId="264"/>
            <ac:spMk id="16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714" v="31" actId="790"/>
          <ac:spMkLst>
            <pc:docMk/>
            <pc:sldMk cId="0" sldId="264"/>
            <ac:spMk id="168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2.744" v="35"/>
        <pc:sldMkLst>
          <pc:docMk/>
          <pc:sldMk cId="0" sldId="265"/>
        </pc:sldMkLst>
        <pc:spChg chg="mod">
          <ac:chgData name="Patrik Hrkút" userId="69b41f3f-cce6-4833-b1b6-94a378442888" providerId="ADAL" clId="{786D3514-58BA-4327-8AE0-0DD58BF8219B}" dt="2021-10-29T10:07:22.744" v="35"/>
          <ac:spMkLst>
            <pc:docMk/>
            <pc:sldMk cId="0" sldId="265"/>
            <ac:spMk id="2" creationId="{D2C7FF0B-564F-4EC0-8ACA-20BAAEBAD797}"/>
          </ac:spMkLst>
        </pc:spChg>
        <pc:spChg chg="mod">
          <ac:chgData name="Patrik Hrkút" userId="69b41f3f-cce6-4833-b1b6-94a378442888" providerId="ADAL" clId="{786D3514-58BA-4327-8AE0-0DD58BF8219B}" dt="2021-10-29T10:07:22.735" v="33" actId="790"/>
          <ac:spMkLst>
            <pc:docMk/>
            <pc:sldMk cId="0" sldId="265"/>
            <ac:spMk id="17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737" v="34" actId="790"/>
          <ac:spMkLst>
            <pc:docMk/>
            <pc:sldMk cId="0" sldId="265"/>
            <ac:spMk id="175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2.773" v="38"/>
        <pc:sldMkLst>
          <pc:docMk/>
          <pc:sldMk cId="0" sldId="266"/>
        </pc:sldMkLst>
        <pc:spChg chg="mod">
          <ac:chgData name="Patrik Hrkút" userId="69b41f3f-cce6-4833-b1b6-94a378442888" providerId="ADAL" clId="{786D3514-58BA-4327-8AE0-0DD58BF8219B}" dt="2021-10-29T10:07:22.773" v="38"/>
          <ac:spMkLst>
            <pc:docMk/>
            <pc:sldMk cId="0" sldId="266"/>
            <ac:spMk id="2" creationId="{7E6DA570-B989-4207-8641-8DA23E450BAF}"/>
          </ac:spMkLst>
        </pc:spChg>
        <pc:spChg chg="mod">
          <ac:chgData name="Patrik Hrkút" userId="69b41f3f-cce6-4833-b1b6-94a378442888" providerId="ADAL" clId="{786D3514-58BA-4327-8AE0-0DD58BF8219B}" dt="2021-10-29T10:07:22.757" v="36" actId="790"/>
          <ac:spMkLst>
            <pc:docMk/>
            <pc:sldMk cId="0" sldId="266"/>
            <ac:spMk id="18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759" v="37" actId="790"/>
          <ac:spMkLst>
            <pc:docMk/>
            <pc:sldMk cId="0" sldId="266"/>
            <ac:spMk id="182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2.901" v="41" actId="790"/>
        <pc:sldMkLst>
          <pc:docMk/>
          <pc:sldMk cId="0" sldId="267"/>
        </pc:sldMkLst>
        <pc:spChg chg="mod">
          <ac:chgData name="Patrik Hrkút" userId="69b41f3f-cce6-4833-b1b6-94a378442888" providerId="ADAL" clId="{786D3514-58BA-4327-8AE0-0DD58BF8219B}" dt="2021-10-29T10:07:22.787" v="39" actId="790"/>
          <ac:spMkLst>
            <pc:docMk/>
            <pc:sldMk cId="0" sldId="267"/>
            <ac:spMk id="18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899" v="40" actId="790"/>
          <ac:spMkLst>
            <pc:docMk/>
            <pc:sldMk cId="0" sldId="267"/>
            <ac:spMk id="18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901" v="41" actId="790"/>
          <ac:spMkLst>
            <pc:docMk/>
            <pc:sldMk cId="0" sldId="267"/>
            <ac:spMk id="190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2.922" v="44"/>
        <pc:sldMkLst>
          <pc:docMk/>
          <pc:sldMk cId="0" sldId="268"/>
        </pc:sldMkLst>
        <pc:spChg chg="mod">
          <ac:chgData name="Patrik Hrkút" userId="69b41f3f-cce6-4833-b1b6-94a378442888" providerId="ADAL" clId="{786D3514-58BA-4327-8AE0-0DD58BF8219B}" dt="2021-10-29T10:07:22.922" v="44"/>
          <ac:spMkLst>
            <pc:docMk/>
            <pc:sldMk cId="0" sldId="268"/>
            <ac:spMk id="4" creationId="{4C2370D7-EBEC-42CD-BAE5-54242C6F92C9}"/>
          </ac:spMkLst>
        </pc:spChg>
        <pc:spChg chg="mod">
          <ac:chgData name="Patrik Hrkút" userId="69b41f3f-cce6-4833-b1b6-94a378442888" providerId="ADAL" clId="{786D3514-58BA-4327-8AE0-0DD58BF8219B}" dt="2021-10-29T10:07:22.913" v="42" actId="790"/>
          <ac:spMkLst>
            <pc:docMk/>
            <pc:sldMk cId="0" sldId="268"/>
            <ac:spMk id="19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2.915" v="43" actId="790"/>
          <ac:spMkLst>
            <pc:docMk/>
            <pc:sldMk cId="0" sldId="268"/>
            <ac:spMk id="197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3.069" v="47" actId="790"/>
        <pc:sldMkLst>
          <pc:docMk/>
          <pc:sldMk cId="0" sldId="269"/>
        </pc:sldMkLst>
        <pc:spChg chg="mod">
          <ac:chgData name="Patrik Hrkút" userId="69b41f3f-cce6-4833-b1b6-94a378442888" providerId="ADAL" clId="{786D3514-58BA-4327-8AE0-0DD58BF8219B}" dt="2021-10-29T10:07:22.935" v="45" actId="790"/>
          <ac:spMkLst>
            <pc:docMk/>
            <pc:sldMk cId="0" sldId="269"/>
            <ac:spMk id="20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067" v="46" actId="790"/>
          <ac:spMkLst>
            <pc:docMk/>
            <pc:sldMk cId="0" sldId="269"/>
            <ac:spMk id="20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069" v="47" actId="790"/>
          <ac:spMkLst>
            <pc:docMk/>
            <pc:sldMk cId="0" sldId="269"/>
            <ac:spMk id="204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3.157" v="50" actId="790"/>
        <pc:sldMkLst>
          <pc:docMk/>
          <pc:sldMk cId="0" sldId="270"/>
        </pc:sldMkLst>
        <pc:spChg chg="mod">
          <ac:chgData name="Patrik Hrkút" userId="69b41f3f-cce6-4833-b1b6-94a378442888" providerId="ADAL" clId="{786D3514-58BA-4327-8AE0-0DD58BF8219B}" dt="2021-10-29T10:07:23.071" v="48" actId="790"/>
          <ac:spMkLst>
            <pc:docMk/>
            <pc:sldMk cId="0" sldId="270"/>
            <ac:spMk id="20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155" v="49" actId="790"/>
          <ac:spMkLst>
            <pc:docMk/>
            <pc:sldMk cId="0" sldId="270"/>
            <ac:spMk id="21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157" v="50" actId="790"/>
          <ac:spMkLst>
            <pc:docMk/>
            <pc:sldMk cId="0" sldId="270"/>
            <ac:spMk id="211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3.166" v="53"/>
        <pc:sldMkLst>
          <pc:docMk/>
          <pc:sldMk cId="0" sldId="271"/>
        </pc:sldMkLst>
        <pc:spChg chg="mod">
          <ac:chgData name="Patrik Hrkút" userId="69b41f3f-cce6-4833-b1b6-94a378442888" providerId="ADAL" clId="{786D3514-58BA-4327-8AE0-0DD58BF8219B}" dt="2021-10-29T10:07:23.166" v="53"/>
          <ac:spMkLst>
            <pc:docMk/>
            <pc:sldMk cId="0" sldId="271"/>
            <ac:spMk id="4" creationId="{770217F3-1609-4802-958A-A836515EA005}"/>
          </ac:spMkLst>
        </pc:spChg>
        <pc:spChg chg="mod">
          <ac:chgData name="Patrik Hrkút" userId="69b41f3f-cce6-4833-b1b6-94a378442888" providerId="ADAL" clId="{786D3514-58BA-4327-8AE0-0DD58BF8219B}" dt="2021-10-29T10:07:23.159" v="51" actId="790"/>
          <ac:spMkLst>
            <pc:docMk/>
            <pc:sldMk cId="0" sldId="271"/>
            <ac:spMk id="21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161" v="52" actId="790"/>
          <ac:spMkLst>
            <pc:docMk/>
            <pc:sldMk cId="0" sldId="271"/>
            <ac:spMk id="218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3.176" v="56"/>
        <pc:sldMkLst>
          <pc:docMk/>
          <pc:sldMk cId="0" sldId="272"/>
        </pc:sldMkLst>
        <pc:spChg chg="mod">
          <ac:chgData name="Patrik Hrkút" userId="69b41f3f-cce6-4833-b1b6-94a378442888" providerId="ADAL" clId="{786D3514-58BA-4327-8AE0-0DD58BF8219B}" dt="2021-10-29T10:07:23.176" v="56"/>
          <ac:spMkLst>
            <pc:docMk/>
            <pc:sldMk cId="0" sldId="272"/>
            <ac:spMk id="4" creationId="{0F2C7D6D-83AE-4AE7-A9CB-78449C180732}"/>
          </ac:spMkLst>
        </pc:spChg>
        <pc:spChg chg="mod">
          <ac:chgData name="Patrik Hrkút" userId="69b41f3f-cce6-4833-b1b6-94a378442888" providerId="ADAL" clId="{786D3514-58BA-4327-8AE0-0DD58BF8219B}" dt="2021-10-29T10:07:23.169" v="54" actId="790"/>
          <ac:spMkLst>
            <pc:docMk/>
            <pc:sldMk cId="0" sldId="272"/>
            <ac:spMk id="22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170" v="55" actId="790"/>
          <ac:spMkLst>
            <pc:docMk/>
            <pc:sldMk cId="0" sldId="272"/>
            <ac:spMk id="225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3.191" v="59" actId="790"/>
        <pc:sldMkLst>
          <pc:docMk/>
          <pc:sldMk cId="0" sldId="273"/>
        </pc:sldMkLst>
        <pc:spChg chg="mod">
          <ac:chgData name="Patrik Hrkút" userId="69b41f3f-cce6-4833-b1b6-94a378442888" providerId="ADAL" clId="{786D3514-58BA-4327-8AE0-0DD58BF8219B}" dt="2021-10-29T10:07:23.188" v="57" actId="790"/>
          <ac:spMkLst>
            <pc:docMk/>
            <pc:sldMk cId="0" sldId="273"/>
            <ac:spMk id="23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190" v="58" actId="790"/>
          <ac:spMkLst>
            <pc:docMk/>
            <pc:sldMk cId="0" sldId="273"/>
            <ac:spMk id="23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191" v="59" actId="790"/>
          <ac:spMkLst>
            <pc:docMk/>
            <pc:sldMk cId="0" sldId="273"/>
            <ac:spMk id="232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3.218" v="62" actId="790"/>
        <pc:sldMkLst>
          <pc:docMk/>
          <pc:sldMk cId="0" sldId="274"/>
        </pc:sldMkLst>
        <pc:spChg chg="mod">
          <ac:chgData name="Patrik Hrkút" userId="69b41f3f-cce6-4833-b1b6-94a378442888" providerId="ADAL" clId="{786D3514-58BA-4327-8AE0-0DD58BF8219B}" dt="2021-10-29T10:07:23.204" v="60" actId="790"/>
          <ac:spMkLst>
            <pc:docMk/>
            <pc:sldMk cId="0" sldId="274"/>
            <ac:spMk id="23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216" v="61" actId="790"/>
          <ac:spMkLst>
            <pc:docMk/>
            <pc:sldMk cId="0" sldId="274"/>
            <ac:spMk id="23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218" v="62" actId="790"/>
          <ac:spMkLst>
            <pc:docMk/>
            <pc:sldMk cId="0" sldId="274"/>
            <ac:spMk id="239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3.242" v="65" actId="790"/>
        <pc:sldMkLst>
          <pc:docMk/>
          <pc:sldMk cId="0" sldId="275"/>
        </pc:sldMkLst>
        <pc:spChg chg="mod">
          <ac:chgData name="Patrik Hrkút" userId="69b41f3f-cce6-4833-b1b6-94a378442888" providerId="ADAL" clId="{786D3514-58BA-4327-8AE0-0DD58BF8219B}" dt="2021-10-29T10:07:23.230" v="63" actId="790"/>
          <ac:spMkLst>
            <pc:docMk/>
            <pc:sldMk cId="0" sldId="275"/>
            <ac:spMk id="24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232" v="64" actId="790"/>
          <ac:spMkLst>
            <pc:docMk/>
            <pc:sldMk cId="0" sldId="275"/>
            <ac:spMk id="24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242" v="65" actId="790"/>
          <ac:spMkLst>
            <pc:docMk/>
            <pc:sldMk cId="0" sldId="275"/>
            <ac:spMk id="246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3.322" v="73" actId="790"/>
        <pc:sldMkLst>
          <pc:docMk/>
          <pc:sldMk cId="0" sldId="276"/>
        </pc:sldMkLst>
        <pc:spChg chg="mod">
          <ac:chgData name="Patrik Hrkút" userId="69b41f3f-cce6-4833-b1b6-94a378442888" providerId="ADAL" clId="{786D3514-58BA-4327-8AE0-0DD58BF8219B}" dt="2021-10-29T10:07:23.254" v="66" actId="790"/>
          <ac:spMkLst>
            <pc:docMk/>
            <pc:sldMk cId="0" sldId="276"/>
            <ac:spMk id="25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256" v="67" actId="790"/>
          <ac:spMkLst>
            <pc:docMk/>
            <pc:sldMk cId="0" sldId="276"/>
            <ac:spMk id="25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267" v="68" actId="790"/>
          <ac:spMkLst>
            <pc:docMk/>
            <pc:sldMk cId="0" sldId="276"/>
            <ac:spMk id="25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277" v="69" actId="790"/>
          <ac:spMkLst>
            <pc:docMk/>
            <pc:sldMk cId="0" sldId="276"/>
            <ac:spMk id="25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288" v="70" actId="790"/>
          <ac:spMkLst>
            <pc:docMk/>
            <pc:sldMk cId="0" sldId="276"/>
            <ac:spMk id="25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01" v="71" actId="790"/>
          <ac:spMkLst>
            <pc:docMk/>
            <pc:sldMk cId="0" sldId="276"/>
            <ac:spMk id="25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12" v="72" actId="790"/>
          <ac:spMkLst>
            <pc:docMk/>
            <pc:sldMk cId="0" sldId="276"/>
            <ac:spMk id="25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22" v="73" actId="790"/>
          <ac:spMkLst>
            <pc:docMk/>
            <pc:sldMk cId="0" sldId="276"/>
            <ac:spMk id="258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3.455" v="116" actId="790"/>
        <pc:sldMkLst>
          <pc:docMk/>
          <pc:sldMk cId="0" sldId="277"/>
        </pc:sldMkLst>
        <pc:spChg chg="mod">
          <ac:chgData name="Patrik Hrkút" userId="69b41f3f-cce6-4833-b1b6-94a378442888" providerId="ADAL" clId="{786D3514-58BA-4327-8AE0-0DD58BF8219B}" dt="2021-10-29T10:07:23.335" v="74" actId="790"/>
          <ac:spMkLst>
            <pc:docMk/>
            <pc:sldMk cId="0" sldId="277"/>
            <ac:spMk id="26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36" v="75" actId="790"/>
          <ac:spMkLst>
            <pc:docMk/>
            <pc:sldMk cId="0" sldId="277"/>
            <ac:spMk id="26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47" v="76" actId="790"/>
          <ac:spMkLst>
            <pc:docMk/>
            <pc:sldMk cId="0" sldId="277"/>
            <ac:spMk id="26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57" v="77" actId="790"/>
          <ac:spMkLst>
            <pc:docMk/>
            <pc:sldMk cId="0" sldId="277"/>
            <ac:spMk id="26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69" v="78" actId="790"/>
          <ac:spMkLst>
            <pc:docMk/>
            <pc:sldMk cId="0" sldId="277"/>
            <ac:spMk id="26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80" v="79" actId="790"/>
          <ac:spMkLst>
            <pc:docMk/>
            <pc:sldMk cId="0" sldId="277"/>
            <ac:spMk id="26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90" v="81" actId="790"/>
          <ac:spMkLst>
            <pc:docMk/>
            <pc:sldMk cId="0" sldId="277"/>
            <ac:spMk id="26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92" v="83" actId="790"/>
          <ac:spMkLst>
            <pc:docMk/>
            <pc:sldMk cId="0" sldId="277"/>
            <ac:spMk id="27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93" v="85" actId="790"/>
          <ac:spMkLst>
            <pc:docMk/>
            <pc:sldMk cId="0" sldId="277"/>
            <ac:spMk id="27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95" v="87" actId="790"/>
          <ac:spMkLst>
            <pc:docMk/>
            <pc:sldMk cId="0" sldId="277"/>
            <ac:spMk id="27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97" v="89" actId="790"/>
          <ac:spMkLst>
            <pc:docMk/>
            <pc:sldMk cId="0" sldId="277"/>
            <ac:spMk id="27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399" v="91" actId="790"/>
          <ac:spMkLst>
            <pc:docMk/>
            <pc:sldMk cId="0" sldId="277"/>
            <ac:spMk id="27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00" v="93" actId="790"/>
          <ac:spMkLst>
            <pc:docMk/>
            <pc:sldMk cId="0" sldId="277"/>
            <ac:spMk id="27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02" v="95" actId="790"/>
          <ac:spMkLst>
            <pc:docMk/>
            <pc:sldMk cId="0" sldId="277"/>
            <ac:spMk id="27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08" v="96" actId="790"/>
          <ac:spMkLst>
            <pc:docMk/>
            <pc:sldMk cId="0" sldId="277"/>
            <ac:spMk id="27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15" v="98" actId="790"/>
          <ac:spMkLst>
            <pc:docMk/>
            <pc:sldMk cId="0" sldId="277"/>
            <ac:spMk id="27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16" v="100" actId="790"/>
          <ac:spMkLst>
            <pc:docMk/>
            <pc:sldMk cId="0" sldId="277"/>
            <ac:spMk id="27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18" v="102" actId="790"/>
          <ac:spMkLst>
            <pc:docMk/>
            <pc:sldMk cId="0" sldId="277"/>
            <ac:spMk id="28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20" v="104" actId="790"/>
          <ac:spMkLst>
            <pc:docMk/>
            <pc:sldMk cId="0" sldId="277"/>
            <ac:spMk id="28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31" v="105" actId="790"/>
          <ac:spMkLst>
            <pc:docMk/>
            <pc:sldMk cId="0" sldId="277"/>
            <ac:spMk id="28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38" v="107" actId="790"/>
          <ac:spMkLst>
            <pc:docMk/>
            <pc:sldMk cId="0" sldId="277"/>
            <ac:spMk id="28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39" v="109" actId="790"/>
          <ac:spMkLst>
            <pc:docMk/>
            <pc:sldMk cId="0" sldId="277"/>
            <ac:spMk id="28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41" v="111" actId="790"/>
          <ac:spMkLst>
            <pc:docMk/>
            <pc:sldMk cId="0" sldId="277"/>
            <ac:spMk id="28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42" v="113" actId="790"/>
          <ac:spMkLst>
            <pc:docMk/>
            <pc:sldMk cId="0" sldId="277"/>
            <ac:spMk id="28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44" v="115" actId="790"/>
          <ac:spMkLst>
            <pc:docMk/>
            <pc:sldMk cId="0" sldId="277"/>
            <ac:spMk id="28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55" v="116" actId="790"/>
          <ac:spMkLst>
            <pc:docMk/>
            <pc:sldMk cId="0" sldId="277"/>
            <ac:spMk id="288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3.593" v="160" actId="790"/>
        <pc:sldMkLst>
          <pc:docMk/>
          <pc:sldMk cId="0" sldId="278"/>
        </pc:sldMkLst>
        <pc:spChg chg="mod">
          <ac:chgData name="Patrik Hrkút" userId="69b41f3f-cce6-4833-b1b6-94a378442888" providerId="ADAL" clId="{786D3514-58BA-4327-8AE0-0DD58BF8219B}" dt="2021-10-29T10:07:23.467" v="117" actId="790"/>
          <ac:spMkLst>
            <pc:docMk/>
            <pc:sldMk cId="0" sldId="278"/>
            <ac:spMk id="29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69" v="118" actId="790"/>
          <ac:spMkLst>
            <pc:docMk/>
            <pc:sldMk cId="0" sldId="278"/>
            <ac:spMk id="29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79" v="119" actId="790"/>
          <ac:spMkLst>
            <pc:docMk/>
            <pc:sldMk cId="0" sldId="278"/>
            <ac:spMk id="29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490" v="120" actId="790"/>
          <ac:spMkLst>
            <pc:docMk/>
            <pc:sldMk cId="0" sldId="278"/>
            <ac:spMk id="29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02" v="121" actId="790"/>
          <ac:spMkLst>
            <pc:docMk/>
            <pc:sldMk cId="0" sldId="278"/>
            <ac:spMk id="29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13" v="122" actId="790"/>
          <ac:spMkLst>
            <pc:docMk/>
            <pc:sldMk cId="0" sldId="278"/>
            <ac:spMk id="29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19" v="124" actId="790"/>
          <ac:spMkLst>
            <pc:docMk/>
            <pc:sldMk cId="0" sldId="278"/>
            <ac:spMk id="29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21" v="126" actId="790"/>
          <ac:spMkLst>
            <pc:docMk/>
            <pc:sldMk cId="0" sldId="278"/>
            <ac:spMk id="30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23" v="128" actId="790"/>
          <ac:spMkLst>
            <pc:docMk/>
            <pc:sldMk cId="0" sldId="278"/>
            <ac:spMk id="30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24" v="130" actId="790"/>
          <ac:spMkLst>
            <pc:docMk/>
            <pc:sldMk cId="0" sldId="278"/>
            <ac:spMk id="30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26" v="132" actId="790"/>
          <ac:spMkLst>
            <pc:docMk/>
            <pc:sldMk cId="0" sldId="278"/>
            <ac:spMk id="30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28" v="134" actId="790"/>
          <ac:spMkLst>
            <pc:docMk/>
            <pc:sldMk cId="0" sldId="278"/>
            <ac:spMk id="30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29" v="136" actId="790"/>
          <ac:spMkLst>
            <pc:docMk/>
            <pc:sldMk cId="0" sldId="278"/>
            <ac:spMk id="30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31" v="138" actId="790"/>
          <ac:spMkLst>
            <pc:docMk/>
            <pc:sldMk cId="0" sldId="278"/>
            <ac:spMk id="30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37" v="139" actId="790"/>
          <ac:spMkLst>
            <pc:docMk/>
            <pc:sldMk cId="0" sldId="278"/>
            <ac:spMk id="30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43" v="141" actId="790"/>
          <ac:spMkLst>
            <pc:docMk/>
            <pc:sldMk cId="0" sldId="278"/>
            <ac:spMk id="30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45" v="143" actId="790"/>
          <ac:spMkLst>
            <pc:docMk/>
            <pc:sldMk cId="0" sldId="278"/>
            <ac:spMk id="30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46" v="145" actId="790"/>
          <ac:spMkLst>
            <pc:docMk/>
            <pc:sldMk cId="0" sldId="278"/>
            <ac:spMk id="31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48" v="147" actId="790"/>
          <ac:spMkLst>
            <pc:docMk/>
            <pc:sldMk cId="0" sldId="278"/>
            <ac:spMk id="31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58" v="148" actId="790"/>
          <ac:spMkLst>
            <pc:docMk/>
            <pc:sldMk cId="0" sldId="278"/>
            <ac:spMk id="31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65" v="150" actId="790"/>
          <ac:spMkLst>
            <pc:docMk/>
            <pc:sldMk cId="0" sldId="278"/>
            <ac:spMk id="31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67" v="152" actId="790"/>
          <ac:spMkLst>
            <pc:docMk/>
            <pc:sldMk cId="0" sldId="278"/>
            <ac:spMk id="31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69" v="154" actId="790"/>
          <ac:spMkLst>
            <pc:docMk/>
            <pc:sldMk cId="0" sldId="278"/>
            <ac:spMk id="31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70" v="156" actId="790"/>
          <ac:spMkLst>
            <pc:docMk/>
            <pc:sldMk cId="0" sldId="278"/>
            <ac:spMk id="31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72" v="158" actId="790"/>
          <ac:spMkLst>
            <pc:docMk/>
            <pc:sldMk cId="0" sldId="278"/>
            <ac:spMk id="31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83" v="159" actId="790"/>
          <ac:spMkLst>
            <pc:docMk/>
            <pc:sldMk cId="0" sldId="278"/>
            <ac:spMk id="31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593" v="160" actId="790"/>
          <ac:spMkLst>
            <pc:docMk/>
            <pc:sldMk cId="0" sldId="278"/>
            <ac:spMk id="319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3.811" v="211" actId="790"/>
        <pc:sldMkLst>
          <pc:docMk/>
          <pc:sldMk cId="0" sldId="279"/>
        </pc:sldMkLst>
        <pc:spChg chg="mod">
          <ac:chgData name="Patrik Hrkút" userId="69b41f3f-cce6-4833-b1b6-94a378442888" providerId="ADAL" clId="{786D3514-58BA-4327-8AE0-0DD58BF8219B}" dt="2021-10-29T10:07:23.605" v="161" actId="790"/>
          <ac:spMkLst>
            <pc:docMk/>
            <pc:sldMk cId="0" sldId="279"/>
            <ac:spMk id="32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07" v="162" actId="790"/>
          <ac:spMkLst>
            <pc:docMk/>
            <pc:sldMk cId="0" sldId="279"/>
            <ac:spMk id="32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18" v="163" actId="790"/>
          <ac:spMkLst>
            <pc:docMk/>
            <pc:sldMk cId="0" sldId="279"/>
            <ac:spMk id="32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29" v="164" actId="790"/>
          <ac:spMkLst>
            <pc:docMk/>
            <pc:sldMk cId="0" sldId="279"/>
            <ac:spMk id="32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41" v="165" actId="790"/>
          <ac:spMkLst>
            <pc:docMk/>
            <pc:sldMk cId="0" sldId="279"/>
            <ac:spMk id="32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53" v="166" actId="790"/>
          <ac:spMkLst>
            <pc:docMk/>
            <pc:sldMk cId="0" sldId="279"/>
            <ac:spMk id="32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60" v="168" actId="790"/>
          <ac:spMkLst>
            <pc:docMk/>
            <pc:sldMk cId="0" sldId="279"/>
            <ac:spMk id="33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61" v="170" actId="790"/>
          <ac:spMkLst>
            <pc:docMk/>
            <pc:sldMk cId="0" sldId="279"/>
            <ac:spMk id="33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63" v="172" actId="790"/>
          <ac:spMkLst>
            <pc:docMk/>
            <pc:sldMk cId="0" sldId="279"/>
            <ac:spMk id="33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65" v="174" actId="790"/>
          <ac:spMkLst>
            <pc:docMk/>
            <pc:sldMk cId="0" sldId="279"/>
            <ac:spMk id="33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66" v="176" actId="790"/>
          <ac:spMkLst>
            <pc:docMk/>
            <pc:sldMk cId="0" sldId="279"/>
            <ac:spMk id="33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68" v="178" actId="790"/>
          <ac:spMkLst>
            <pc:docMk/>
            <pc:sldMk cId="0" sldId="279"/>
            <ac:spMk id="33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69" v="180" actId="790"/>
          <ac:spMkLst>
            <pc:docMk/>
            <pc:sldMk cId="0" sldId="279"/>
            <ac:spMk id="33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71" v="182" actId="790"/>
          <ac:spMkLst>
            <pc:docMk/>
            <pc:sldMk cId="0" sldId="279"/>
            <ac:spMk id="33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77" v="183" actId="790"/>
          <ac:spMkLst>
            <pc:docMk/>
            <pc:sldMk cId="0" sldId="279"/>
            <ac:spMk id="33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84" v="185" actId="790"/>
          <ac:spMkLst>
            <pc:docMk/>
            <pc:sldMk cId="0" sldId="279"/>
            <ac:spMk id="33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86" v="187" actId="790"/>
          <ac:spMkLst>
            <pc:docMk/>
            <pc:sldMk cId="0" sldId="279"/>
            <ac:spMk id="34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88" v="189" actId="790"/>
          <ac:spMkLst>
            <pc:docMk/>
            <pc:sldMk cId="0" sldId="279"/>
            <ac:spMk id="34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689" v="191" actId="790"/>
          <ac:spMkLst>
            <pc:docMk/>
            <pc:sldMk cId="0" sldId="279"/>
            <ac:spMk id="34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00" v="192" actId="790"/>
          <ac:spMkLst>
            <pc:docMk/>
            <pc:sldMk cId="0" sldId="279"/>
            <ac:spMk id="34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06" v="194" actId="790"/>
          <ac:spMkLst>
            <pc:docMk/>
            <pc:sldMk cId="0" sldId="279"/>
            <ac:spMk id="34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08" v="196" actId="790"/>
          <ac:spMkLst>
            <pc:docMk/>
            <pc:sldMk cId="0" sldId="279"/>
            <ac:spMk id="34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10" v="198" actId="790"/>
          <ac:spMkLst>
            <pc:docMk/>
            <pc:sldMk cId="0" sldId="279"/>
            <ac:spMk id="34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12" v="200" actId="790"/>
          <ac:spMkLst>
            <pc:docMk/>
            <pc:sldMk cId="0" sldId="279"/>
            <ac:spMk id="34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13" v="202" actId="790"/>
          <ac:spMkLst>
            <pc:docMk/>
            <pc:sldMk cId="0" sldId="279"/>
            <ac:spMk id="34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24" v="203" actId="790"/>
          <ac:spMkLst>
            <pc:docMk/>
            <pc:sldMk cId="0" sldId="279"/>
            <ac:spMk id="34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34" v="204" actId="790"/>
          <ac:spMkLst>
            <pc:docMk/>
            <pc:sldMk cId="0" sldId="279"/>
            <ac:spMk id="35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45" v="205" actId="790"/>
          <ac:spMkLst>
            <pc:docMk/>
            <pc:sldMk cId="0" sldId="279"/>
            <ac:spMk id="35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56" v="206" actId="790"/>
          <ac:spMkLst>
            <pc:docMk/>
            <pc:sldMk cId="0" sldId="279"/>
            <ac:spMk id="35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67" v="207" actId="790"/>
          <ac:spMkLst>
            <pc:docMk/>
            <pc:sldMk cId="0" sldId="279"/>
            <ac:spMk id="35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77" v="208" actId="790"/>
          <ac:spMkLst>
            <pc:docMk/>
            <pc:sldMk cId="0" sldId="279"/>
            <ac:spMk id="35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789" v="209" actId="790"/>
          <ac:spMkLst>
            <pc:docMk/>
            <pc:sldMk cId="0" sldId="279"/>
            <ac:spMk id="35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00" v="210" actId="790"/>
          <ac:spMkLst>
            <pc:docMk/>
            <pc:sldMk cId="0" sldId="279"/>
            <ac:spMk id="35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11" v="211" actId="790"/>
          <ac:spMkLst>
            <pc:docMk/>
            <pc:sldMk cId="0" sldId="279"/>
            <ac:spMk id="357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4.031" v="262" actId="790"/>
        <pc:sldMkLst>
          <pc:docMk/>
          <pc:sldMk cId="0" sldId="280"/>
        </pc:sldMkLst>
        <pc:spChg chg="mod">
          <ac:chgData name="Patrik Hrkút" userId="69b41f3f-cce6-4833-b1b6-94a378442888" providerId="ADAL" clId="{786D3514-58BA-4327-8AE0-0DD58BF8219B}" dt="2021-10-29T10:07:23.823" v="212" actId="790"/>
          <ac:spMkLst>
            <pc:docMk/>
            <pc:sldMk cId="0" sldId="280"/>
            <ac:spMk id="36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25" v="213" actId="790"/>
          <ac:spMkLst>
            <pc:docMk/>
            <pc:sldMk cId="0" sldId="280"/>
            <ac:spMk id="36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37" v="214" actId="790"/>
          <ac:spMkLst>
            <pc:docMk/>
            <pc:sldMk cId="0" sldId="280"/>
            <ac:spMk id="36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48" v="215" actId="790"/>
          <ac:spMkLst>
            <pc:docMk/>
            <pc:sldMk cId="0" sldId="280"/>
            <ac:spMk id="36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58" v="216" actId="790"/>
          <ac:spMkLst>
            <pc:docMk/>
            <pc:sldMk cId="0" sldId="280"/>
            <ac:spMk id="36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70" v="217" actId="790"/>
          <ac:spMkLst>
            <pc:docMk/>
            <pc:sldMk cId="0" sldId="280"/>
            <ac:spMk id="36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77" v="219" actId="790"/>
          <ac:spMkLst>
            <pc:docMk/>
            <pc:sldMk cId="0" sldId="280"/>
            <ac:spMk id="36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79" v="221" actId="790"/>
          <ac:spMkLst>
            <pc:docMk/>
            <pc:sldMk cId="0" sldId="280"/>
            <ac:spMk id="36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81" v="223" actId="790"/>
          <ac:spMkLst>
            <pc:docMk/>
            <pc:sldMk cId="0" sldId="280"/>
            <ac:spMk id="37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82" v="225" actId="790"/>
          <ac:spMkLst>
            <pc:docMk/>
            <pc:sldMk cId="0" sldId="280"/>
            <ac:spMk id="37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84" v="227" actId="790"/>
          <ac:spMkLst>
            <pc:docMk/>
            <pc:sldMk cId="0" sldId="280"/>
            <ac:spMk id="37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85" v="229" actId="790"/>
          <ac:spMkLst>
            <pc:docMk/>
            <pc:sldMk cId="0" sldId="280"/>
            <ac:spMk id="37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87" v="231" actId="790"/>
          <ac:spMkLst>
            <pc:docMk/>
            <pc:sldMk cId="0" sldId="280"/>
            <ac:spMk id="37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89" v="233" actId="790"/>
          <ac:spMkLst>
            <pc:docMk/>
            <pc:sldMk cId="0" sldId="280"/>
            <ac:spMk id="37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895" v="234" actId="790"/>
          <ac:spMkLst>
            <pc:docMk/>
            <pc:sldMk cId="0" sldId="280"/>
            <ac:spMk id="37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01" v="236" actId="790"/>
          <ac:spMkLst>
            <pc:docMk/>
            <pc:sldMk cId="0" sldId="280"/>
            <ac:spMk id="37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03" v="238" actId="790"/>
          <ac:spMkLst>
            <pc:docMk/>
            <pc:sldMk cId="0" sldId="280"/>
            <ac:spMk id="37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05" v="240" actId="790"/>
          <ac:spMkLst>
            <pc:docMk/>
            <pc:sldMk cId="0" sldId="280"/>
            <ac:spMk id="37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07" v="242" actId="790"/>
          <ac:spMkLst>
            <pc:docMk/>
            <pc:sldMk cId="0" sldId="280"/>
            <ac:spMk id="38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18" v="243" actId="790"/>
          <ac:spMkLst>
            <pc:docMk/>
            <pc:sldMk cId="0" sldId="280"/>
            <ac:spMk id="38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24" v="245" actId="790"/>
          <ac:spMkLst>
            <pc:docMk/>
            <pc:sldMk cId="0" sldId="280"/>
            <ac:spMk id="38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26" v="247" actId="790"/>
          <ac:spMkLst>
            <pc:docMk/>
            <pc:sldMk cId="0" sldId="280"/>
            <ac:spMk id="38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28" v="249" actId="790"/>
          <ac:spMkLst>
            <pc:docMk/>
            <pc:sldMk cId="0" sldId="280"/>
            <ac:spMk id="38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29" v="251" actId="790"/>
          <ac:spMkLst>
            <pc:docMk/>
            <pc:sldMk cId="0" sldId="280"/>
            <ac:spMk id="38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31" v="253" actId="790"/>
          <ac:spMkLst>
            <pc:docMk/>
            <pc:sldMk cId="0" sldId="280"/>
            <ac:spMk id="38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41" v="254" actId="790"/>
          <ac:spMkLst>
            <pc:docMk/>
            <pc:sldMk cId="0" sldId="280"/>
            <ac:spMk id="38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52" v="255" actId="790"/>
          <ac:spMkLst>
            <pc:docMk/>
            <pc:sldMk cId="0" sldId="280"/>
            <ac:spMk id="38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63" v="256" actId="790"/>
          <ac:spMkLst>
            <pc:docMk/>
            <pc:sldMk cId="0" sldId="280"/>
            <ac:spMk id="38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74" v="257" actId="790"/>
          <ac:spMkLst>
            <pc:docMk/>
            <pc:sldMk cId="0" sldId="280"/>
            <ac:spMk id="39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86" v="258" actId="790"/>
          <ac:spMkLst>
            <pc:docMk/>
            <pc:sldMk cId="0" sldId="280"/>
            <ac:spMk id="39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3.998" v="259" actId="790"/>
          <ac:spMkLst>
            <pc:docMk/>
            <pc:sldMk cId="0" sldId="280"/>
            <ac:spMk id="39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009" v="260" actId="790"/>
          <ac:spMkLst>
            <pc:docMk/>
            <pc:sldMk cId="0" sldId="280"/>
            <ac:spMk id="39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020" v="261" actId="790"/>
          <ac:spMkLst>
            <pc:docMk/>
            <pc:sldMk cId="0" sldId="280"/>
            <ac:spMk id="39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031" v="262" actId="790"/>
          <ac:spMkLst>
            <pc:docMk/>
            <pc:sldMk cId="0" sldId="280"/>
            <ac:spMk id="395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4.245" v="313" actId="790"/>
        <pc:sldMkLst>
          <pc:docMk/>
          <pc:sldMk cId="0" sldId="281"/>
        </pc:sldMkLst>
        <pc:spChg chg="mod">
          <ac:chgData name="Patrik Hrkút" userId="69b41f3f-cce6-4833-b1b6-94a378442888" providerId="ADAL" clId="{786D3514-58BA-4327-8AE0-0DD58BF8219B}" dt="2021-10-29T10:07:24.044" v="263" actId="790"/>
          <ac:spMkLst>
            <pc:docMk/>
            <pc:sldMk cId="0" sldId="281"/>
            <ac:spMk id="40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045" v="264" actId="790"/>
          <ac:spMkLst>
            <pc:docMk/>
            <pc:sldMk cId="0" sldId="281"/>
            <ac:spMk id="40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056" v="265" actId="790"/>
          <ac:spMkLst>
            <pc:docMk/>
            <pc:sldMk cId="0" sldId="281"/>
            <ac:spMk id="40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066" v="266" actId="790"/>
          <ac:spMkLst>
            <pc:docMk/>
            <pc:sldMk cId="0" sldId="281"/>
            <ac:spMk id="40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078" v="267" actId="790"/>
          <ac:spMkLst>
            <pc:docMk/>
            <pc:sldMk cId="0" sldId="281"/>
            <ac:spMk id="40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089" v="268" actId="790"/>
          <ac:spMkLst>
            <pc:docMk/>
            <pc:sldMk cId="0" sldId="281"/>
            <ac:spMk id="40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096" v="270" actId="790"/>
          <ac:spMkLst>
            <pc:docMk/>
            <pc:sldMk cId="0" sldId="281"/>
            <ac:spMk id="40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098" v="272" actId="790"/>
          <ac:spMkLst>
            <pc:docMk/>
            <pc:sldMk cId="0" sldId="281"/>
            <ac:spMk id="40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099" v="274" actId="790"/>
          <ac:spMkLst>
            <pc:docMk/>
            <pc:sldMk cId="0" sldId="281"/>
            <ac:spMk id="40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01" v="276" actId="790"/>
          <ac:spMkLst>
            <pc:docMk/>
            <pc:sldMk cId="0" sldId="281"/>
            <ac:spMk id="41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02" v="278" actId="790"/>
          <ac:spMkLst>
            <pc:docMk/>
            <pc:sldMk cId="0" sldId="281"/>
            <ac:spMk id="41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04" v="280" actId="790"/>
          <ac:spMkLst>
            <pc:docMk/>
            <pc:sldMk cId="0" sldId="281"/>
            <ac:spMk id="41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05" v="282" actId="790"/>
          <ac:spMkLst>
            <pc:docMk/>
            <pc:sldMk cId="0" sldId="281"/>
            <ac:spMk id="41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07" v="284" actId="790"/>
          <ac:spMkLst>
            <pc:docMk/>
            <pc:sldMk cId="0" sldId="281"/>
            <ac:spMk id="41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13" v="285" actId="790"/>
          <ac:spMkLst>
            <pc:docMk/>
            <pc:sldMk cId="0" sldId="281"/>
            <ac:spMk id="41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20" v="287" actId="790"/>
          <ac:spMkLst>
            <pc:docMk/>
            <pc:sldMk cId="0" sldId="281"/>
            <ac:spMk id="41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21" v="289" actId="790"/>
          <ac:spMkLst>
            <pc:docMk/>
            <pc:sldMk cId="0" sldId="281"/>
            <ac:spMk id="41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23" v="291" actId="790"/>
          <ac:spMkLst>
            <pc:docMk/>
            <pc:sldMk cId="0" sldId="281"/>
            <ac:spMk id="41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25" v="293" actId="790"/>
          <ac:spMkLst>
            <pc:docMk/>
            <pc:sldMk cId="0" sldId="281"/>
            <ac:spMk id="41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35" v="294" actId="790"/>
          <ac:spMkLst>
            <pc:docMk/>
            <pc:sldMk cId="0" sldId="281"/>
            <ac:spMk id="42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42" v="296" actId="790"/>
          <ac:spMkLst>
            <pc:docMk/>
            <pc:sldMk cId="0" sldId="281"/>
            <ac:spMk id="42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44" v="298" actId="790"/>
          <ac:spMkLst>
            <pc:docMk/>
            <pc:sldMk cId="0" sldId="281"/>
            <ac:spMk id="42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46" v="300" actId="790"/>
          <ac:spMkLst>
            <pc:docMk/>
            <pc:sldMk cId="0" sldId="281"/>
            <ac:spMk id="42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47" v="302" actId="790"/>
          <ac:spMkLst>
            <pc:docMk/>
            <pc:sldMk cId="0" sldId="281"/>
            <ac:spMk id="42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49" v="304" actId="790"/>
          <ac:spMkLst>
            <pc:docMk/>
            <pc:sldMk cId="0" sldId="281"/>
            <ac:spMk id="42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60" v="305" actId="790"/>
          <ac:spMkLst>
            <pc:docMk/>
            <pc:sldMk cId="0" sldId="281"/>
            <ac:spMk id="42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70" v="306" actId="790"/>
          <ac:spMkLst>
            <pc:docMk/>
            <pc:sldMk cId="0" sldId="281"/>
            <ac:spMk id="42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81" v="307" actId="790"/>
          <ac:spMkLst>
            <pc:docMk/>
            <pc:sldMk cId="0" sldId="281"/>
            <ac:spMk id="42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192" v="308" actId="790"/>
          <ac:spMkLst>
            <pc:docMk/>
            <pc:sldMk cId="0" sldId="281"/>
            <ac:spMk id="42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203" v="309" actId="790"/>
          <ac:spMkLst>
            <pc:docMk/>
            <pc:sldMk cId="0" sldId="281"/>
            <ac:spMk id="43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213" v="310" actId="790"/>
          <ac:spMkLst>
            <pc:docMk/>
            <pc:sldMk cId="0" sldId="281"/>
            <ac:spMk id="43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224" v="311" actId="790"/>
          <ac:spMkLst>
            <pc:docMk/>
            <pc:sldMk cId="0" sldId="281"/>
            <ac:spMk id="43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234" v="312" actId="790"/>
          <ac:spMkLst>
            <pc:docMk/>
            <pc:sldMk cId="0" sldId="281"/>
            <ac:spMk id="43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245" v="313" actId="790"/>
          <ac:spMkLst>
            <pc:docMk/>
            <pc:sldMk cId="0" sldId="281"/>
            <ac:spMk id="434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4.497" v="396" actId="790"/>
        <pc:sldMkLst>
          <pc:docMk/>
          <pc:sldMk cId="0" sldId="282"/>
        </pc:sldMkLst>
        <pc:spChg chg="mod">
          <ac:chgData name="Patrik Hrkút" userId="69b41f3f-cce6-4833-b1b6-94a378442888" providerId="ADAL" clId="{786D3514-58BA-4327-8AE0-0DD58BF8219B}" dt="2021-10-29T10:07:24.258" v="314" actId="790"/>
          <ac:spMkLst>
            <pc:docMk/>
            <pc:sldMk cId="0" sldId="282"/>
            <ac:spMk id="44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259" v="315" actId="790"/>
          <ac:spMkLst>
            <pc:docMk/>
            <pc:sldMk cId="0" sldId="282"/>
            <ac:spMk id="44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270" v="316" actId="790"/>
          <ac:spMkLst>
            <pc:docMk/>
            <pc:sldMk cId="0" sldId="282"/>
            <ac:spMk id="44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282" v="317" actId="790"/>
          <ac:spMkLst>
            <pc:docMk/>
            <pc:sldMk cId="0" sldId="282"/>
            <ac:spMk id="44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294" v="318" actId="790"/>
          <ac:spMkLst>
            <pc:docMk/>
            <pc:sldMk cId="0" sldId="282"/>
            <ac:spMk id="44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05" v="319" actId="790"/>
          <ac:spMkLst>
            <pc:docMk/>
            <pc:sldMk cId="0" sldId="282"/>
            <ac:spMk id="45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12" v="321" actId="790"/>
          <ac:spMkLst>
            <pc:docMk/>
            <pc:sldMk cId="0" sldId="282"/>
            <ac:spMk id="45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14" v="323" actId="790"/>
          <ac:spMkLst>
            <pc:docMk/>
            <pc:sldMk cId="0" sldId="282"/>
            <ac:spMk id="45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15" v="325" actId="790"/>
          <ac:spMkLst>
            <pc:docMk/>
            <pc:sldMk cId="0" sldId="282"/>
            <ac:spMk id="45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17" v="327" actId="790"/>
          <ac:spMkLst>
            <pc:docMk/>
            <pc:sldMk cId="0" sldId="282"/>
            <ac:spMk id="45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19" v="329" actId="790"/>
          <ac:spMkLst>
            <pc:docMk/>
            <pc:sldMk cId="0" sldId="282"/>
            <ac:spMk id="45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20" v="331" actId="790"/>
          <ac:spMkLst>
            <pc:docMk/>
            <pc:sldMk cId="0" sldId="282"/>
            <ac:spMk id="45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22" v="333" actId="790"/>
          <ac:spMkLst>
            <pc:docMk/>
            <pc:sldMk cId="0" sldId="282"/>
            <ac:spMk id="45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23" v="335" actId="790"/>
          <ac:spMkLst>
            <pc:docMk/>
            <pc:sldMk cId="0" sldId="282"/>
            <ac:spMk id="45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29" v="336" actId="790"/>
          <ac:spMkLst>
            <pc:docMk/>
            <pc:sldMk cId="0" sldId="282"/>
            <ac:spMk id="45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36" v="338" actId="790"/>
          <ac:spMkLst>
            <pc:docMk/>
            <pc:sldMk cId="0" sldId="282"/>
            <ac:spMk id="46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38" v="340" actId="790"/>
          <ac:spMkLst>
            <pc:docMk/>
            <pc:sldMk cId="0" sldId="282"/>
            <ac:spMk id="46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39" v="342" actId="790"/>
          <ac:spMkLst>
            <pc:docMk/>
            <pc:sldMk cId="0" sldId="282"/>
            <ac:spMk id="46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41" v="344" actId="790"/>
          <ac:spMkLst>
            <pc:docMk/>
            <pc:sldMk cId="0" sldId="282"/>
            <ac:spMk id="46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51" v="345" actId="790"/>
          <ac:spMkLst>
            <pc:docMk/>
            <pc:sldMk cId="0" sldId="282"/>
            <ac:spMk id="46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58" v="347" actId="790"/>
          <ac:spMkLst>
            <pc:docMk/>
            <pc:sldMk cId="0" sldId="282"/>
            <ac:spMk id="46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60" v="349" actId="790"/>
          <ac:spMkLst>
            <pc:docMk/>
            <pc:sldMk cId="0" sldId="282"/>
            <ac:spMk id="46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61" v="351" actId="790"/>
          <ac:spMkLst>
            <pc:docMk/>
            <pc:sldMk cId="0" sldId="282"/>
            <ac:spMk id="46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63" v="353" actId="790"/>
          <ac:spMkLst>
            <pc:docMk/>
            <pc:sldMk cId="0" sldId="282"/>
            <ac:spMk id="46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65" v="355" actId="790"/>
          <ac:spMkLst>
            <pc:docMk/>
            <pc:sldMk cId="0" sldId="282"/>
            <ac:spMk id="46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76" v="356" actId="790"/>
          <ac:spMkLst>
            <pc:docMk/>
            <pc:sldMk cId="0" sldId="282"/>
            <ac:spMk id="47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86" v="357" actId="790"/>
          <ac:spMkLst>
            <pc:docMk/>
            <pc:sldMk cId="0" sldId="282"/>
            <ac:spMk id="47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397" v="358" actId="790"/>
          <ac:spMkLst>
            <pc:docMk/>
            <pc:sldMk cId="0" sldId="282"/>
            <ac:spMk id="47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07" v="359" actId="790"/>
          <ac:spMkLst>
            <pc:docMk/>
            <pc:sldMk cId="0" sldId="282"/>
            <ac:spMk id="47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18" v="360" actId="790"/>
          <ac:spMkLst>
            <pc:docMk/>
            <pc:sldMk cId="0" sldId="282"/>
            <ac:spMk id="47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30" v="361" actId="790"/>
          <ac:spMkLst>
            <pc:docMk/>
            <pc:sldMk cId="0" sldId="282"/>
            <ac:spMk id="47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42" v="362" actId="790"/>
          <ac:spMkLst>
            <pc:docMk/>
            <pc:sldMk cId="0" sldId="282"/>
            <ac:spMk id="47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54" v="363" actId="790"/>
          <ac:spMkLst>
            <pc:docMk/>
            <pc:sldMk cId="0" sldId="282"/>
            <ac:spMk id="47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64" v="364" actId="790"/>
          <ac:spMkLst>
            <pc:docMk/>
            <pc:sldMk cId="0" sldId="282"/>
            <ac:spMk id="47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72" v="366" actId="790"/>
          <ac:spMkLst>
            <pc:docMk/>
            <pc:sldMk cId="0" sldId="282"/>
            <ac:spMk id="48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73" v="368" actId="790"/>
          <ac:spMkLst>
            <pc:docMk/>
            <pc:sldMk cId="0" sldId="282"/>
            <ac:spMk id="48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75" v="370" actId="790"/>
          <ac:spMkLst>
            <pc:docMk/>
            <pc:sldMk cId="0" sldId="282"/>
            <ac:spMk id="48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77" v="372" actId="790"/>
          <ac:spMkLst>
            <pc:docMk/>
            <pc:sldMk cId="0" sldId="282"/>
            <ac:spMk id="48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79" v="374" actId="790"/>
          <ac:spMkLst>
            <pc:docMk/>
            <pc:sldMk cId="0" sldId="282"/>
            <ac:spMk id="48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80" v="376" actId="790"/>
          <ac:spMkLst>
            <pc:docMk/>
            <pc:sldMk cId="0" sldId="282"/>
            <ac:spMk id="49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82" v="378" actId="790"/>
          <ac:spMkLst>
            <pc:docMk/>
            <pc:sldMk cId="0" sldId="282"/>
            <ac:spMk id="49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83" v="380" actId="790"/>
          <ac:spMkLst>
            <pc:docMk/>
            <pc:sldMk cId="0" sldId="282"/>
            <ac:spMk id="49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85" v="382" actId="790"/>
          <ac:spMkLst>
            <pc:docMk/>
            <pc:sldMk cId="0" sldId="282"/>
            <ac:spMk id="49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87" v="384" actId="790"/>
          <ac:spMkLst>
            <pc:docMk/>
            <pc:sldMk cId="0" sldId="282"/>
            <ac:spMk id="49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88" v="386" actId="790"/>
          <ac:spMkLst>
            <pc:docMk/>
            <pc:sldMk cId="0" sldId="282"/>
            <ac:spMk id="49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90" v="388" actId="790"/>
          <ac:spMkLst>
            <pc:docMk/>
            <pc:sldMk cId="0" sldId="282"/>
            <ac:spMk id="49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92" v="390" actId="790"/>
          <ac:spMkLst>
            <pc:docMk/>
            <pc:sldMk cId="0" sldId="282"/>
            <ac:spMk id="49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93" v="392" actId="790"/>
          <ac:spMkLst>
            <pc:docMk/>
            <pc:sldMk cId="0" sldId="282"/>
            <ac:spMk id="49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95" v="394" actId="790"/>
          <ac:spMkLst>
            <pc:docMk/>
            <pc:sldMk cId="0" sldId="282"/>
            <ac:spMk id="49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497" v="396" actId="790"/>
          <ac:spMkLst>
            <pc:docMk/>
            <pc:sldMk cId="0" sldId="282"/>
            <ac:spMk id="500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9:22.053" v="681" actId="20577"/>
        <pc:sldMkLst>
          <pc:docMk/>
          <pc:sldMk cId="0" sldId="283"/>
        </pc:sldMkLst>
        <pc:spChg chg="mod">
          <ac:chgData name="Patrik Hrkút" userId="69b41f3f-cce6-4833-b1b6-94a378442888" providerId="ADAL" clId="{786D3514-58BA-4327-8AE0-0DD58BF8219B}" dt="2021-10-29T10:09:22.053" v="681" actId="20577"/>
          <ac:spMkLst>
            <pc:docMk/>
            <pc:sldMk cId="0" sldId="283"/>
            <ac:spMk id="50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512" v="398" actId="790"/>
          <ac:spMkLst>
            <pc:docMk/>
            <pc:sldMk cId="0" sldId="283"/>
            <ac:spMk id="50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523" v="399" actId="790"/>
          <ac:spMkLst>
            <pc:docMk/>
            <pc:sldMk cId="0" sldId="283"/>
            <ac:spMk id="50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534" v="400" actId="790"/>
          <ac:spMkLst>
            <pc:docMk/>
            <pc:sldMk cId="0" sldId="283"/>
            <ac:spMk id="50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545" v="401" actId="790"/>
          <ac:spMkLst>
            <pc:docMk/>
            <pc:sldMk cId="0" sldId="283"/>
            <ac:spMk id="50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546" v="402" actId="790"/>
          <ac:spMkLst>
            <pc:docMk/>
            <pc:sldMk cId="0" sldId="283"/>
            <ac:spMk id="51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547" v="403" actId="790"/>
          <ac:spMkLst>
            <pc:docMk/>
            <pc:sldMk cId="0" sldId="283"/>
            <ac:spMk id="51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567" v="404" actId="790"/>
          <ac:spMkLst>
            <pc:docMk/>
            <pc:sldMk cId="0" sldId="283"/>
            <ac:spMk id="51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589" v="405" actId="790"/>
          <ac:spMkLst>
            <pc:docMk/>
            <pc:sldMk cId="0" sldId="283"/>
            <ac:spMk id="51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601" v="406" actId="790"/>
          <ac:spMkLst>
            <pc:docMk/>
            <pc:sldMk cId="0" sldId="283"/>
            <ac:spMk id="514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9:57.115" v="697" actId="5793"/>
        <pc:sldMkLst>
          <pc:docMk/>
          <pc:sldMk cId="0" sldId="284"/>
        </pc:sldMkLst>
        <pc:spChg chg="mod">
          <ac:chgData name="Patrik Hrkút" userId="69b41f3f-cce6-4833-b1b6-94a378442888" providerId="ADAL" clId="{786D3514-58BA-4327-8AE0-0DD58BF8219B}" dt="2021-10-29T10:07:24.614" v="407" actId="790"/>
          <ac:spMkLst>
            <pc:docMk/>
            <pc:sldMk cId="0" sldId="284"/>
            <ac:spMk id="51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615" v="408" actId="790"/>
          <ac:spMkLst>
            <pc:docMk/>
            <pc:sldMk cId="0" sldId="284"/>
            <ac:spMk id="52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9:57.115" v="697" actId="5793"/>
          <ac:spMkLst>
            <pc:docMk/>
            <pc:sldMk cId="0" sldId="284"/>
            <ac:spMk id="521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4.755" v="412" actId="790"/>
        <pc:sldMkLst>
          <pc:docMk/>
          <pc:sldMk cId="0" sldId="285"/>
        </pc:sldMkLst>
        <pc:spChg chg="mod">
          <ac:chgData name="Patrik Hrkút" userId="69b41f3f-cce6-4833-b1b6-94a378442888" providerId="ADAL" clId="{786D3514-58BA-4327-8AE0-0DD58BF8219B}" dt="2021-10-29T10:07:24.740" v="410" actId="790"/>
          <ac:spMkLst>
            <pc:docMk/>
            <pc:sldMk cId="0" sldId="285"/>
            <ac:spMk id="52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742" v="411" actId="790"/>
          <ac:spMkLst>
            <pc:docMk/>
            <pc:sldMk cId="0" sldId="285"/>
            <ac:spMk id="52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755" v="412" actId="790"/>
          <ac:spMkLst>
            <pc:docMk/>
            <pc:sldMk cId="0" sldId="285"/>
            <ac:spMk id="528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10:17.624" v="698" actId="6549"/>
        <pc:sldMkLst>
          <pc:docMk/>
          <pc:sldMk cId="0" sldId="286"/>
        </pc:sldMkLst>
        <pc:spChg chg="mod">
          <ac:chgData name="Patrik Hrkút" userId="69b41f3f-cce6-4833-b1b6-94a378442888" providerId="ADAL" clId="{786D3514-58BA-4327-8AE0-0DD58BF8219B}" dt="2021-10-29T10:07:24.757" v="413" actId="790"/>
          <ac:spMkLst>
            <pc:docMk/>
            <pc:sldMk cId="0" sldId="286"/>
            <ac:spMk id="53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10:17.624" v="698" actId="6549"/>
          <ac:spMkLst>
            <pc:docMk/>
            <pc:sldMk cId="0" sldId="286"/>
            <ac:spMk id="53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768" v="415" actId="790"/>
          <ac:spMkLst>
            <pc:docMk/>
            <pc:sldMk cId="0" sldId="286"/>
            <ac:spMk id="535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4.792" v="418" actId="790"/>
        <pc:sldMkLst>
          <pc:docMk/>
          <pc:sldMk cId="0" sldId="287"/>
        </pc:sldMkLst>
        <pc:spChg chg="mod">
          <ac:chgData name="Patrik Hrkút" userId="69b41f3f-cce6-4833-b1b6-94a378442888" providerId="ADAL" clId="{786D3514-58BA-4327-8AE0-0DD58BF8219B}" dt="2021-10-29T10:07:24.769" v="416" actId="790"/>
          <ac:spMkLst>
            <pc:docMk/>
            <pc:sldMk cId="0" sldId="287"/>
            <ac:spMk id="54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790" v="417" actId="790"/>
          <ac:spMkLst>
            <pc:docMk/>
            <pc:sldMk cId="0" sldId="287"/>
            <ac:spMk id="54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792" v="418" actId="790"/>
          <ac:spMkLst>
            <pc:docMk/>
            <pc:sldMk cId="0" sldId="287"/>
            <ac:spMk id="542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4.814" v="421" actId="790"/>
        <pc:sldMkLst>
          <pc:docMk/>
          <pc:sldMk cId="0" sldId="288"/>
        </pc:sldMkLst>
        <pc:spChg chg="mod">
          <ac:chgData name="Patrik Hrkút" userId="69b41f3f-cce6-4833-b1b6-94a378442888" providerId="ADAL" clId="{786D3514-58BA-4327-8AE0-0DD58BF8219B}" dt="2021-10-29T10:07:24.794" v="419" actId="790"/>
          <ac:spMkLst>
            <pc:docMk/>
            <pc:sldMk cId="0" sldId="288"/>
            <ac:spMk id="54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812" v="420" actId="790"/>
          <ac:spMkLst>
            <pc:docMk/>
            <pc:sldMk cId="0" sldId="288"/>
            <ac:spMk id="54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814" v="421" actId="790"/>
          <ac:spMkLst>
            <pc:docMk/>
            <pc:sldMk cId="0" sldId="288"/>
            <ac:spMk id="549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4.909" v="424" actId="790"/>
        <pc:sldMkLst>
          <pc:docMk/>
          <pc:sldMk cId="0" sldId="289"/>
        </pc:sldMkLst>
        <pc:spChg chg="mod">
          <ac:chgData name="Patrik Hrkút" userId="69b41f3f-cce6-4833-b1b6-94a378442888" providerId="ADAL" clId="{786D3514-58BA-4327-8AE0-0DD58BF8219B}" dt="2021-10-29T10:07:24.815" v="422" actId="790"/>
          <ac:spMkLst>
            <pc:docMk/>
            <pc:sldMk cId="0" sldId="289"/>
            <ac:spMk id="55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907" v="423" actId="790"/>
          <ac:spMkLst>
            <pc:docMk/>
            <pc:sldMk cId="0" sldId="289"/>
            <ac:spMk id="55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909" v="424" actId="790"/>
          <ac:spMkLst>
            <pc:docMk/>
            <pc:sldMk cId="0" sldId="289"/>
            <ac:spMk id="556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5.048" v="438" actId="790"/>
        <pc:sldMkLst>
          <pc:docMk/>
          <pc:sldMk cId="0" sldId="290"/>
        </pc:sldMkLst>
        <pc:spChg chg="mod">
          <ac:chgData name="Patrik Hrkút" userId="69b41f3f-cce6-4833-b1b6-94a378442888" providerId="ADAL" clId="{786D3514-58BA-4327-8AE0-0DD58BF8219B}" dt="2021-10-29T10:07:24.911" v="425" actId="790"/>
          <ac:spMkLst>
            <pc:docMk/>
            <pc:sldMk cId="0" sldId="290"/>
            <ac:spMk id="56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913" v="426" actId="790"/>
          <ac:spMkLst>
            <pc:docMk/>
            <pc:sldMk cId="0" sldId="290"/>
            <ac:spMk id="56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924" v="427" actId="790"/>
          <ac:spMkLst>
            <pc:docMk/>
            <pc:sldMk cId="0" sldId="290"/>
            <ac:spMk id="56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936" v="428" actId="790"/>
          <ac:spMkLst>
            <pc:docMk/>
            <pc:sldMk cId="0" sldId="290"/>
            <ac:spMk id="56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947" v="429" actId="790"/>
          <ac:spMkLst>
            <pc:docMk/>
            <pc:sldMk cId="0" sldId="290"/>
            <ac:spMk id="56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958" v="430" actId="790"/>
          <ac:spMkLst>
            <pc:docMk/>
            <pc:sldMk cId="0" sldId="290"/>
            <ac:spMk id="56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968" v="431" actId="790"/>
          <ac:spMkLst>
            <pc:docMk/>
            <pc:sldMk cId="0" sldId="290"/>
            <ac:spMk id="57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980" v="432" actId="790"/>
          <ac:spMkLst>
            <pc:docMk/>
            <pc:sldMk cId="0" sldId="290"/>
            <ac:spMk id="57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4.992" v="433" actId="790"/>
          <ac:spMkLst>
            <pc:docMk/>
            <pc:sldMk cId="0" sldId="290"/>
            <ac:spMk id="57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003" v="434" actId="790"/>
          <ac:spMkLst>
            <pc:docMk/>
            <pc:sldMk cId="0" sldId="290"/>
            <ac:spMk id="57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014" v="435" actId="790"/>
          <ac:spMkLst>
            <pc:docMk/>
            <pc:sldMk cId="0" sldId="290"/>
            <ac:spMk id="57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025" v="436" actId="790"/>
          <ac:spMkLst>
            <pc:docMk/>
            <pc:sldMk cId="0" sldId="290"/>
            <ac:spMk id="57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036" v="437" actId="790"/>
          <ac:spMkLst>
            <pc:docMk/>
            <pc:sldMk cId="0" sldId="290"/>
            <ac:spMk id="57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048" v="438" actId="790"/>
          <ac:spMkLst>
            <pc:docMk/>
            <pc:sldMk cId="0" sldId="290"/>
            <ac:spMk id="581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5.151" v="449" actId="790"/>
        <pc:sldMkLst>
          <pc:docMk/>
          <pc:sldMk cId="0" sldId="291"/>
        </pc:sldMkLst>
        <pc:spChg chg="mod">
          <ac:chgData name="Patrik Hrkút" userId="69b41f3f-cce6-4833-b1b6-94a378442888" providerId="ADAL" clId="{786D3514-58BA-4327-8AE0-0DD58BF8219B}" dt="2021-10-29T10:07:25.050" v="439" actId="790"/>
          <ac:spMkLst>
            <pc:docMk/>
            <pc:sldMk cId="0" sldId="291"/>
            <ac:spMk id="58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052" v="440" actId="790"/>
          <ac:spMkLst>
            <pc:docMk/>
            <pc:sldMk cId="0" sldId="291"/>
            <ac:spMk id="58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063" v="441" actId="790"/>
          <ac:spMkLst>
            <pc:docMk/>
            <pc:sldMk cId="0" sldId="291"/>
            <ac:spMk id="58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073" v="442" actId="790"/>
          <ac:spMkLst>
            <pc:docMk/>
            <pc:sldMk cId="0" sldId="291"/>
            <ac:spMk id="58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084" v="443" actId="790"/>
          <ac:spMkLst>
            <pc:docMk/>
            <pc:sldMk cId="0" sldId="291"/>
            <ac:spMk id="59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096" v="444" actId="790"/>
          <ac:spMkLst>
            <pc:docMk/>
            <pc:sldMk cId="0" sldId="291"/>
            <ac:spMk id="60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107" v="445" actId="790"/>
          <ac:spMkLst>
            <pc:docMk/>
            <pc:sldMk cId="0" sldId="291"/>
            <ac:spMk id="60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119" v="446" actId="790"/>
          <ac:spMkLst>
            <pc:docMk/>
            <pc:sldMk cId="0" sldId="291"/>
            <ac:spMk id="60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130" v="447" actId="790"/>
          <ac:spMkLst>
            <pc:docMk/>
            <pc:sldMk cId="0" sldId="291"/>
            <ac:spMk id="60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141" v="448" actId="790"/>
          <ac:spMkLst>
            <pc:docMk/>
            <pc:sldMk cId="0" sldId="291"/>
            <ac:spMk id="61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151" v="449" actId="790"/>
          <ac:spMkLst>
            <pc:docMk/>
            <pc:sldMk cId="0" sldId="291"/>
            <ac:spMk id="611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5.184" v="452" actId="790"/>
        <pc:sldMkLst>
          <pc:docMk/>
          <pc:sldMk cId="0" sldId="292"/>
        </pc:sldMkLst>
        <pc:spChg chg="mod">
          <ac:chgData name="Patrik Hrkút" userId="69b41f3f-cce6-4833-b1b6-94a378442888" providerId="ADAL" clId="{786D3514-58BA-4327-8AE0-0DD58BF8219B}" dt="2021-10-29T10:07:25.163" v="450" actId="790"/>
          <ac:spMkLst>
            <pc:docMk/>
            <pc:sldMk cId="0" sldId="292"/>
            <ac:spMk id="61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165" v="451" actId="790"/>
          <ac:spMkLst>
            <pc:docMk/>
            <pc:sldMk cId="0" sldId="292"/>
            <ac:spMk id="61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184" v="452" actId="790"/>
          <ac:spMkLst>
            <pc:docMk/>
            <pc:sldMk cId="0" sldId="292"/>
            <ac:spMk id="618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5.332" v="466" actId="790"/>
        <pc:sldMkLst>
          <pc:docMk/>
          <pc:sldMk cId="0" sldId="293"/>
        </pc:sldMkLst>
        <pc:spChg chg="mod">
          <ac:chgData name="Patrik Hrkút" userId="69b41f3f-cce6-4833-b1b6-94a378442888" providerId="ADAL" clId="{786D3514-58BA-4327-8AE0-0DD58BF8219B}" dt="2021-10-29T10:07:25.186" v="453" actId="790"/>
          <ac:spMkLst>
            <pc:docMk/>
            <pc:sldMk cId="0" sldId="293"/>
            <ac:spMk id="62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188" v="454" actId="790"/>
          <ac:spMkLst>
            <pc:docMk/>
            <pc:sldMk cId="0" sldId="293"/>
            <ac:spMk id="62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199" v="455" actId="790"/>
          <ac:spMkLst>
            <pc:docMk/>
            <pc:sldMk cId="0" sldId="293"/>
            <ac:spMk id="62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210" v="456" actId="790"/>
          <ac:spMkLst>
            <pc:docMk/>
            <pc:sldMk cId="0" sldId="293"/>
            <ac:spMk id="62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221" v="457" actId="790"/>
          <ac:spMkLst>
            <pc:docMk/>
            <pc:sldMk cId="0" sldId="293"/>
            <ac:spMk id="62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232" v="458" actId="790"/>
          <ac:spMkLst>
            <pc:docMk/>
            <pc:sldMk cId="0" sldId="293"/>
            <ac:spMk id="63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243" v="459" actId="790"/>
          <ac:spMkLst>
            <pc:docMk/>
            <pc:sldMk cId="0" sldId="293"/>
            <ac:spMk id="63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265" v="460" actId="790"/>
          <ac:spMkLst>
            <pc:docMk/>
            <pc:sldMk cId="0" sldId="293"/>
            <ac:spMk id="63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276" v="461" actId="790"/>
          <ac:spMkLst>
            <pc:docMk/>
            <pc:sldMk cId="0" sldId="293"/>
            <ac:spMk id="63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287" v="462" actId="790"/>
          <ac:spMkLst>
            <pc:docMk/>
            <pc:sldMk cId="0" sldId="293"/>
            <ac:spMk id="63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298" v="463" actId="790"/>
          <ac:spMkLst>
            <pc:docMk/>
            <pc:sldMk cId="0" sldId="293"/>
            <ac:spMk id="63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311" v="464" actId="790"/>
          <ac:spMkLst>
            <pc:docMk/>
            <pc:sldMk cId="0" sldId="293"/>
            <ac:spMk id="64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321" v="465" actId="790"/>
          <ac:spMkLst>
            <pc:docMk/>
            <pc:sldMk cId="0" sldId="293"/>
            <ac:spMk id="64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332" v="466" actId="790"/>
          <ac:spMkLst>
            <pc:docMk/>
            <pc:sldMk cId="0" sldId="293"/>
            <ac:spMk id="643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5.437" v="477" actId="790"/>
        <pc:sldMkLst>
          <pc:docMk/>
          <pc:sldMk cId="0" sldId="294"/>
        </pc:sldMkLst>
        <pc:spChg chg="mod">
          <ac:chgData name="Patrik Hrkút" userId="69b41f3f-cce6-4833-b1b6-94a378442888" providerId="ADAL" clId="{786D3514-58BA-4327-8AE0-0DD58BF8219B}" dt="2021-10-29T10:07:25.335" v="467" actId="790"/>
          <ac:spMkLst>
            <pc:docMk/>
            <pc:sldMk cId="0" sldId="294"/>
            <ac:spMk id="64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336" v="468" actId="790"/>
          <ac:spMkLst>
            <pc:docMk/>
            <pc:sldMk cId="0" sldId="294"/>
            <ac:spMk id="64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347" v="469" actId="790"/>
          <ac:spMkLst>
            <pc:docMk/>
            <pc:sldMk cId="0" sldId="294"/>
            <ac:spMk id="65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358" v="470" actId="790"/>
          <ac:spMkLst>
            <pc:docMk/>
            <pc:sldMk cId="0" sldId="294"/>
            <ac:spMk id="65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368" v="471" actId="790"/>
          <ac:spMkLst>
            <pc:docMk/>
            <pc:sldMk cId="0" sldId="294"/>
            <ac:spMk id="65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380" v="472" actId="790"/>
          <ac:spMkLst>
            <pc:docMk/>
            <pc:sldMk cId="0" sldId="294"/>
            <ac:spMk id="66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391" v="473" actId="790"/>
          <ac:spMkLst>
            <pc:docMk/>
            <pc:sldMk cId="0" sldId="294"/>
            <ac:spMk id="66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402" v="474" actId="790"/>
          <ac:spMkLst>
            <pc:docMk/>
            <pc:sldMk cId="0" sldId="294"/>
            <ac:spMk id="66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414" v="475" actId="790"/>
          <ac:spMkLst>
            <pc:docMk/>
            <pc:sldMk cId="0" sldId="294"/>
            <ac:spMk id="66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426" v="476" actId="790"/>
          <ac:spMkLst>
            <pc:docMk/>
            <pc:sldMk cId="0" sldId="294"/>
            <ac:spMk id="67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437" v="477" actId="790"/>
          <ac:spMkLst>
            <pc:docMk/>
            <pc:sldMk cId="0" sldId="294"/>
            <ac:spMk id="672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5.471" v="480" actId="790"/>
        <pc:sldMkLst>
          <pc:docMk/>
          <pc:sldMk cId="0" sldId="295"/>
        </pc:sldMkLst>
        <pc:spChg chg="mod">
          <ac:chgData name="Patrik Hrkút" userId="69b41f3f-cce6-4833-b1b6-94a378442888" providerId="ADAL" clId="{786D3514-58BA-4327-8AE0-0DD58BF8219B}" dt="2021-10-29T10:07:25.449" v="478" actId="790"/>
          <ac:spMkLst>
            <pc:docMk/>
            <pc:sldMk cId="0" sldId="295"/>
            <ac:spMk id="67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469" v="479" actId="790"/>
          <ac:spMkLst>
            <pc:docMk/>
            <pc:sldMk cId="0" sldId="295"/>
            <ac:spMk id="67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471" v="480" actId="790"/>
          <ac:spMkLst>
            <pc:docMk/>
            <pc:sldMk cId="0" sldId="295"/>
            <ac:spMk id="679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5.608" v="493" actId="790"/>
        <pc:sldMkLst>
          <pc:docMk/>
          <pc:sldMk cId="0" sldId="296"/>
        </pc:sldMkLst>
        <pc:spChg chg="mod">
          <ac:chgData name="Patrik Hrkút" userId="69b41f3f-cce6-4833-b1b6-94a378442888" providerId="ADAL" clId="{786D3514-58BA-4327-8AE0-0DD58BF8219B}" dt="2021-10-29T10:07:25.473" v="481" actId="790"/>
          <ac:spMkLst>
            <pc:docMk/>
            <pc:sldMk cId="0" sldId="296"/>
            <ac:spMk id="68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475" v="482" actId="790"/>
          <ac:spMkLst>
            <pc:docMk/>
            <pc:sldMk cId="0" sldId="296"/>
            <ac:spMk id="68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486" v="483" actId="790"/>
          <ac:spMkLst>
            <pc:docMk/>
            <pc:sldMk cId="0" sldId="296"/>
            <ac:spMk id="68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498" v="484" actId="790"/>
          <ac:spMkLst>
            <pc:docMk/>
            <pc:sldMk cId="0" sldId="296"/>
            <ac:spMk id="68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509" v="485" actId="790"/>
          <ac:spMkLst>
            <pc:docMk/>
            <pc:sldMk cId="0" sldId="296"/>
            <ac:spMk id="69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520" v="486" actId="790"/>
          <ac:spMkLst>
            <pc:docMk/>
            <pc:sldMk cId="0" sldId="296"/>
            <ac:spMk id="69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531" v="487" actId="790"/>
          <ac:spMkLst>
            <pc:docMk/>
            <pc:sldMk cId="0" sldId="296"/>
            <ac:spMk id="69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542" v="488" actId="790"/>
          <ac:spMkLst>
            <pc:docMk/>
            <pc:sldMk cId="0" sldId="296"/>
            <ac:spMk id="69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563" v="489" actId="790"/>
          <ac:spMkLst>
            <pc:docMk/>
            <pc:sldMk cId="0" sldId="296"/>
            <ac:spMk id="69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575" v="490" actId="790"/>
          <ac:spMkLst>
            <pc:docMk/>
            <pc:sldMk cId="0" sldId="296"/>
            <ac:spMk id="69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587" v="491" actId="790"/>
          <ac:spMkLst>
            <pc:docMk/>
            <pc:sldMk cId="0" sldId="296"/>
            <ac:spMk id="70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598" v="492" actId="790"/>
          <ac:spMkLst>
            <pc:docMk/>
            <pc:sldMk cId="0" sldId="296"/>
            <ac:spMk id="70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608" v="493" actId="790"/>
          <ac:spMkLst>
            <pc:docMk/>
            <pc:sldMk cId="0" sldId="296"/>
            <ac:spMk id="703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5.714" v="504" actId="790"/>
        <pc:sldMkLst>
          <pc:docMk/>
          <pc:sldMk cId="0" sldId="297"/>
        </pc:sldMkLst>
        <pc:spChg chg="mod">
          <ac:chgData name="Patrik Hrkút" userId="69b41f3f-cce6-4833-b1b6-94a378442888" providerId="ADAL" clId="{786D3514-58BA-4327-8AE0-0DD58BF8219B}" dt="2021-10-29T10:07:25.611" v="494" actId="790"/>
          <ac:spMkLst>
            <pc:docMk/>
            <pc:sldMk cId="0" sldId="297"/>
            <ac:spMk id="70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612" v="495" actId="790"/>
          <ac:spMkLst>
            <pc:docMk/>
            <pc:sldMk cId="0" sldId="297"/>
            <ac:spMk id="70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623" v="496" actId="790"/>
          <ac:spMkLst>
            <pc:docMk/>
            <pc:sldMk cId="0" sldId="297"/>
            <ac:spMk id="71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634" v="497" actId="790"/>
          <ac:spMkLst>
            <pc:docMk/>
            <pc:sldMk cId="0" sldId="297"/>
            <ac:spMk id="71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646" v="498" actId="790"/>
          <ac:spMkLst>
            <pc:docMk/>
            <pc:sldMk cId="0" sldId="297"/>
            <ac:spMk id="71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658" v="499" actId="790"/>
          <ac:spMkLst>
            <pc:docMk/>
            <pc:sldMk cId="0" sldId="297"/>
            <ac:spMk id="72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669" v="500" actId="790"/>
          <ac:spMkLst>
            <pc:docMk/>
            <pc:sldMk cId="0" sldId="297"/>
            <ac:spMk id="72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680" v="501" actId="790"/>
          <ac:spMkLst>
            <pc:docMk/>
            <pc:sldMk cId="0" sldId="297"/>
            <ac:spMk id="72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691" v="502" actId="790"/>
          <ac:spMkLst>
            <pc:docMk/>
            <pc:sldMk cId="0" sldId="297"/>
            <ac:spMk id="72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702" v="503" actId="790"/>
          <ac:spMkLst>
            <pc:docMk/>
            <pc:sldMk cId="0" sldId="297"/>
            <ac:spMk id="72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714" v="504" actId="790"/>
          <ac:spMkLst>
            <pc:docMk/>
            <pc:sldMk cId="0" sldId="297"/>
            <ac:spMk id="730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5.731" v="507" actId="790"/>
        <pc:sldMkLst>
          <pc:docMk/>
          <pc:sldMk cId="0" sldId="298"/>
        </pc:sldMkLst>
        <pc:spChg chg="mod">
          <ac:chgData name="Patrik Hrkút" userId="69b41f3f-cce6-4833-b1b6-94a378442888" providerId="ADAL" clId="{786D3514-58BA-4327-8AE0-0DD58BF8219B}" dt="2021-10-29T10:07:25.728" v="505" actId="790"/>
          <ac:spMkLst>
            <pc:docMk/>
            <pc:sldMk cId="0" sldId="298"/>
            <ac:spMk id="73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730" v="506" actId="790"/>
          <ac:spMkLst>
            <pc:docMk/>
            <pc:sldMk cId="0" sldId="298"/>
            <ac:spMk id="73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731" v="507" actId="790"/>
          <ac:spMkLst>
            <pc:docMk/>
            <pc:sldMk cId="0" sldId="298"/>
            <ac:spMk id="737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5.847" v="510" actId="790"/>
        <pc:sldMkLst>
          <pc:docMk/>
          <pc:sldMk cId="0" sldId="299"/>
        </pc:sldMkLst>
        <pc:spChg chg="mod">
          <ac:chgData name="Patrik Hrkút" userId="69b41f3f-cce6-4833-b1b6-94a378442888" providerId="ADAL" clId="{786D3514-58BA-4327-8AE0-0DD58BF8219B}" dt="2021-10-29T10:07:25.744" v="508" actId="790"/>
          <ac:spMkLst>
            <pc:docMk/>
            <pc:sldMk cId="0" sldId="299"/>
            <ac:spMk id="74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845" v="509" actId="790"/>
          <ac:spMkLst>
            <pc:docMk/>
            <pc:sldMk cId="0" sldId="299"/>
            <ac:spMk id="74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847" v="510" actId="790"/>
          <ac:spMkLst>
            <pc:docMk/>
            <pc:sldMk cId="0" sldId="299"/>
            <ac:spMk id="744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5.984" v="521" actId="790"/>
        <pc:sldMkLst>
          <pc:docMk/>
          <pc:sldMk cId="0" sldId="300"/>
        </pc:sldMkLst>
        <pc:spChg chg="mod">
          <ac:chgData name="Patrik Hrkút" userId="69b41f3f-cce6-4833-b1b6-94a378442888" providerId="ADAL" clId="{786D3514-58BA-4327-8AE0-0DD58BF8219B}" dt="2021-10-29T10:07:25.860" v="511" actId="790"/>
          <ac:spMkLst>
            <pc:docMk/>
            <pc:sldMk cId="0" sldId="300"/>
            <ac:spMk id="74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871" v="512" actId="790"/>
          <ac:spMkLst>
            <pc:docMk/>
            <pc:sldMk cId="0" sldId="300"/>
            <ac:spMk id="75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882" v="513" actId="790"/>
          <ac:spMkLst>
            <pc:docMk/>
            <pc:sldMk cId="0" sldId="300"/>
            <ac:spMk id="75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893" v="514" actId="790"/>
          <ac:spMkLst>
            <pc:docMk/>
            <pc:sldMk cId="0" sldId="300"/>
            <ac:spMk id="75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905" v="515" actId="790"/>
          <ac:spMkLst>
            <pc:docMk/>
            <pc:sldMk cId="0" sldId="300"/>
            <ac:spMk id="76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927" v="516" actId="790"/>
          <ac:spMkLst>
            <pc:docMk/>
            <pc:sldMk cId="0" sldId="300"/>
            <ac:spMk id="76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938" v="517" actId="790"/>
          <ac:spMkLst>
            <pc:docMk/>
            <pc:sldMk cId="0" sldId="300"/>
            <ac:spMk id="76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960" v="518" actId="790"/>
          <ac:spMkLst>
            <pc:docMk/>
            <pc:sldMk cId="0" sldId="300"/>
            <ac:spMk id="76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971" v="519" actId="790"/>
          <ac:spMkLst>
            <pc:docMk/>
            <pc:sldMk cId="0" sldId="300"/>
            <ac:spMk id="76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982" v="520" actId="790"/>
          <ac:spMkLst>
            <pc:docMk/>
            <pc:sldMk cId="0" sldId="300"/>
            <ac:spMk id="76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5.984" v="521" actId="790"/>
          <ac:spMkLst>
            <pc:docMk/>
            <pc:sldMk cId="0" sldId="300"/>
            <ac:spMk id="773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015" v="524" actId="790"/>
        <pc:sldMkLst>
          <pc:docMk/>
          <pc:sldMk cId="0" sldId="301"/>
        </pc:sldMkLst>
        <pc:spChg chg="mod">
          <ac:chgData name="Patrik Hrkút" userId="69b41f3f-cce6-4833-b1b6-94a378442888" providerId="ADAL" clId="{786D3514-58BA-4327-8AE0-0DD58BF8219B}" dt="2021-10-29T10:07:25.987" v="522" actId="790"/>
          <ac:spMkLst>
            <pc:docMk/>
            <pc:sldMk cId="0" sldId="301"/>
            <ac:spMk id="77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013" v="523" actId="790"/>
          <ac:spMkLst>
            <pc:docMk/>
            <pc:sldMk cId="0" sldId="301"/>
            <ac:spMk id="78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015" v="524" actId="790"/>
          <ac:spMkLst>
            <pc:docMk/>
            <pc:sldMk cId="0" sldId="301"/>
            <ac:spMk id="781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053" v="527" actId="790"/>
        <pc:sldMkLst>
          <pc:docMk/>
          <pc:sldMk cId="0" sldId="302"/>
        </pc:sldMkLst>
        <pc:spChg chg="mod">
          <ac:chgData name="Patrik Hrkút" userId="69b41f3f-cce6-4833-b1b6-94a378442888" providerId="ADAL" clId="{786D3514-58BA-4327-8AE0-0DD58BF8219B}" dt="2021-10-29T10:07:26.029" v="525" actId="790"/>
          <ac:spMkLst>
            <pc:docMk/>
            <pc:sldMk cId="0" sldId="302"/>
            <ac:spMk id="78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051" v="526" actId="790"/>
          <ac:spMkLst>
            <pc:docMk/>
            <pc:sldMk cId="0" sldId="302"/>
            <ac:spMk id="78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053" v="527" actId="790"/>
          <ac:spMkLst>
            <pc:docMk/>
            <pc:sldMk cId="0" sldId="302"/>
            <ac:spMk id="788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085" v="530" actId="790"/>
        <pc:sldMkLst>
          <pc:docMk/>
          <pc:sldMk cId="0" sldId="303"/>
        </pc:sldMkLst>
        <pc:spChg chg="mod">
          <ac:chgData name="Patrik Hrkút" userId="69b41f3f-cce6-4833-b1b6-94a378442888" providerId="ADAL" clId="{786D3514-58BA-4327-8AE0-0DD58BF8219B}" dt="2021-10-29T10:07:26.067" v="528" actId="790"/>
          <ac:spMkLst>
            <pc:docMk/>
            <pc:sldMk cId="0" sldId="303"/>
            <ac:spMk id="79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083" v="529" actId="790"/>
          <ac:spMkLst>
            <pc:docMk/>
            <pc:sldMk cId="0" sldId="303"/>
            <ac:spMk id="79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085" v="530" actId="790"/>
          <ac:spMkLst>
            <pc:docMk/>
            <pc:sldMk cId="0" sldId="303"/>
            <ac:spMk id="795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234" v="542" actId="790"/>
        <pc:sldMkLst>
          <pc:docMk/>
          <pc:sldMk cId="0" sldId="304"/>
        </pc:sldMkLst>
        <pc:spChg chg="mod">
          <ac:chgData name="Patrik Hrkút" userId="69b41f3f-cce6-4833-b1b6-94a378442888" providerId="ADAL" clId="{786D3514-58BA-4327-8AE0-0DD58BF8219B}" dt="2021-10-29T10:07:26.098" v="531" actId="790"/>
          <ac:spMkLst>
            <pc:docMk/>
            <pc:sldMk cId="0" sldId="304"/>
            <ac:spMk id="80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110" v="532" actId="790"/>
          <ac:spMkLst>
            <pc:docMk/>
            <pc:sldMk cId="0" sldId="304"/>
            <ac:spMk id="80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121" v="533" actId="790"/>
          <ac:spMkLst>
            <pc:docMk/>
            <pc:sldMk cId="0" sldId="304"/>
            <ac:spMk id="80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132" v="534" actId="790"/>
          <ac:spMkLst>
            <pc:docMk/>
            <pc:sldMk cId="0" sldId="304"/>
            <ac:spMk id="80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144" v="535" actId="790"/>
          <ac:spMkLst>
            <pc:docMk/>
            <pc:sldMk cId="0" sldId="304"/>
            <ac:spMk id="81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165" v="536" actId="790"/>
          <ac:spMkLst>
            <pc:docMk/>
            <pc:sldMk cId="0" sldId="304"/>
            <ac:spMk id="81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176" v="537" actId="790"/>
          <ac:spMkLst>
            <pc:docMk/>
            <pc:sldMk cId="0" sldId="304"/>
            <ac:spMk id="81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198" v="538" actId="790"/>
          <ac:spMkLst>
            <pc:docMk/>
            <pc:sldMk cId="0" sldId="304"/>
            <ac:spMk id="81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209" v="539" actId="790"/>
          <ac:spMkLst>
            <pc:docMk/>
            <pc:sldMk cId="0" sldId="304"/>
            <ac:spMk id="81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221" v="540" actId="790"/>
          <ac:spMkLst>
            <pc:docMk/>
            <pc:sldMk cId="0" sldId="304"/>
            <ac:spMk id="81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232" v="541" actId="790"/>
          <ac:spMkLst>
            <pc:docMk/>
            <pc:sldMk cId="0" sldId="304"/>
            <ac:spMk id="82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234" v="542" actId="790"/>
          <ac:spMkLst>
            <pc:docMk/>
            <pc:sldMk cId="0" sldId="304"/>
            <ac:spMk id="828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251" v="546"/>
        <pc:sldMkLst>
          <pc:docMk/>
          <pc:sldMk cId="0" sldId="305"/>
        </pc:sldMkLst>
        <pc:spChg chg="mod">
          <ac:chgData name="Patrik Hrkút" userId="69b41f3f-cce6-4833-b1b6-94a378442888" providerId="ADAL" clId="{786D3514-58BA-4327-8AE0-0DD58BF8219B}" dt="2021-10-29T10:07:26.251" v="546"/>
          <ac:spMkLst>
            <pc:docMk/>
            <pc:sldMk cId="0" sldId="305"/>
            <ac:spMk id="2" creationId="{4CEDB1E5-FE9A-4139-A49D-919B44C90841}"/>
          </ac:spMkLst>
        </pc:spChg>
        <pc:spChg chg="mod">
          <ac:chgData name="Patrik Hrkút" userId="69b41f3f-cce6-4833-b1b6-94a378442888" providerId="ADAL" clId="{786D3514-58BA-4327-8AE0-0DD58BF8219B}" dt="2021-10-29T10:07:26.238" v="543" actId="790"/>
          <ac:spMkLst>
            <pc:docMk/>
            <pc:sldMk cId="0" sldId="305"/>
            <ac:spMk id="83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245" v="544" actId="790"/>
          <ac:spMkLst>
            <pc:docMk/>
            <pc:sldMk cId="0" sldId="305"/>
            <ac:spMk id="83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247" v="545" actId="790"/>
          <ac:spMkLst>
            <pc:docMk/>
            <pc:sldMk cId="0" sldId="305"/>
            <ac:spMk id="836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399" v="558" actId="790"/>
        <pc:sldMkLst>
          <pc:docMk/>
          <pc:sldMk cId="0" sldId="306"/>
        </pc:sldMkLst>
        <pc:spChg chg="mod">
          <ac:chgData name="Patrik Hrkút" userId="69b41f3f-cce6-4833-b1b6-94a378442888" providerId="ADAL" clId="{786D3514-58BA-4327-8AE0-0DD58BF8219B}" dt="2021-10-29T10:07:26.263" v="547" actId="790"/>
          <ac:spMkLst>
            <pc:docMk/>
            <pc:sldMk cId="0" sldId="306"/>
            <ac:spMk id="84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274" v="548" actId="790"/>
          <ac:spMkLst>
            <pc:docMk/>
            <pc:sldMk cId="0" sldId="306"/>
            <ac:spMk id="84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285" v="549" actId="790"/>
          <ac:spMkLst>
            <pc:docMk/>
            <pc:sldMk cId="0" sldId="306"/>
            <ac:spMk id="84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296" v="550" actId="790"/>
          <ac:spMkLst>
            <pc:docMk/>
            <pc:sldMk cId="0" sldId="306"/>
            <ac:spMk id="84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308" v="551" actId="790"/>
          <ac:spMkLst>
            <pc:docMk/>
            <pc:sldMk cId="0" sldId="306"/>
            <ac:spMk id="85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330" v="552" actId="790"/>
          <ac:spMkLst>
            <pc:docMk/>
            <pc:sldMk cId="0" sldId="306"/>
            <ac:spMk id="85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341" v="553" actId="790"/>
          <ac:spMkLst>
            <pc:docMk/>
            <pc:sldMk cId="0" sldId="306"/>
            <ac:spMk id="85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363" v="554" actId="790"/>
          <ac:spMkLst>
            <pc:docMk/>
            <pc:sldMk cId="0" sldId="306"/>
            <ac:spMk id="85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374" v="555" actId="790"/>
          <ac:spMkLst>
            <pc:docMk/>
            <pc:sldMk cId="0" sldId="306"/>
            <ac:spMk id="85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385" v="556" actId="790"/>
          <ac:spMkLst>
            <pc:docMk/>
            <pc:sldMk cId="0" sldId="306"/>
            <ac:spMk id="85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397" v="557" actId="790"/>
          <ac:spMkLst>
            <pc:docMk/>
            <pc:sldMk cId="0" sldId="306"/>
            <ac:spMk id="86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399" v="558" actId="790"/>
          <ac:spMkLst>
            <pc:docMk/>
            <pc:sldMk cId="0" sldId="306"/>
            <ac:spMk id="869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419" v="562" actId="790"/>
        <pc:sldMkLst>
          <pc:docMk/>
          <pc:sldMk cId="0" sldId="307"/>
        </pc:sldMkLst>
        <pc:spChg chg="mod">
          <ac:chgData name="Patrik Hrkút" userId="69b41f3f-cce6-4833-b1b6-94a378442888" providerId="ADAL" clId="{786D3514-58BA-4327-8AE0-0DD58BF8219B}" dt="2021-10-29T10:07:26.409" v="559"/>
          <ac:spMkLst>
            <pc:docMk/>
            <pc:sldMk cId="0" sldId="307"/>
            <ac:spMk id="2" creationId="{2FC465FA-3B84-4051-B2BE-C0E7E2B62BA8}"/>
          </ac:spMkLst>
        </pc:spChg>
        <pc:spChg chg="mod">
          <ac:chgData name="Patrik Hrkút" userId="69b41f3f-cce6-4833-b1b6-94a378442888" providerId="ADAL" clId="{786D3514-58BA-4327-8AE0-0DD58BF8219B}" dt="2021-10-29T10:07:26.411" v="560" actId="790"/>
          <ac:spMkLst>
            <pc:docMk/>
            <pc:sldMk cId="0" sldId="307"/>
            <ac:spMk id="87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417" v="561" actId="790"/>
          <ac:spMkLst>
            <pc:docMk/>
            <pc:sldMk cId="0" sldId="307"/>
            <ac:spMk id="87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419" v="562" actId="790"/>
          <ac:spMkLst>
            <pc:docMk/>
            <pc:sldMk cId="0" sldId="307"/>
            <ac:spMk id="881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439" v="565"/>
        <pc:sldMkLst>
          <pc:docMk/>
          <pc:sldMk cId="0" sldId="308"/>
        </pc:sldMkLst>
        <pc:spChg chg="mod">
          <ac:chgData name="Patrik Hrkút" userId="69b41f3f-cce6-4833-b1b6-94a378442888" providerId="ADAL" clId="{786D3514-58BA-4327-8AE0-0DD58BF8219B}" dt="2021-10-29T10:07:26.439" v="565"/>
          <ac:spMkLst>
            <pc:docMk/>
            <pc:sldMk cId="0" sldId="308"/>
            <ac:spMk id="4" creationId="{B160F20C-55A7-43AC-9D29-B75DE0EC5E82}"/>
          </ac:spMkLst>
        </pc:spChg>
        <pc:spChg chg="mod">
          <ac:chgData name="Patrik Hrkút" userId="69b41f3f-cce6-4833-b1b6-94a378442888" providerId="ADAL" clId="{786D3514-58BA-4327-8AE0-0DD58BF8219B}" dt="2021-10-29T10:07:26.421" v="563" actId="790"/>
          <ac:spMkLst>
            <pc:docMk/>
            <pc:sldMk cId="0" sldId="308"/>
            <ac:spMk id="88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423" v="564" actId="790"/>
          <ac:spMkLst>
            <pc:docMk/>
            <pc:sldMk cId="0" sldId="308"/>
            <ac:spMk id="888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587" v="577" actId="790"/>
        <pc:sldMkLst>
          <pc:docMk/>
          <pc:sldMk cId="0" sldId="309"/>
        </pc:sldMkLst>
        <pc:spChg chg="mod">
          <ac:chgData name="Patrik Hrkút" userId="69b41f3f-cce6-4833-b1b6-94a378442888" providerId="ADAL" clId="{786D3514-58BA-4327-8AE0-0DD58BF8219B}" dt="2021-10-29T10:07:26.453" v="566" actId="790"/>
          <ac:spMkLst>
            <pc:docMk/>
            <pc:sldMk cId="0" sldId="309"/>
            <ac:spMk id="89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465" v="567" actId="790"/>
          <ac:spMkLst>
            <pc:docMk/>
            <pc:sldMk cId="0" sldId="309"/>
            <ac:spMk id="89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477" v="568" actId="790"/>
          <ac:spMkLst>
            <pc:docMk/>
            <pc:sldMk cId="0" sldId="309"/>
            <ac:spMk id="89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487" v="569" actId="790"/>
          <ac:spMkLst>
            <pc:docMk/>
            <pc:sldMk cId="0" sldId="309"/>
            <ac:spMk id="89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499" v="570" actId="790"/>
          <ac:spMkLst>
            <pc:docMk/>
            <pc:sldMk cId="0" sldId="309"/>
            <ac:spMk id="90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520" v="571" actId="790"/>
          <ac:spMkLst>
            <pc:docMk/>
            <pc:sldMk cId="0" sldId="309"/>
            <ac:spMk id="90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531" v="572" actId="790"/>
          <ac:spMkLst>
            <pc:docMk/>
            <pc:sldMk cId="0" sldId="309"/>
            <ac:spMk id="90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552" v="573" actId="790"/>
          <ac:spMkLst>
            <pc:docMk/>
            <pc:sldMk cId="0" sldId="309"/>
            <ac:spMk id="90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563" v="574" actId="790"/>
          <ac:spMkLst>
            <pc:docMk/>
            <pc:sldMk cId="0" sldId="309"/>
            <ac:spMk id="90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574" v="575" actId="790"/>
          <ac:spMkLst>
            <pc:docMk/>
            <pc:sldMk cId="0" sldId="309"/>
            <ac:spMk id="90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585" v="576" actId="790"/>
          <ac:spMkLst>
            <pc:docMk/>
            <pc:sldMk cId="0" sldId="309"/>
            <ac:spMk id="91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587" v="577" actId="790"/>
          <ac:spMkLst>
            <pc:docMk/>
            <pc:sldMk cId="0" sldId="309"/>
            <ac:spMk id="921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633" v="580"/>
        <pc:sldMkLst>
          <pc:docMk/>
          <pc:sldMk cId="0" sldId="310"/>
        </pc:sldMkLst>
        <pc:spChg chg="mod">
          <ac:chgData name="Patrik Hrkút" userId="69b41f3f-cce6-4833-b1b6-94a378442888" providerId="ADAL" clId="{786D3514-58BA-4327-8AE0-0DD58BF8219B}" dt="2021-10-29T10:07:26.633" v="580"/>
          <ac:spMkLst>
            <pc:docMk/>
            <pc:sldMk cId="0" sldId="310"/>
            <ac:spMk id="4" creationId="{B30D2AC8-6068-48FD-B72C-350680ACB377}"/>
          </ac:spMkLst>
        </pc:spChg>
        <pc:spChg chg="mod">
          <ac:chgData name="Patrik Hrkút" userId="69b41f3f-cce6-4833-b1b6-94a378442888" providerId="ADAL" clId="{786D3514-58BA-4327-8AE0-0DD58BF8219B}" dt="2021-10-29T10:07:26.601" v="578" actId="790"/>
          <ac:spMkLst>
            <pc:docMk/>
            <pc:sldMk cId="0" sldId="310"/>
            <ac:spMk id="92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603" v="579" actId="790"/>
          <ac:spMkLst>
            <pc:docMk/>
            <pc:sldMk cId="0" sldId="310"/>
            <ac:spMk id="929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647" v="583" actId="790"/>
        <pc:sldMkLst>
          <pc:docMk/>
          <pc:sldMk cId="0" sldId="311"/>
        </pc:sldMkLst>
        <pc:spChg chg="mod">
          <ac:chgData name="Patrik Hrkút" userId="69b41f3f-cce6-4833-b1b6-94a378442888" providerId="ADAL" clId="{786D3514-58BA-4327-8AE0-0DD58BF8219B}" dt="2021-10-29T10:07:26.640" v="581"/>
          <ac:spMkLst>
            <pc:docMk/>
            <pc:sldMk cId="0" sldId="311"/>
            <ac:spMk id="4" creationId="{9B528791-E486-43EC-A8F3-8A65EB7FF109}"/>
          </ac:spMkLst>
        </pc:spChg>
        <pc:spChg chg="mod">
          <ac:chgData name="Patrik Hrkút" userId="69b41f3f-cce6-4833-b1b6-94a378442888" providerId="ADAL" clId="{786D3514-58BA-4327-8AE0-0DD58BF8219B}" dt="2021-10-29T10:07:26.644" v="582" actId="790"/>
          <ac:spMkLst>
            <pc:docMk/>
            <pc:sldMk cId="0" sldId="311"/>
            <ac:spMk id="93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647" v="583" actId="790"/>
          <ac:spMkLst>
            <pc:docMk/>
            <pc:sldMk cId="0" sldId="311"/>
            <ac:spMk id="938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790" v="595" actId="790"/>
        <pc:sldMkLst>
          <pc:docMk/>
          <pc:sldMk cId="0" sldId="312"/>
        </pc:sldMkLst>
        <pc:spChg chg="mod">
          <ac:chgData name="Patrik Hrkút" userId="69b41f3f-cce6-4833-b1b6-94a378442888" providerId="ADAL" clId="{786D3514-58BA-4327-8AE0-0DD58BF8219B}" dt="2021-10-29T10:07:26.660" v="584" actId="790"/>
          <ac:spMkLst>
            <pc:docMk/>
            <pc:sldMk cId="0" sldId="312"/>
            <ac:spMk id="94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671" v="585" actId="790"/>
          <ac:spMkLst>
            <pc:docMk/>
            <pc:sldMk cId="0" sldId="312"/>
            <ac:spMk id="94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681" v="586" actId="790"/>
          <ac:spMkLst>
            <pc:docMk/>
            <pc:sldMk cId="0" sldId="312"/>
            <ac:spMk id="94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692" v="587" actId="790"/>
          <ac:spMkLst>
            <pc:docMk/>
            <pc:sldMk cId="0" sldId="312"/>
            <ac:spMk id="94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703" v="588" actId="790"/>
          <ac:spMkLst>
            <pc:docMk/>
            <pc:sldMk cId="0" sldId="312"/>
            <ac:spMk id="95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724" v="589" actId="790"/>
          <ac:spMkLst>
            <pc:docMk/>
            <pc:sldMk cId="0" sldId="312"/>
            <ac:spMk id="95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734" v="590" actId="790"/>
          <ac:spMkLst>
            <pc:docMk/>
            <pc:sldMk cId="0" sldId="312"/>
            <ac:spMk id="95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755" v="591" actId="790"/>
          <ac:spMkLst>
            <pc:docMk/>
            <pc:sldMk cId="0" sldId="312"/>
            <ac:spMk id="95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766" v="592" actId="790"/>
          <ac:spMkLst>
            <pc:docMk/>
            <pc:sldMk cId="0" sldId="312"/>
            <ac:spMk id="95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776" v="593" actId="790"/>
          <ac:spMkLst>
            <pc:docMk/>
            <pc:sldMk cId="0" sldId="312"/>
            <ac:spMk id="95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787" v="594" actId="790"/>
          <ac:spMkLst>
            <pc:docMk/>
            <pc:sldMk cId="0" sldId="312"/>
            <ac:spMk id="96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790" v="595" actId="790"/>
          <ac:spMkLst>
            <pc:docMk/>
            <pc:sldMk cId="0" sldId="312"/>
            <ac:spMk id="971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814" v="598"/>
        <pc:sldMkLst>
          <pc:docMk/>
          <pc:sldMk cId="0" sldId="313"/>
        </pc:sldMkLst>
        <pc:spChg chg="mod">
          <ac:chgData name="Patrik Hrkút" userId="69b41f3f-cce6-4833-b1b6-94a378442888" providerId="ADAL" clId="{786D3514-58BA-4327-8AE0-0DD58BF8219B}" dt="2021-10-29T10:07:26.814" v="598"/>
          <ac:spMkLst>
            <pc:docMk/>
            <pc:sldMk cId="0" sldId="313"/>
            <ac:spMk id="2" creationId="{45B07E05-02DF-4C42-8B32-8BF8A386C226}"/>
          </ac:spMkLst>
        </pc:spChg>
        <pc:spChg chg="mod">
          <ac:chgData name="Patrik Hrkút" userId="69b41f3f-cce6-4833-b1b6-94a378442888" providerId="ADAL" clId="{786D3514-58BA-4327-8AE0-0DD58BF8219B}" dt="2021-10-29T10:07:26.802" v="596" actId="790"/>
          <ac:spMkLst>
            <pc:docMk/>
            <pc:sldMk cId="0" sldId="313"/>
            <ac:spMk id="97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804" v="597" actId="790"/>
          <ac:spMkLst>
            <pc:docMk/>
            <pc:sldMk cId="0" sldId="313"/>
            <ac:spMk id="979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963" v="610" actId="790"/>
        <pc:sldMkLst>
          <pc:docMk/>
          <pc:sldMk cId="0" sldId="314"/>
        </pc:sldMkLst>
        <pc:spChg chg="mod">
          <ac:chgData name="Patrik Hrkút" userId="69b41f3f-cce6-4833-b1b6-94a378442888" providerId="ADAL" clId="{786D3514-58BA-4327-8AE0-0DD58BF8219B}" dt="2021-10-29T10:07:26.828" v="599" actId="790"/>
          <ac:spMkLst>
            <pc:docMk/>
            <pc:sldMk cId="0" sldId="314"/>
            <ac:spMk id="98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839" v="600" actId="790"/>
          <ac:spMkLst>
            <pc:docMk/>
            <pc:sldMk cId="0" sldId="314"/>
            <ac:spMk id="98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850" v="601" actId="790"/>
          <ac:spMkLst>
            <pc:docMk/>
            <pc:sldMk cId="0" sldId="314"/>
            <ac:spMk id="98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861" v="602" actId="790"/>
          <ac:spMkLst>
            <pc:docMk/>
            <pc:sldMk cId="0" sldId="314"/>
            <ac:spMk id="98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872" v="603" actId="790"/>
          <ac:spMkLst>
            <pc:docMk/>
            <pc:sldMk cId="0" sldId="314"/>
            <ac:spMk id="99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894" v="604" actId="790"/>
          <ac:spMkLst>
            <pc:docMk/>
            <pc:sldMk cId="0" sldId="314"/>
            <ac:spMk id="99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906" v="605" actId="790"/>
          <ac:spMkLst>
            <pc:docMk/>
            <pc:sldMk cId="0" sldId="314"/>
            <ac:spMk id="99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927" v="606" actId="790"/>
          <ac:spMkLst>
            <pc:docMk/>
            <pc:sldMk cId="0" sldId="314"/>
            <ac:spMk id="99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939" v="607" actId="790"/>
          <ac:spMkLst>
            <pc:docMk/>
            <pc:sldMk cId="0" sldId="314"/>
            <ac:spMk id="99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949" v="608" actId="790"/>
          <ac:spMkLst>
            <pc:docMk/>
            <pc:sldMk cId="0" sldId="314"/>
            <ac:spMk id="100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961" v="609" actId="790"/>
          <ac:spMkLst>
            <pc:docMk/>
            <pc:sldMk cId="0" sldId="314"/>
            <ac:spMk id="100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963" v="610" actId="790"/>
          <ac:spMkLst>
            <pc:docMk/>
            <pc:sldMk cId="0" sldId="314"/>
            <ac:spMk id="1012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6.974" v="613"/>
        <pc:sldMkLst>
          <pc:docMk/>
          <pc:sldMk cId="0" sldId="315"/>
        </pc:sldMkLst>
        <pc:spChg chg="mod">
          <ac:chgData name="Patrik Hrkút" userId="69b41f3f-cce6-4833-b1b6-94a378442888" providerId="ADAL" clId="{786D3514-58BA-4327-8AE0-0DD58BF8219B}" dt="2021-10-29T10:07:26.974" v="613"/>
          <ac:spMkLst>
            <pc:docMk/>
            <pc:sldMk cId="0" sldId="315"/>
            <ac:spMk id="4" creationId="{D7B1EDB8-2735-41EF-86E3-15CD70358A3E}"/>
          </ac:spMkLst>
        </pc:spChg>
        <pc:spChg chg="mod">
          <ac:chgData name="Patrik Hrkút" userId="69b41f3f-cce6-4833-b1b6-94a378442888" providerId="ADAL" clId="{786D3514-58BA-4327-8AE0-0DD58BF8219B}" dt="2021-10-29T10:07:26.966" v="611" actId="790"/>
          <ac:spMkLst>
            <pc:docMk/>
            <pc:sldMk cId="0" sldId="315"/>
            <ac:spMk id="101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967" v="612" actId="790"/>
          <ac:spMkLst>
            <pc:docMk/>
            <pc:sldMk cId="0" sldId="315"/>
            <ac:spMk id="1021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7.129" v="625" actId="790"/>
        <pc:sldMkLst>
          <pc:docMk/>
          <pc:sldMk cId="0" sldId="316"/>
        </pc:sldMkLst>
        <pc:spChg chg="mod">
          <ac:chgData name="Patrik Hrkút" userId="69b41f3f-cce6-4833-b1b6-94a378442888" providerId="ADAL" clId="{786D3514-58BA-4327-8AE0-0DD58BF8219B}" dt="2021-10-29T10:07:26.987" v="614" actId="790"/>
          <ac:spMkLst>
            <pc:docMk/>
            <pc:sldMk cId="0" sldId="316"/>
            <ac:spMk id="1026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6.997" v="615" actId="790"/>
          <ac:spMkLst>
            <pc:docMk/>
            <pc:sldMk cId="0" sldId="316"/>
            <ac:spMk id="102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008" v="616" actId="790"/>
          <ac:spMkLst>
            <pc:docMk/>
            <pc:sldMk cId="0" sldId="316"/>
            <ac:spMk id="102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019" v="617" actId="790"/>
          <ac:spMkLst>
            <pc:docMk/>
            <pc:sldMk cId="0" sldId="316"/>
            <ac:spMk id="102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031" v="618" actId="790"/>
          <ac:spMkLst>
            <pc:docMk/>
            <pc:sldMk cId="0" sldId="316"/>
            <ac:spMk id="103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055" v="619" actId="790"/>
          <ac:spMkLst>
            <pc:docMk/>
            <pc:sldMk cId="0" sldId="316"/>
            <ac:spMk id="103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067" v="620" actId="790"/>
          <ac:spMkLst>
            <pc:docMk/>
            <pc:sldMk cId="0" sldId="316"/>
            <ac:spMk id="103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089" v="621" actId="790"/>
          <ac:spMkLst>
            <pc:docMk/>
            <pc:sldMk cId="0" sldId="316"/>
            <ac:spMk id="104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102" v="622" actId="790"/>
          <ac:spMkLst>
            <pc:docMk/>
            <pc:sldMk cId="0" sldId="316"/>
            <ac:spMk id="104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114" v="623" actId="790"/>
          <ac:spMkLst>
            <pc:docMk/>
            <pc:sldMk cId="0" sldId="316"/>
            <ac:spMk id="104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127" v="624" actId="790"/>
          <ac:spMkLst>
            <pc:docMk/>
            <pc:sldMk cId="0" sldId="316"/>
            <ac:spMk id="105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129" v="625" actId="790"/>
          <ac:spMkLst>
            <pc:docMk/>
            <pc:sldMk cId="0" sldId="316"/>
            <ac:spMk id="1054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7.151" v="628"/>
        <pc:sldMkLst>
          <pc:docMk/>
          <pc:sldMk cId="0" sldId="317"/>
        </pc:sldMkLst>
        <pc:spChg chg="mod">
          <ac:chgData name="Patrik Hrkút" userId="69b41f3f-cce6-4833-b1b6-94a378442888" providerId="ADAL" clId="{786D3514-58BA-4327-8AE0-0DD58BF8219B}" dt="2021-10-29T10:07:27.151" v="628"/>
          <ac:spMkLst>
            <pc:docMk/>
            <pc:sldMk cId="0" sldId="317"/>
            <ac:spMk id="4" creationId="{4E9DCF39-04F6-4406-B143-94A5A59B6278}"/>
          </ac:spMkLst>
        </pc:spChg>
        <pc:spChg chg="mod">
          <ac:chgData name="Patrik Hrkút" userId="69b41f3f-cce6-4833-b1b6-94a378442888" providerId="ADAL" clId="{786D3514-58BA-4327-8AE0-0DD58BF8219B}" dt="2021-10-29T10:07:27.143" v="626" actId="790"/>
          <ac:spMkLst>
            <pc:docMk/>
            <pc:sldMk cId="0" sldId="317"/>
            <ac:spMk id="1060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145" v="627" actId="790"/>
          <ac:spMkLst>
            <pc:docMk/>
            <pc:sldMk cId="0" sldId="317"/>
            <ac:spMk id="1062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7.187" v="631" actId="790"/>
        <pc:sldMkLst>
          <pc:docMk/>
          <pc:sldMk cId="0" sldId="318"/>
        </pc:sldMkLst>
        <pc:spChg chg="mod">
          <ac:chgData name="Patrik Hrkút" userId="69b41f3f-cce6-4833-b1b6-94a378442888" providerId="ADAL" clId="{786D3514-58BA-4327-8AE0-0DD58BF8219B}" dt="2021-10-29T10:07:27.163" v="629" actId="790"/>
          <ac:spMkLst>
            <pc:docMk/>
            <pc:sldMk cId="0" sldId="318"/>
            <ac:spMk id="1067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185" v="630" actId="790"/>
          <ac:spMkLst>
            <pc:docMk/>
            <pc:sldMk cId="0" sldId="318"/>
            <ac:spMk id="106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187" v="631" actId="790"/>
          <ac:spMkLst>
            <pc:docMk/>
            <pc:sldMk cId="0" sldId="318"/>
            <ac:spMk id="1069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7.202" v="634" actId="790"/>
        <pc:sldMkLst>
          <pc:docMk/>
          <pc:sldMk cId="0" sldId="319"/>
        </pc:sldMkLst>
        <pc:spChg chg="mod">
          <ac:chgData name="Patrik Hrkút" userId="69b41f3f-cce6-4833-b1b6-94a378442888" providerId="ADAL" clId="{786D3514-58BA-4327-8AE0-0DD58BF8219B}" dt="2021-10-29T10:07:27.199" v="632" actId="790"/>
          <ac:spMkLst>
            <pc:docMk/>
            <pc:sldMk cId="0" sldId="319"/>
            <ac:spMk id="1074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200" v="633" actId="790"/>
          <ac:spMkLst>
            <pc:docMk/>
            <pc:sldMk cId="0" sldId="319"/>
            <ac:spMk id="107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202" v="634" actId="790"/>
          <ac:spMkLst>
            <pc:docMk/>
            <pc:sldMk cId="0" sldId="319"/>
            <ac:spMk id="1076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7.228" v="637" actId="790"/>
        <pc:sldMkLst>
          <pc:docMk/>
          <pc:sldMk cId="0" sldId="320"/>
        </pc:sldMkLst>
        <pc:spChg chg="mod">
          <ac:chgData name="Patrik Hrkút" userId="69b41f3f-cce6-4833-b1b6-94a378442888" providerId="ADAL" clId="{786D3514-58BA-4327-8AE0-0DD58BF8219B}" dt="2021-10-29T10:07:27.213" v="635" actId="790"/>
          <ac:spMkLst>
            <pc:docMk/>
            <pc:sldMk cId="0" sldId="320"/>
            <ac:spMk id="1081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226" v="636" actId="790"/>
          <ac:spMkLst>
            <pc:docMk/>
            <pc:sldMk cId="0" sldId="320"/>
            <ac:spMk id="1082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228" v="637" actId="790"/>
          <ac:spMkLst>
            <pc:docMk/>
            <pc:sldMk cId="0" sldId="320"/>
            <ac:spMk id="1083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7.259" v="640" actId="790"/>
        <pc:sldMkLst>
          <pc:docMk/>
          <pc:sldMk cId="0" sldId="321"/>
        </pc:sldMkLst>
        <pc:spChg chg="mod">
          <ac:chgData name="Patrik Hrkút" userId="69b41f3f-cce6-4833-b1b6-94a378442888" providerId="ADAL" clId="{786D3514-58BA-4327-8AE0-0DD58BF8219B}" dt="2021-10-29T10:07:27.240" v="638" actId="790"/>
          <ac:spMkLst>
            <pc:docMk/>
            <pc:sldMk cId="0" sldId="321"/>
            <ac:spMk id="1088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257" v="639" actId="790"/>
          <ac:spMkLst>
            <pc:docMk/>
            <pc:sldMk cId="0" sldId="321"/>
            <ac:spMk id="1089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259" v="640" actId="790"/>
          <ac:spMkLst>
            <pc:docMk/>
            <pc:sldMk cId="0" sldId="321"/>
            <ac:spMk id="1090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7.277" v="645"/>
        <pc:sldMkLst>
          <pc:docMk/>
          <pc:sldMk cId="0" sldId="322"/>
        </pc:sldMkLst>
        <pc:spChg chg="mod">
          <ac:chgData name="Patrik Hrkút" userId="69b41f3f-cce6-4833-b1b6-94a378442888" providerId="ADAL" clId="{786D3514-58BA-4327-8AE0-0DD58BF8219B}" dt="2021-10-29T10:07:27.273" v="643"/>
          <ac:spMkLst>
            <pc:docMk/>
            <pc:sldMk cId="0" sldId="322"/>
            <ac:spMk id="4" creationId="{0A939FB1-F801-41E5-AE13-3E06C9D9ACAB}"/>
          </ac:spMkLst>
        </pc:spChg>
        <pc:spChg chg="mod">
          <ac:chgData name="Patrik Hrkút" userId="69b41f3f-cce6-4833-b1b6-94a378442888" providerId="ADAL" clId="{786D3514-58BA-4327-8AE0-0DD58BF8219B}" dt="2021-10-29T10:07:27.274" v="644"/>
          <ac:spMkLst>
            <pc:docMk/>
            <pc:sldMk cId="0" sldId="322"/>
            <ac:spMk id="5" creationId="{30B9EC99-DE2C-42B8-9D58-C9306344FF91}"/>
          </ac:spMkLst>
        </pc:spChg>
        <pc:spChg chg="mod">
          <ac:chgData name="Patrik Hrkút" userId="69b41f3f-cce6-4833-b1b6-94a378442888" providerId="ADAL" clId="{786D3514-58BA-4327-8AE0-0DD58BF8219B}" dt="2021-10-29T10:07:27.277" v="645"/>
          <ac:spMkLst>
            <pc:docMk/>
            <pc:sldMk cId="0" sldId="322"/>
            <ac:spMk id="6" creationId="{567767CC-D201-45C0-8D49-15D499DC7ABB}"/>
          </ac:spMkLst>
        </pc:spChg>
        <pc:spChg chg="mod">
          <ac:chgData name="Patrik Hrkút" userId="69b41f3f-cce6-4833-b1b6-94a378442888" providerId="ADAL" clId="{786D3514-58BA-4327-8AE0-0DD58BF8219B}" dt="2021-10-29T10:07:27.261" v="641" actId="790"/>
          <ac:spMkLst>
            <pc:docMk/>
            <pc:sldMk cId="0" sldId="322"/>
            <ac:spMk id="1095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263" v="642" actId="790"/>
          <ac:spMkLst>
            <pc:docMk/>
            <pc:sldMk cId="0" sldId="322"/>
            <ac:spMk id="1097" creationId="{00000000-0000-0000-0000-000000000000}"/>
          </ac:spMkLst>
        </pc:spChg>
      </pc:sldChg>
      <pc:sldChg chg="modSp mod">
        <pc:chgData name="Patrik Hrkút" userId="69b41f3f-cce6-4833-b1b6-94a378442888" providerId="ADAL" clId="{786D3514-58BA-4327-8AE0-0DD58BF8219B}" dt="2021-10-29T10:07:27.292" v="649" actId="790"/>
        <pc:sldMkLst>
          <pc:docMk/>
          <pc:sldMk cId="0" sldId="326"/>
        </pc:sldMkLst>
        <pc:spChg chg="mod">
          <ac:chgData name="Patrik Hrkút" userId="69b41f3f-cce6-4833-b1b6-94a378442888" providerId="ADAL" clId="{786D3514-58BA-4327-8AE0-0DD58BF8219B}" dt="2021-10-29T10:07:27.287" v="648"/>
          <ac:spMkLst>
            <pc:docMk/>
            <pc:sldMk cId="0" sldId="326"/>
            <ac:spMk id="4" creationId="{19B8F4E6-4118-4C15-8B83-B6503560DC90}"/>
          </ac:spMkLst>
        </pc:spChg>
        <pc:spChg chg="mod">
          <ac:chgData name="Patrik Hrkút" userId="69b41f3f-cce6-4833-b1b6-94a378442888" providerId="ADAL" clId="{786D3514-58BA-4327-8AE0-0DD58BF8219B}" dt="2021-10-29T10:07:27.292" v="649" actId="790"/>
          <ac:spMkLst>
            <pc:docMk/>
            <pc:sldMk cId="0" sldId="326"/>
            <ac:spMk id="10" creationId="{55F8A058-2D0F-406D-9C33-E8EA9AF199AC}"/>
          </ac:spMkLst>
        </pc:spChg>
        <pc:spChg chg="mod">
          <ac:chgData name="Patrik Hrkút" userId="69b41f3f-cce6-4833-b1b6-94a378442888" providerId="ADAL" clId="{786D3514-58BA-4327-8AE0-0DD58BF8219B}" dt="2021-10-29T10:07:27.280" v="646" actId="790"/>
          <ac:spMkLst>
            <pc:docMk/>
            <pc:sldMk cId="0" sldId="326"/>
            <ac:spMk id="1123" creationId="{00000000-0000-0000-0000-000000000000}"/>
          </ac:spMkLst>
        </pc:spChg>
        <pc:spChg chg="mod">
          <ac:chgData name="Patrik Hrkút" userId="69b41f3f-cce6-4833-b1b6-94a378442888" providerId="ADAL" clId="{786D3514-58BA-4327-8AE0-0DD58BF8219B}" dt="2021-10-29T10:07:27.282" v="647" actId="790"/>
          <ac:spMkLst>
            <pc:docMk/>
            <pc:sldMk cId="0" sldId="326"/>
            <ac:spMk id="11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957d12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957d120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957d120c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957d120c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957d120c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957d120c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9ddbee740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9ddbee740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9ddbee740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9ddbee740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9ddbee740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9ddbee740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9ddbee740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9ddbee740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9ddbee740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9ddbee740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9ddbee74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9ddbee74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9ddbee740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9ddbee740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c4d0b4c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c4d0b4c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9ddbee740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9ddbee740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9ddbee740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9ddbee740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9ddbee740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9ddbee740_0_1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ddbee740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ddbee740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9ddbee740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9ddbee740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9ddbee740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9ddbee740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9ddbee74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9ddbee74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9ddbee740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9ddbee740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9ddbee740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9ddbee740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9ddbee740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9ddbee740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ddbee74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ddbee74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9ddbee740_0_1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9ddbee740_0_1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9ddbee740_0_1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9ddbee740_0_1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4957d120c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4957d120c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4957d120c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4957d120c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4957d120c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4957d120c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4957d120c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4957d120c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4957d120c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4957d120c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ddbee740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9ddbee740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ddbee740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9ddbee740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ddbee740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9ddbee740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ddbee74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ddbee740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9ddbee74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9ddbee74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9ddbee74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9ddbee74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á snímka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zvislý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vislý nadpis a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6629401" y="449794"/>
            <a:ext cx="2180100" cy="43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5437324" y="1698994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1598552" y="-510656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745254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304800" rtl="0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298450" rtl="0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marL="1371600" lvl="2" indent="-292100" rtl="0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marL="1828800" lvl="3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marL="2286000" lvl="4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marL="2743200" lvl="5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6pPr>
            <a:lvl7pPr marL="3200400" lvl="6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7pPr>
            <a:lvl8pPr marL="3657600" lvl="7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8pPr>
            <a:lvl9pPr marL="4114800" lvl="8" indent="-279400" rtl="0">
              <a:spcBef>
                <a:spcPts val="500"/>
              </a:spcBef>
              <a:spcAft>
                <a:spcPts val="500"/>
              </a:spcAft>
              <a:buSzPts val="800"/>
              <a:buChar char="◼"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5" name="Google Shape;95;p13" descr="logo_aze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036" y="4765296"/>
            <a:ext cx="548700" cy="20902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897350" y="4749928"/>
            <a:ext cx="77349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47CC1"/>
                </a:solidFill>
              </a:rPr>
              <a:t>číslo </a:t>
            </a:r>
            <a:r>
              <a:rPr lang="en-GB" sz="1000" b="1">
                <a:solidFill>
                  <a:srgbClr val="147CC1"/>
                </a:solidFill>
              </a:rPr>
              <a:t>1</a:t>
            </a:r>
            <a:r>
              <a:rPr lang="en-GB" sz="1000">
                <a:solidFill>
                  <a:srgbClr val="147CC1"/>
                </a:solidFill>
              </a:rPr>
              <a:t> na slovenskom internete</a:t>
            </a:r>
            <a:endParaRPr sz="1000">
              <a:solidFill>
                <a:srgbClr val="147CC1"/>
              </a:solidFill>
            </a:endParaRPr>
          </a:p>
        </p:txBody>
      </p:sp>
      <p:pic>
        <p:nvPicPr>
          <p:cNvPr id="97" name="Google Shape;97;p13" descr="azet-logo-ringier-axel-spring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051" y="4779825"/>
            <a:ext cx="675500" cy="3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0" y="0"/>
            <a:ext cx="9144000" cy="445200"/>
          </a:xfrm>
          <a:prstGeom prst="rect">
            <a:avLst/>
          </a:prstGeom>
          <a:solidFill>
            <a:srgbClr val="6EB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/>
          </p:nvPr>
        </p:nvSpPr>
        <p:spPr>
          <a:xfrm>
            <a:off x="311700" y="-37350"/>
            <a:ext cx="7735200" cy="5199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 u="none" strike="noStrike" cap="none">
                <a:solidFill>
                  <a:schemeClr val="lt1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225" y="4726000"/>
            <a:ext cx="1563300" cy="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lavička sekci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35863" y="3856480"/>
            <a:ext cx="84681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anie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35895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ok s popisom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1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00" cy="26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435894" y="3945095"/>
            <a:ext cx="82722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 nadpis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330512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a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popisom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335863" y="3856480"/>
            <a:ext cx="8473500" cy="95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100"/>
              <a:buFont typeface="Cabin"/>
              <a:buNone/>
              <a:defRPr sz="15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21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5966905/what-is-the-right-mvc-diagram-for-a-web-applicat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zdrojak.cz/serialy/mvc-a-dalsi-prezentacni-vzo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drojak.cz/serialy/mvc-a-dalsi-prezentacni-vzory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hevajko/vaiicko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aravel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cellentwebworld.com/best-php-frameworks/" TargetMode="External"/><Relationship Id="rId3" Type="http://schemas.openxmlformats.org/officeDocument/2006/relationships/hyperlink" Target="https://laravel.com/" TargetMode="External"/><Relationship Id="rId7" Type="http://schemas.openxmlformats.org/officeDocument/2006/relationships/hyperlink" Target="https://cakephp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te.org/" TargetMode="External"/><Relationship Id="rId5" Type="http://schemas.openxmlformats.org/officeDocument/2006/relationships/hyperlink" Target="https://www.codeigniter.com/" TargetMode="External"/><Relationship Id="rId4" Type="http://schemas.openxmlformats.org/officeDocument/2006/relationships/hyperlink" Target="https://symfony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latte.nette.org/" TargetMode="External"/><Relationship Id="rId2" Type="http://schemas.openxmlformats.org/officeDocument/2006/relationships/hyperlink" Target="https://laravel.com/docs/master/bla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g.symfony.com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345300" y="550077"/>
            <a:ext cx="8245200" cy="1289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MVC architektúra a webové frameworky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858" y="1839575"/>
            <a:ext cx="2252267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6942425" y="2656175"/>
            <a:ext cx="12405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79388BBB-4F97-4836-5D2F-464DBBCEB09F}"/>
              </a:ext>
            </a:extLst>
          </p:cNvPr>
          <p:cNvSpPr txBox="1">
            <a:spLocks/>
          </p:cNvSpPr>
          <p:nvPr/>
        </p:nvSpPr>
        <p:spPr>
          <a:xfrm>
            <a:off x="345299" y="1036977"/>
            <a:ext cx="8429825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>
              <a:spcAft>
                <a:spcPts val="500"/>
              </a:spcAft>
            </a:pPr>
            <a:r>
              <a:rPr lang="sk-SK" dirty="0"/>
              <a:t>6UI0012 Vývoj aplikácií pre internet a intranet				                          šk. rok 2023/24</a:t>
            </a:r>
          </a:p>
        </p:txBody>
      </p:sp>
      <p:sp>
        <p:nvSpPr>
          <p:cNvPr id="5" name="Google Shape;98;p13">
            <a:extLst>
              <a:ext uri="{FF2B5EF4-FFF2-40B4-BE49-F238E27FC236}">
                <a16:creationId xmlns:a16="http://schemas.microsoft.com/office/drawing/2014/main" id="{8127C13F-4138-263E-C238-45F0D2AAFB26}"/>
              </a:ext>
            </a:extLst>
          </p:cNvPr>
          <p:cNvSpPr txBox="1"/>
          <p:nvPr/>
        </p:nvSpPr>
        <p:spPr>
          <a:xfrm>
            <a:off x="6400800" y="3810726"/>
            <a:ext cx="2374325" cy="94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doc. Ing. Patrik Hrkút,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Ing. Matej </a:t>
            </a:r>
            <a:r>
              <a:rPr lang="sk-SK" dirty="0" err="1">
                <a:solidFill>
                  <a:srgbClr val="FFFFFF"/>
                </a:solidFill>
              </a:rPr>
              <a:t>Meško</a:t>
            </a:r>
            <a:r>
              <a:rPr lang="sk-SK" dirty="0">
                <a:solidFill>
                  <a:srgbClr val="FFFFFF"/>
                </a:solidFill>
              </a:rPr>
              <a:t>, PhD.</a:t>
            </a:r>
          </a:p>
          <a:p>
            <a:r>
              <a:rPr lang="sk-SK" dirty="0">
                <a:solidFill>
                  <a:srgbClr val="FFFFFF"/>
                </a:solidFill>
              </a:rPr>
              <a:t>Ing. Michal </a:t>
            </a:r>
            <a:r>
              <a:rPr lang="sk-SK" dirty="0" err="1">
                <a:solidFill>
                  <a:srgbClr val="FFFFFF"/>
                </a:solidFill>
              </a:rPr>
              <a:t>Ďuračík</a:t>
            </a:r>
            <a:r>
              <a:rPr lang="sk-SK" dirty="0">
                <a:solidFill>
                  <a:srgbClr val="FFFFFF"/>
                </a:solidFill>
              </a:rPr>
              <a:t>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Architektonické návrhové vzory</a:t>
            </a:r>
          </a:p>
        </p:txBody>
      </p:sp>
      <p:sp>
        <p:nvSpPr>
          <p:cNvPr id="363" name="Google Shape;363;p3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10</a:t>
            </a:fld>
            <a:endParaRPr lang="sk-SK"/>
          </a:p>
        </p:txBody>
      </p:sp>
      <p:sp>
        <p:nvSpPr>
          <p:cNvPr id="364" name="Google Shape;364;p38"/>
          <p:cNvSpPr txBox="1"/>
          <p:nvPr/>
        </p:nvSpPr>
        <p:spPr>
          <a:xfrm>
            <a:off x="2462400" y="1513225"/>
            <a:ext cx="3433800" cy="30603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Aplikácia</a:t>
            </a:r>
          </a:p>
        </p:txBody>
      </p:sp>
      <p:sp>
        <p:nvSpPr>
          <p:cNvPr id="365" name="Google Shape;365;p38"/>
          <p:cNvSpPr txBox="1"/>
          <p:nvPr/>
        </p:nvSpPr>
        <p:spPr>
          <a:xfrm>
            <a:off x="2794475" y="2224400"/>
            <a:ext cx="5388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DB</a:t>
            </a:r>
          </a:p>
        </p:txBody>
      </p:sp>
      <p:sp>
        <p:nvSpPr>
          <p:cNvPr id="366" name="Google Shape;366;p38"/>
          <p:cNvSpPr txBox="1"/>
          <p:nvPr/>
        </p:nvSpPr>
        <p:spPr>
          <a:xfrm>
            <a:off x="2757775" y="2953050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Logické operácie</a:t>
            </a:r>
          </a:p>
        </p:txBody>
      </p:sp>
      <p:sp>
        <p:nvSpPr>
          <p:cNvPr id="367" name="Google Shape;367;p38"/>
          <p:cNvSpPr txBox="1"/>
          <p:nvPr/>
        </p:nvSpPr>
        <p:spPr>
          <a:xfrm>
            <a:off x="4339725" y="3737625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Spracovanie vstupu</a:t>
            </a:r>
          </a:p>
        </p:txBody>
      </p:sp>
      <p:sp>
        <p:nvSpPr>
          <p:cNvPr id="368" name="Google Shape;368;p38"/>
          <p:cNvSpPr/>
          <p:nvPr/>
        </p:nvSpPr>
        <p:spPr>
          <a:xfrm>
            <a:off x="3304525" y="2407455"/>
            <a:ext cx="2069700" cy="1375800"/>
          </a:xfrm>
          <a:custGeom>
            <a:avLst/>
            <a:gdLst/>
            <a:ahLst/>
            <a:cxnLst/>
            <a:rect l="l" t="t" r="r" b="b"/>
            <a:pathLst>
              <a:path w="82788" h="55032" extrusionOk="0">
                <a:moveTo>
                  <a:pt x="75285" y="55032"/>
                </a:moveTo>
                <a:cubicBezTo>
                  <a:pt x="80535" y="41031"/>
                  <a:pt x="88241" y="20077"/>
                  <a:pt x="77009" y="10206"/>
                </a:cubicBezTo>
                <a:cubicBezTo>
                  <a:pt x="74383" y="7898"/>
                  <a:pt x="69136" y="6010"/>
                  <a:pt x="66664" y="8482"/>
                </a:cubicBezTo>
                <a:cubicBezTo>
                  <a:pt x="64264" y="10882"/>
                  <a:pt x="64271" y="14892"/>
                  <a:pt x="63791" y="18252"/>
                </a:cubicBezTo>
                <a:cubicBezTo>
                  <a:pt x="63181" y="22520"/>
                  <a:pt x="60326" y="28270"/>
                  <a:pt x="63504" y="31183"/>
                </a:cubicBezTo>
                <a:cubicBezTo>
                  <a:pt x="64515" y="32109"/>
                  <a:pt x="66634" y="33086"/>
                  <a:pt x="67526" y="32045"/>
                </a:cubicBezTo>
                <a:cubicBezTo>
                  <a:pt x="73402" y="25191"/>
                  <a:pt x="57916" y="15409"/>
                  <a:pt x="49711" y="11643"/>
                </a:cubicBezTo>
                <a:cubicBezTo>
                  <a:pt x="39767" y="7079"/>
                  <a:pt x="29783" y="1787"/>
                  <a:pt x="18965" y="149"/>
                </a:cubicBezTo>
                <a:cubicBezTo>
                  <a:pt x="12576" y="-819"/>
                  <a:pt x="6462" y="4172"/>
                  <a:pt x="0" y="4172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69" name="Google Shape;369;p38"/>
          <p:cNvSpPr/>
          <p:nvPr/>
        </p:nvSpPr>
        <p:spPr>
          <a:xfrm>
            <a:off x="3864850" y="2317800"/>
            <a:ext cx="754275" cy="653700"/>
          </a:xfrm>
          <a:custGeom>
            <a:avLst/>
            <a:gdLst/>
            <a:ahLst/>
            <a:cxnLst/>
            <a:rect l="l" t="t" r="r" b="b"/>
            <a:pathLst>
              <a:path w="30171" h="26148" extrusionOk="0">
                <a:moveTo>
                  <a:pt x="0" y="26148"/>
                </a:moveTo>
                <a:cubicBezTo>
                  <a:pt x="2247" y="20304"/>
                  <a:pt x="4959" y="14379"/>
                  <a:pt x="9195" y="9769"/>
                </a:cubicBezTo>
                <a:cubicBezTo>
                  <a:pt x="14414" y="4090"/>
                  <a:pt x="24717" y="5454"/>
                  <a:pt x="30171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70" name="Google Shape;370;p38"/>
          <p:cNvSpPr/>
          <p:nvPr/>
        </p:nvSpPr>
        <p:spPr>
          <a:xfrm>
            <a:off x="3362000" y="2339350"/>
            <a:ext cx="1472650" cy="324425"/>
          </a:xfrm>
          <a:custGeom>
            <a:avLst/>
            <a:gdLst/>
            <a:ahLst/>
            <a:cxnLst/>
            <a:rect l="l" t="t" r="r" b="b"/>
            <a:pathLst>
              <a:path w="58906" h="12977" extrusionOk="0">
                <a:moveTo>
                  <a:pt x="0" y="0"/>
                </a:moveTo>
                <a:cubicBezTo>
                  <a:pt x="2642" y="1981"/>
                  <a:pt x="6378" y="1744"/>
                  <a:pt x="9482" y="2873"/>
                </a:cubicBezTo>
                <a:cubicBezTo>
                  <a:pt x="18053" y="5989"/>
                  <a:pt x="26560" y="9977"/>
                  <a:pt x="35631" y="10919"/>
                </a:cubicBezTo>
                <a:cubicBezTo>
                  <a:pt x="39840" y="11356"/>
                  <a:pt x="44753" y="14416"/>
                  <a:pt x="48274" y="12068"/>
                </a:cubicBezTo>
                <a:cubicBezTo>
                  <a:pt x="52735" y="9094"/>
                  <a:pt x="58906" y="5361"/>
                  <a:pt x="58906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71" name="Google Shape;371;p38"/>
          <p:cNvSpPr/>
          <p:nvPr/>
        </p:nvSpPr>
        <p:spPr>
          <a:xfrm>
            <a:off x="3188497" y="3539025"/>
            <a:ext cx="1416275" cy="1030750"/>
          </a:xfrm>
          <a:custGeom>
            <a:avLst/>
            <a:gdLst/>
            <a:ahLst/>
            <a:cxnLst/>
            <a:rect l="l" t="t" r="r" b="b"/>
            <a:pathLst>
              <a:path w="56651" h="41230" extrusionOk="0">
                <a:moveTo>
                  <a:pt x="56651" y="31033"/>
                </a:moveTo>
                <a:cubicBezTo>
                  <a:pt x="52245" y="38744"/>
                  <a:pt x="37216" y="44922"/>
                  <a:pt x="31077" y="38504"/>
                </a:cubicBezTo>
                <a:cubicBezTo>
                  <a:pt x="28556" y="35868"/>
                  <a:pt x="27338" y="31332"/>
                  <a:pt x="28491" y="27872"/>
                </a:cubicBezTo>
                <a:cubicBezTo>
                  <a:pt x="29155" y="25879"/>
                  <a:pt x="32423" y="24228"/>
                  <a:pt x="34238" y="25286"/>
                </a:cubicBezTo>
                <a:cubicBezTo>
                  <a:pt x="35625" y="26095"/>
                  <a:pt x="36127" y="28344"/>
                  <a:pt x="35674" y="29884"/>
                </a:cubicBezTo>
                <a:cubicBezTo>
                  <a:pt x="33835" y="36135"/>
                  <a:pt x="20664" y="33994"/>
                  <a:pt x="16135" y="29309"/>
                </a:cubicBezTo>
                <a:cubicBezTo>
                  <a:pt x="13764" y="26857"/>
                  <a:pt x="20702" y="18338"/>
                  <a:pt x="22456" y="21263"/>
                </a:cubicBezTo>
                <a:cubicBezTo>
                  <a:pt x="24427" y="24548"/>
                  <a:pt x="18959" y="28690"/>
                  <a:pt x="15560" y="30458"/>
                </a:cubicBezTo>
                <a:cubicBezTo>
                  <a:pt x="11520" y="32559"/>
                  <a:pt x="7172" y="37251"/>
                  <a:pt x="2917" y="35630"/>
                </a:cubicBezTo>
                <a:cubicBezTo>
                  <a:pt x="-471" y="34340"/>
                  <a:pt x="793" y="28620"/>
                  <a:pt x="618" y="24999"/>
                </a:cubicBezTo>
                <a:cubicBezTo>
                  <a:pt x="215" y="16662"/>
                  <a:pt x="-1048" y="7749"/>
                  <a:pt x="2055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72" name="Google Shape;372;p38"/>
          <p:cNvSpPr/>
          <p:nvPr/>
        </p:nvSpPr>
        <p:spPr>
          <a:xfrm>
            <a:off x="5251300" y="2324975"/>
            <a:ext cx="412125" cy="2141725"/>
          </a:xfrm>
          <a:custGeom>
            <a:avLst/>
            <a:gdLst/>
            <a:ahLst/>
            <a:cxnLst/>
            <a:rect l="l" t="t" r="r" b="b"/>
            <a:pathLst>
              <a:path w="16485" h="85669" extrusionOk="0">
                <a:moveTo>
                  <a:pt x="0" y="79595"/>
                </a:moveTo>
                <a:cubicBezTo>
                  <a:pt x="1753" y="84151"/>
                  <a:pt x="12456" y="88221"/>
                  <a:pt x="14080" y="83618"/>
                </a:cubicBezTo>
                <a:cubicBezTo>
                  <a:pt x="16802" y="75906"/>
                  <a:pt x="16379" y="67371"/>
                  <a:pt x="16379" y="59193"/>
                </a:cubicBezTo>
                <a:cubicBezTo>
                  <a:pt x="16379" y="39293"/>
                  <a:pt x="8620" y="19900"/>
                  <a:pt x="8620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73" name="Google Shape;373;p38"/>
          <p:cNvSpPr/>
          <p:nvPr/>
        </p:nvSpPr>
        <p:spPr>
          <a:xfrm>
            <a:off x="4252775" y="2353700"/>
            <a:ext cx="1095825" cy="1156425"/>
          </a:xfrm>
          <a:custGeom>
            <a:avLst/>
            <a:gdLst/>
            <a:ahLst/>
            <a:cxnLst/>
            <a:rect l="l" t="t" r="r" b="b"/>
            <a:pathLst>
              <a:path w="43833" h="46257" extrusionOk="0">
                <a:moveTo>
                  <a:pt x="0" y="40229"/>
                </a:moveTo>
                <a:cubicBezTo>
                  <a:pt x="8171" y="39776"/>
                  <a:pt x="15980" y="36413"/>
                  <a:pt x="23562" y="33333"/>
                </a:cubicBezTo>
                <a:cubicBezTo>
                  <a:pt x="28081" y="31497"/>
                  <a:pt x="32623" y="27266"/>
                  <a:pt x="37355" y="28448"/>
                </a:cubicBezTo>
                <a:cubicBezTo>
                  <a:pt x="42394" y="29707"/>
                  <a:pt x="44739" y="37799"/>
                  <a:pt x="43389" y="42815"/>
                </a:cubicBezTo>
                <a:cubicBezTo>
                  <a:pt x="41309" y="50542"/>
                  <a:pt x="25915" y="43410"/>
                  <a:pt x="19827" y="38217"/>
                </a:cubicBezTo>
                <a:cubicBezTo>
                  <a:pt x="14528" y="33697"/>
                  <a:pt x="10091" y="27266"/>
                  <a:pt x="8907" y="20402"/>
                </a:cubicBezTo>
                <a:cubicBezTo>
                  <a:pt x="7746" y="13668"/>
                  <a:pt x="10919" y="6834"/>
                  <a:pt x="10919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74" name="Google Shape;374;p38"/>
          <p:cNvSpPr/>
          <p:nvPr/>
        </p:nvSpPr>
        <p:spPr>
          <a:xfrm>
            <a:off x="2578708" y="1589540"/>
            <a:ext cx="1724350" cy="1111650"/>
          </a:xfrm>
          <a:custGeom>
            <a:avLst/>
            <a:gdLst/>
            <a:ahLst/>
            <a:cxnLst/>
            <a:rect l="l" t="t" r="r" b="b"/>
            <a:pathLst>
              <a:path w="68974" h="44466" extrusionOk="0">
                <a:moveTo>
                  <a:pt x="18976" y="43210"/>
                </a:moveTo>
                <a:cubicBezTo>
                  <a:pt x="13751" y="46692"/>
                  <a:pt x="2810" y="42442"/>
                  <a:pt x="1448" y="36313"/>
                </a:cubicBezTo>
                <a:cubicBezTo>
                  <a:pt x="-1180" y="24486"/>
                  <a:pt x="-886" y="8180"/>
                  <a:pt x="8631" y="682"/>
                </a:cubicBezTo>
                <a:cubicBezTo>
                  <a:pt x="12033" y="-1999"/>
                  <a:pt x="21273" y="4316"/>
                  <a:pt x="19263" y="8153"/>
                </a:cubicBezTo>
                <a:cubicBezTo>
                  <a:pt x="17388" y="11732"/>
                  <a:pt x="5860" y="10818"/>
                  <a:pt x="7195" y="7004"/>
                </a:cubicBezTo>
                <a:cubicBezTo>
                  <a:pt x="9097" y="1573"/>
                  <a:pt x="23039" y="2284"/>
                  <a:pt x="24435" y="7866"/>
                </a:cubicBezTo>
                <a:cubicBezTo>
                  <a:pt x="25112" y="10572"/>
                  <a:pt x="14717" y="12396"/>
                  <a:pt x="16390" y="10165"/>
                </a:cubicBezTo>
                <a:cubicBezTo>
                  <a:pt x="20874" y="4186"/>
                  <a:pt x="33339" y="5640"/>
                  <a:pt x="38803" y="10739"/>
                </a:cubicBezTo>
                <a:cubicBezTo>
                  <a:pt x="41014" y="12803"/>
                  <a:pt x="39835" y="18402"/>
                  <a:pt x="37079" y="19647"/>
                </a:cubicBezTo>
                <a:cubicBezTo>
                  <a:pt x="33516" y="21256"/>
                  <a:pt x="25404" y="17172"/>
                  <a:pt x="27022" y="13613"/>
                </a:cubicBezTo>
                <a:cubicBezTo>
                  <a:pt x="28451" y="10469"/>
                  <a:pt x="34079" y="11978"/>
                  <a:pt x="37366" y="13038"/>
                </a:cubicBezTo>
                <a:cubicBezTo>
                  <a:pt x="40024" y="13895"/>
                  <a:pt x="39353" y="18673"/>
                  <a:pt x="41676" y="20222"/>
                </a:cubicBezTo>
                <a:cubicBezTo>
                  <a:pt x="49253" y="25274"/>
                  <a:pt x="59991" y="22872"/>
                  <a:pt x="68974" y="21371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75" name="Google Shape;375;p38"/>
          <p:cNvSpPr/>
          <p:nvPr/>
        </p:nvSpPr>
        <p:spPr>
          <a:xfrm>
            <a:off x="3778650" y="2751314"/>
            <a:ext cx="1927775" cy="1142400"/>
          </a:xfrm>
          <a:custGeom>
            <a:avLst/>
            <a:gdLst/>
            <a:ahLst/>
            <a:cxnLst/>
            <a:rect l="l" t="t" r="r" b="b"/>
            <a:pathLst>
              <a:path w="77111" h="45696" extrusionOk="0">
                <a:moveTo>
                  <a:pt x="0" y="30933"/>
                </a:moveTo>
                <a:cubicBezTo>
                  <a:pt x="0" y="35810"/>
                  <a:pt x="703" y="42216"/>
                  <a:pt x="4885" y="44725"/>
                </a:cubicBezTo>
                <a:cubicBezTo>
                  <a:pt x="10689" y="48207"/>
                  <a:pt x="19367" y="41248"/>
                  <a:pt x="22988" y="35530"/>
                </a:cubicBezTo>
                <a:cubicBezTo>
                  <a:pt x="27348" y="28646"/>
                  <a:pt x="28380" y="20133"/>
                  <a:pt x="30459" y="12255"/>
                </a:cubicBezTo>
                <a:cubicBezTo>
                  <a:pt x="31608" y="7901"/>
                  <a:pt x="32609" y="1100"/>
                  <a:pt x="37068" y="474"/>
                </a:cubicBezTo>
                <a:cubicBezTo>
                  <a:pt x="50006" y="-1342"/>
                  <a:pt x="65225" y="2408"/>
                  <a:pt x="74710" y="11393"/>
                </a:cubicBezTo>
                <a:cubicBezTo>
                  <a:pt x="77165" y="13719"/>
                  <a:pt x="77825" y="15066"/>
                  <a:pt x="76147" y="18002"/>
                </a:cubicBezTo>
                <a:cubicBezTo>
                  <a:pt x="74170" y="21461"/>
                  <a:pt x="72838" y="20524"/>
                  <a:pt x="68963" y="21450"/>
                </a:cubicBezTo>
                <a:cubicBezTo>
                  <a:pt x="58161" y="24030"/>
                  <a:pt x="38670" y="24870"/>
                  <a:pt x="36493" y="13979"/>
                </a:cubicBezTo>
                <a:cubicBezTo>
                  <a:pt x="34177" y="2393"/>
                  <a:pt x="77723" y="10983"/>
                  <a:pt x="71262" y="20876"/>
                </a:cubicBezTo>
                <a:cubicBezTo>
                  <a:pt x="63249" y="33146"/>
                  <a:pt x="35004" y="33053"/>
                  <a:pt x="27298" y="20588"/>
                </a:cubicBezTo>
                <a:cubicBezTo>
                  <a:pt x="25061" y="16969"/>
                  <a:pt x="26278" y="15507"/>
                  <a:pt x="29022" y="12255"/>
                </a:cubicBezTo>
                <a:cubicBezTo>
                  <a:pt x="32333" y="8331"/>
                  <a:pt x="42454" y="11084"/>
                  <a:pt x="43964" y="15991"/>
                </a:cubicBezTo>
                <a:cubicBezTo>
                  <a:pt x="45583" y="21251"/>
                  <a:pt x="38396" y="25492"/>
                  <a:pt x="35343" y="30071"/>
                </a:cubicBezTo>
                <a:cubicBezTo>
                  <a:pt x="33802" y="32382"/>
                  <a:pt x="35343" y="35626"/>
                  <a:pt x="35343" y="38404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76" name="Google Shape;376;p38"/>
          <p:cNvSpPr txBox="1"/>
          <p:nvPr/>
        </p:nvSpPr>
        <p:spPr>
          <a:xfrm>
            <a:off x="4784350" y="2317800"/>
            <a:ext cx="280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377" name="Google Shape;377;p38"/>
          <p:cNvSpPr/>
          <p:nvPr/>
        </p:nvSpPr>
        <p:spPr>
          <a:xfrm>
            <a:off x="2644954" y="2339350"/>
            <a:ext cx="2498600" cy="1475575"/>
          </a:xfrm>
          <a:custGeom>
            <a:avLst/>
            <a:gdLst/>
            <a:ahLst/>
            <a:cxnLst/>
            <a:rect l="l" t="t" r="r" b="b"/>
            <a:pathLst>
              <a:path w="99944" h="59023" extrusionOk="0">
                <a:moveTo>
                  <a:pt x="99944" y="0"/>
                </a:moveTo>
                <a:cubicBezTo>
                  <a:pt x="99944" y="8914"/>
                  <a:pt x="84080" y="17134"/>
                  <a:pt x="76381" y="12643"/>
                </a:cubicBezTo>
                <a:cubicBezTo>
                  <a:pt x="73253" y="10819"/>
                  <a:pt x="72976" y="5710"/>
                  <a:pt x="69772" y="4023"/>
                </a:cubicBezTo>
                <a:cubicBezTo>
                  <a:pt x="65277" y="1656"/>
                  <a:pt x="56727" y="-1139"/>
                  <a:pt x="54543" y="3448"/>
                </a:cubicBezTo>
                <a:cubicBezTo>
                  <a:pt x="53174" y="6323"/>
                  <a:pt x="53362" y="10760"/>
                  <a:pt x="55692" y="12930"/>
                </a:cubicBezTo>
                <a:cubicBezTo>
                  <a:pt x="59972" y="16915"/>
                  <a:pt x="68018" y="16894"/>
                  <a:pt x="70634" y="22125"/>
                </a:cubicBezTo>
                <a:cubicBezTo>
                  <a:pt x="71709" y="24274"/>
                  <a:pt x="70060" y="26907"/>
                  <a:pt x="70060" y="29309"/>
                </a:cubicBezTo>
                <a:cubicBezTo>
                  <a:pt x="70060" y="33719"/>
                  <a:pt x="72131" y="38999"/>
                  <a:pt x="69485" y="42527"/>
                </a:cubicBezTo>
                <a:cubicBezTo>
                  <a:pt x="60612" y="54356"/>
                  <a:pt x="42607" y="57756"/>
                  <a:pt x="27820" y="57756"/>
                </a:cubicBezTo>
                <a:cubicBezTo>
                  <a:pt x="20731" y="57756"/>
                  <a:pt x="13281" y="60286"/>
                  <a:pt x="6556" y="58044"/>
                </a:cubicBezTo>
                <a:cubicBezTo>
                  <a:pt x="1983" y="56519"/>
                  <a:pt x="2414" y="49247"/>
                  <a:pt x="1384" y="44538"/>
                </a:cubicBezTo>
                <a:cubicBezTo>
                  <a:pt x="217" y="39204"/>
                  <a:pt x="-822" y="33272"/>
                  <a:pt x="1096" y="28160"/>
                </a:cubicBezTo>
                <a:cubicBezTo>
                  <a:pt x="4205" y="19872"/>
                  <a:pt x="22647" y="21495"/>
                  <a:pt x="22647" y="12643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78" name="Google Shape;378;p38"/>
          <p:cNvSpPr/>
          <p:nvPr/>
        </p:nvSpPr>
        <p:spPr>
          <a:xfrm>
            <a:off x="3318985" y="2270069"/>
            <a:ext cx="1666525" cy="2129375"/>
          </a:xfrm>
          <a:custGeom>
            <a:avLst/>
            <a:gdLst/>
            <a:ahLst/>
            <a:cxnLst/>
            <a:rect l="l" t="t" r="r" b="b"/>
            <a:pathLst>
              <a:path w="66661" h="85175" extrusionOk="0">
                <a:moveTo>
                  <a:pt x="66661" y="82078"/>
                </a:moveTo>
                <a:cubicBezTo>
                  <a:pt x="54180" y="87752"/>
                  <a:pt x="36655" y="85355"/>
                  <a:pt x="25858" y="76906"/>
                </a:cubicBezTo>
                <a:cubicBezTo>
                  <a:pt x="18199" y="70913"/>
                  <a:pt x="10916" y="52004"/>
                  <a:pt x="3445" y="58229"/>
                </a:cubicBezTo>
                <a:cubicBezTo>
                  <a:pt x="140" y="60983"/>
                  <a:pt x="-810" y="66907"/>
                  <a:pt x="859" y="70872"/>
                </a:cubicBezTo>
                <a:cubicBezTo>
                  <a:pt x="2310" y="74319"/>
                  <a:pt x="8124" y="74258"/>
                  <a:pt x="11778" y="73458"/>
                </a:cubicBezTo>
                <a:cubicBezTo>
                  <a:pt x="18442" y="72000"/>
                  <a:pt x="21652" y="63623"/>
                  <a:pt x="27869" y="60815"/>
                </a:cubicBezTo>
                <a:cubicBezTo>
                  <a:pt x="37511" y="56461"/>
                  <a:pt x="47593" y="47719"/>
                  <a:pt x="49133" y="37252"/>
                </a:cubicBezTo>
                <a:cubicBezTo>
                  <a:pt x="50643" y="26986"/>
                  <a:pt x="42931" y="16941"/>
                  <a:pt x="36490" y="8805"/>
                </a:cubicBezTo>
                <a:cubicBezTo>
                  <a:pt x="33917" y="5555"/>
                  <a:pt x="29736" y="-2361"/>
                  <a:pt x="27007" y="759"/>
                </a:cubicBezTo>
                <a:cubicBezTo>
                  <a:pt x="23790" y="4437"/>
                  <a:pt x="26010" y="10700"/>
                  <a:pt x="27295" y="15414"/>
                </a:cubicBezTo>
                <a:cubicBezTo>
                  <a:pt x="27839" y="17409"/>
                  <a:pt x="30770" y="21108"/>
                  <a:pt x="28731" y="21448"/>
                </a:cubicBezTo>
                <a:cubicBezTo>
                  <a:pt x="19256" y="23028"/>
                  <a:pt x="7938" y="6323"/>
                  <a:pt x="1146" y="13115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79" name="Google Shape;379;p38"/>
          <p:cNvSpPr/>
          <p:nvPr/>
        </p:nvSpPr>
        <p:spPr>
          <a:xfrm>
            <a:off x="3326075" y="2648250"/>
            <a:ext cx="79025" cy="308875"/>
          </a:xfrm>
          <a:custGeom>
            <a:avLst/>
            <a:gdLst/>
            <a:ahLst/>
            <a:cxnLst/>
            <a:rect l="l" t="t" r="r" b="b"/>
            <a:pathLst>
              <a:path w="3161" h="12355" extrusionOk="0">
                <a:moveTo>
                  <a:pt x="3161" y="12355"/>
                </a:moveTo>
                <a:cubicBezTo>
                  <a:pt x="1259" y="8553"/>
                  <a:pt x="0" y="4251"/>
                  <a:pt x="0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80" name="Google Shape;380;p38"/>
          <p:cNvSpPr/>
          <p:nvPr/>
        </p:nvSpPr>
        <p:spPr>
          <a:xfrm>
            <a:off x="3103710" y="2537617"/>
            <a:ext cx="2118775" cy="794950"/>
          </a:xfrm>
          <a:custGeom>
            <a:avLst/>
            <a:gdLst/>
            <a:ahLst/>
            <a:cxnLst/>
            <a:rect l="l" t="t" r="r" b="b"/>
            <a:pathLst>
              <a:path w="84751" h="31798" extrusionOk="0">
                <a:moveTo>
                  <a:pt x="275" y="4137"/>
                </a:moveTo>
                <a:cubicBezTo>
                  <a:pt x="-1822" y="10413"/>
                  <a:pt x="12054" y="11344"/>
                  <a:pt x="18665" y="11608"/>
                </a:cubicBezTo>
                <a:cubicBezTo>
                  <a:pt x="22186" y="11749"/>
                  <a:pt x="23271" y="6001"/>
                  <a:pt x="26423" y="4425"/>
                </a:cubicBezTo>
                <a:cubicBezTo>
                  <a:pt x="27205" y="4034"/>
                  <a:pt x="25319" y="5838"/>
                  <a:pt x="26136" y="6149"/>
                </a:cubicBezTo>
                <a:cubicBezTo>
                  <a:pt x="29102" y="7278"/>
                  <a:pt x="29287" y="6879"/>
                  <a:pt x="32457" y="6723"/>
                </a:cubicBezTo>
                <a:cubicBezTo>
                  <a:pt x="38099" y="6446"/>
                  <a:pt x="38295" y="7045"/>
                  <a:pt x="43664" y="5287"/>
                </a:cubicBezTo>
                <a:cubicBezTo>
                  <a:pt x="45852" y="4570"/>
                  <a:pt x="50807" y="854"/>
                  <a:pt x="48549" y="402"/>
                </a:cubicBezTo>
                <a:cubicBezTo>
                  <a:pt x="46142" y="-80"/>
                  <a:pt x="44507" y="5322"/>
                  <a:pt x="45963" y="7298"/>
                </a:cubicBezTo>
                <a:cubicBezTo>
                  <a:pt x="48746" y="11074"/>
                  <a:pt x="49984" y="9760"/>
                  <a:pt x="54296" y="11608"/>
                </a:cubicBezTo>
                <a:cubicBezTo>
                  <a:pt x="57648" y="13045"/>
                  <a:pt x="62995" y="17287"/>
                  <a:pt x="64928" y="14194"/>
                </a:cubicBezTo>
                <a:cubicBezTo>
                  <a:pt x="66005" y="12471"/>
                  <a:pt x="63424" y="10087"/>
                  <a:pt x="64066" y="8160"/>
                </a:cubicBezTo>
                <a:cubicBezTo>
                  <a:pt x="65543" y="3730"/>
                  <a:pt x="74620" y="10018"/>
                  <a:pt x="76709" y="14194"/>
                </a:cubicBezTo>
                <a:cubicBezTo>
                  <a:pt x="78928" y="18631"/>
                  <a:pt x="66805" y="18206"/>
                  <a:pt x="62054" y="16780"/>
                </a:cubicBezTo>
                <a:cubicBezTo>
                  <a:pt x="59744" y="16087"/>
                  <a:pt x="61891" y="11905"/>
                  <a:pt x="61192" y="9597"/>
                </a:cubicBezTo>
                <a:cubicBezTo>
                  <a:pt x="59972" y="5570"/>
                  <a:pt x="55664" y="2702"/>
                  <a:pt x="51710" y="1264"/>
                </a:cubicBezTo>
                <a:cubicBezTo>
                  <a:pt x="49934" y="618"/>
                  <a:pt x="49155" y="-787"/>
                  <a:pt x="47974" y="689"/>
                </a:cubicBezTo>
                <a:cubicBezTo>
                  <a:pt x="42631" y="7367"/>
                  <a:pt x="48257" y="19979"/>
                  <a:pt x="54870" y="25401"/>
                </a:cubicBezTo>
                <a:cubicBezTo>
                  <a:pt x="60873" y="30323"/>
                  <a:pt x="69527" y="32026"/>
                  <a:pt x="77283" y="31722"/>
                </a:cubicBezTo>
                <a:cubicBezTo>
                  <a:pt x="81021" y="31575"/>
                  <a:pt x="83285" y="26651"/>
                  <a:pt x="84467" y="23102"/>
                </a:cubicBezTo>
                <a:cubicBezTo>
                  <a:pt x="86727" y="16316"/>
                  <a:pt x="71040" y="13094"/>
                  <a:pt x="64353" y="15631"/>
                </a:cubicBezTo>
                <a:cubicBezTo>
                  <a:pt x="58065" y="18016"/>
                  <a:pt x="52975" y="24539"/>
                  <a:pt x="46250" y="24539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81" name="Google Shape;381;p38"/>
          <p:cNvSpPr txBox="1"/>
          <p:nvPr/>
        </p:nvSpPr>
        <p:spPr>
          <a:xfrm>
            <a:off x="2722450" y="3981275"/>
            <a:ext cx="11424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File system</a:t>
            </a:r>
          </a:p>
        </p:txBody>
      </p:sp>
      <p:sp>
        <p:nvSpPr>
          <p:cNvPr id="382" name="Google Shape;382;p38"/>
          <p:cNvSpPr/>
          <p:nvPr/>
        </p:nvSpPr>
        <p:spPr>
          <a:xfrm>
            <a:off x="3620600" y="4049050"/>
            <a:ext cx="711200" cy="503625"/>
          </a:xfrm>
          <a:custGeom>
            <a:avLst/>
            <a:gdLst/>
            <a:ahLst/>
            <a:cxnLst/>
            <a:rect l="l" t="t" r="r" b="b"/>
            <a:pathLst>
              <a:path w="28448" h="20145" extrusionOk="0">
                <a:moveTo>
                  <a:pt x="0" y="13505"/>
                </a:moveTo>
                <a:cubicBezTo>
                  <a:pt x="0" y="20219"/>
                  <a:pt x="13740" y="21772"/>
                  <a:pt x="19540" y="18390"/>
                </a:cubicBezTo>
                <a:cubicBezTo>
                  <a:pt x="23393" y="16143"/>
                  <a:pt x="20852" y="9376"/>
                  <a:pt x="22988" y="5460"/>
                </a:cubicBezTo>
                <a:cubicBezTo>
                  <a:pt x="24221" y="3201"/>
                  <a:pt x="26388" y="1544"/>
                  <a:pt x="28448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83" name="Google Shape;383;p38"/>
          <p:cNvSpPr/>
          <p:nvPr/>
        </p:nvSpPr>
        <p:spPr>
          <a:xfrm>
            <a:off x="2685752" y="2360900"/>
            <a:ext cx="2658925" cy="1609125"/>
          </a:xfrm>
          <a:custGeom>
            <a:avLst/>
            <a:gdLst/>
            <a:ahLst/>
            <a:cxnLst/>
            <a:rect l="l" t="t" r="r" b="b"/>
            <a:pathLst>
              <a:path w="106357" h="64365" extrusionOk="0">
                <a:moveTo>
                  <a:pt x="106357" y="0"/>
                </a:moveTo>
                <a:cubicBezTo>
                  <a:pt x="102157" y="10312"/>
                  <a:pt x="94233" y="18744"/>
                  <a:pt x="87105" y="27298"/>
                </a:cubicBezTo>
                <a:cubicBezTo>
                  <a:pt x="80211" y="35571"/>
                  <a:pt x="74361" y="46676"/>
                  <a:pt x="64117" y="49998"/>
                </a:cubicBezTo>
                <a:cubicBezTo>
                  <a:pt x="52114" y="53891"/>
                  <a:pt x="38951" y="47866"/>
                  <a:pt x="26475" y="45975"/>
                </a:cubicBezTo>
                <a:cubicBezTo>
                  <a:pt x="23028" y="45453"/>
                  <a:pt x="19709" y="47697"/>
                  <a:pt x="16418" y="48849"/>
                </a:cubicBezTo>
                <a:cubicBezTo>
                  <a:pt x="11259" y="50655"/>
                  <a:pt x="5402" y="49979"/>
                  <a:pt x="327" y="52009"/>
                </a:cubicBezTo>
                <a:cubicBezTo>
                  <a:pt x="-744" y="52437"/>
                  <a:pt x="1522" y="54260"/>
                  <a:pt x="2625" y="54596"/>
                </a:cubicBezTo>
                <a:cubicBezTo>
                  <a:pt x="7297" y="56018"/>
                  <a:pt x="15092" y="59733"/>
                  <a:pt x="13544" y="64365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84" name="Google Shape;384;p38"/>
          <p:cNvSpPr/>
          <p:nvPr/>
        </p:nvSpPr>
        <p:spPr>
          <a:xfrm>
            <a:off x="2567554" y="2619500"/>
            <a:ext cx="435250" cy="1601950"/>
          </a:xfrm>
          <a:custGeom>
            <a:avLst/>
            <a:gdLst/>
            <a:ahLst/>
            <a:cxnLst/>
            <a:rect l="l" t="t" r="r" b="b"/>
            <a:pathLst>
              <a:path w="17410" h="64078" extrusionOk="0">
                <a:moveTo>
                  <a:pt x="17410" y="0"/>
                </a:moveTo>
                <a:cubicBezTo>
                  <a:pt x="13759" y="385"/>
                  <a:pt x="9017" y="-36"/>
                  <a:pt x="6779" y="2874"/>
                </a:cubicBezTo>
                <a:cubicBezTo>
                  <a:pt x="5728" y="4240"/>
                  <a:pt x="6361" y="6373"/>
                  <a:pt x="6779" y="8046"/>
                </a:cubicBezTo>
                <a:cubicBezTo>
                  <a:pt x="7179" y="9645"/>
                  <a:pt x="4426" y="10506"/>
                  <a:pt x="3905" y="12069"/>
                </a:cubicBezTo>
                <a:cubicBezTo>
                  <a:pt x="2992" y="14808"/>
                  <a:pt x="4767" y="17801"/>
                  <a:pt x="4767" y="20689"/>
                </a:cubicBezTo>
                <a:cubicBezTo>
                  <a:pt x="4767" y="24021"/>
                  <a:pt x="2154" y="26885"/>
                  <a:pt x="1606" y="30172"/>
                </a:cubicBezTo>
                <a:cubicBezTo>
                  <a:pt x="660" y="35848"/>
                  <a:pt x="1571" y="41729"/>
                  <a:pt x="2468" y="47412"/>
                </a:cubicBezTo>
                <a:cubicBezTo>
                  <a:pt x="3165" y="51829"/>
                  <a:pt x="-509" y="56210"/>
                  <a:pt x="170" y="60630"/>
                </a:cubicBezTo>
                <a:cubicBezTo>
                  <a:pt x="522" y="62920"/>
                  <a:pt x="3887" y="64078"/>
                  <a:pt x="6204" y="64078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85" name="Google Shape;385;p38"/>
          <p:cNvSpPr/>
          <p:nvPr/>
        </p:nvSpPr>
        <p:spPr>
          <a:xfrm>
            <a:off x="3491300" y="2339350"/>
            <a:ext cx="2267850" cy="1666600"/>
          </a:xfrm>
          <a:custGeom>
            <a:avLst/>
            <a:gdLst/>
            <a:ahLst/>
            <a:cxnLst/>
            <a:rect l="l" t="t" r="r" b="b"/>
            <a:pathLst>
              <a:path w="90714" h="66664" extrusionOk="0">
                <a:moveTo>
                  <a:pt x="0" y="66664"/>
                </a:moveTo>
                <a:cubicBezTo>
                  <a:pt x="9945" y="60482"/>
                  <a:pt x="20907" y="55741"/>
                  <a:pt x="32183" y="52584"/>
                </a:cubicBezTo>
                <a:cubicBezTo>
                  <a:pt x="37272" y="51159"/>
                  <a:pt x="38641" y="43267"/>
                  <a:pt x="43677" y="41665"/>
                </a:cubicBezTo>
                <a:cubicBezTo>
                  <a:pt x="50066" y="39632"/>
                  <a:pt x="57132" y="42449"/>
                  <a:pt x="63791" y="41665"/>
                </a:cubicBezTo>
                <a:cubicBezTo>
                  <a:pt x="68588" y="41101"/>
                  <a:pt x="68610" y="40499"/>
                  <a:pt x="72699" y="37929"/>
                </a:cubicBezTo>
                <a:cubicBezTo>
                  <a:pt x="73698" y="37301"/>
                  <a:pt x="73428" y="33464"/>
                  <a:pt x="75572" y="31320"/>
                </a:cubicBezTo>
                <a:cubicBezTo>
                  <a:pt x="78020" y="28872"/>
                  <a:pt x="82555" y="30324"/>
                  <a:pt x="85629" y="28734"/>
                </a:cubicBezTo>
                <a:cubicBezTo>
                  <a:pt x="91886" y="25498"/>
                  <a:pt x="90936" y="15019"/>
                  <a:pt x="89939" y="8045"/>
                </a:cubicBezTo>
                <a:cubicBezTo>
                  <a:pt x="89521" y="5118"/>
                  <a:pt x="86204" y="2957"/>
                  <a:pt x="86204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86" name="Google Shape;386;p38"/>
          <p:cNvSpPr/>
          <p:nvPr/>
        </p:nvSpPr>
        <p:spPr>
          <a:xfrm>
            <a:off x="3864850" y="3411612"/>
            <a:ext cx="1143250" cy="773950"/>
          </a:xfrm>
          <a:custGeom>
            <a:avLst/>
            <a:gdLst/>
            <a:ahLst/>
            <a:cxnLst/>
            <a:rect l="l" t="t" r="r" b="b"/>
            <a:pathLst>
              <a:path w="45730" h="30958" extrusionOk="0">
                <a:moveTo>
                  <a:pt x="0" y="30958"/>
                </a:moveTo>
                <a:cubicBezTo>
                  <a:pt x="4144" y="30958"/>
                  <a:pt x="9033" y="27993"/>
                  <a:pt x="10344" y="24061"/>
                </a:cubicBezTo>
                <a:cubicBezTo>
                  <a:pt x="11186" y="21535"/>
                  <a:pt x="7932" y="16751"/>
                  <a:pt x="5460" y="17740"/>
                </a:cubicBezTo>
                <a:cubicBezTo>
                  <a:pt x="3551" y="18504"/>
                  <a:pt x="8903" y="21016"/>
                  <a:pt x="10919" y="20613"/>
                </a:cubicBezTo>
                <a:cubicBezTo>
                  <a:pt x="13252" y="20147"/>
                  <a:pt x="16094" y="17462"/>
                  <a:pt x="15517" y="15154"/>
                </a:cubicBezTo>
                <a:cubicBezTo>
                  <a:pt x="14998" y="13076"/>
                  <a:pt x="10610" y="12396"/>
                  <a:pt x="9195" y="14004"/>
                </a:cubicBezTo>
                <a:cubicBezTo>
                  <a:pt x="7246" y="16219"/>
                  <a:pt x="4805" y="20880"/>
                  <a:pt x="7184" y="22625"/>
                </a:cubicBezTo>
                <a:cubicBezTo>
                  <a:pt x="13957" y="27592"/>
                  <a:pt x="18229" y="9862"/>
                  <a:pt x="24712" y="4522"/>
                </a:cubicBezTo>
                <a:cubicBezTo>
                  <a:pt x="29857" y="285"/>
                  <a:pt x="38886" y="-1595"/>
                  <a:pt x="44539" y="1936"/>
                </a:cubicBezTo>
                <a:cubicBezTo>
                  <a:pt x="47411" y="3730"/>
                  <a:pt x="44033" y="8737"/>
                  <a:pt x="43102" y="11993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87" name="Google Shape;387;p38"/>
          <p:cNvSpPr txBox="1"/>
          <p:nvPr/>
        </p:nvSpPr>
        <p:spPr>
          <a:xfrm>
            <a:off x="4863375" y="2542738"/>
            <a:ext cx="963300" cy="519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88" name="Google Shape;388;p38"/>
          <p:cNvSpPr txBox="1"/>
          <p:nvPr/>
        </p:nvSpPr>
        <p:spPr>
          <a:xfrm>
            <a:off x="2644950" y="1573025"/>
            <a:ext cx="963300" cy="519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89" name="Google Shape;389;p38"/>
          <p:cNvSpPr txBox="1"/>
          <p:nvPr/>
        </p:nvSpPr>
        <p:spPr>
          <a:xfrm>
            <a:off x="3516475" y="2368212"/>
            <a:ext cx="754200" cy="4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90" name="Google Shape;390;p38"/>
          <p:cNvSpPr txBox="1"/>
          <p:nvPr/>
        </p:nvSpPr>
        <p:spPr>
          <a:xfrm>
            <a:off x="3528075" y="3603500"/>
            <a:ext cx="754200" cy="284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91" name="Google Shape;391;p38"/>
          <p:cNvSpPr txBox="1"/>
          <p:nvPr/>
        </p:nvSpPr>
        <p:spPr>
          <a:xfrm>
            <a:off x="2567550" y="3611313"/>
            <a:ext cx="754200" cy="284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92" name="Google Shape;392;p38"/>
          <p:cNvSpPr txBox="1"/>
          <p:nvPr/>
        </p:nvSpPr>
        <p:spPr>
          <a:xfrm>
            <a:off x="4302600" y="3196587"/>
            <a:ext cx="711300" cy="4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93" name="Google Shape;393;p38"/>
          <p:cNvSpPr txBox="1"/>
          <p:nvPr/>
        </p:nvSpPr>
        <p:spPr>
          <a:xfrm>
            <a:off x="5085725" y="3162212"/>
            <a:ext cx="711300" cy="4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94" name="Google Shape;394;p38"/>
          <p:cNvSpPr txBox="1"/>
          <p:nvPr/>
        </p:nvSpPr>
        <p:spPr>
          <a:xfrm>
            <a:off x="4327925" y="2558922"/>
            <a:ext cx="478200" cy="50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</a:t>
            </a:r>
          </a:p>
        </p:txBody>
      </p:sp>
      <p:sp>
        <p:nvSpPr>
          <p:cNvPr id="395" name="Google Shape;395;p38"/>
          <p:cNvSpPr txBox="1"/>
          <p:nvPr/>
        </p:nvSpPr>
        <p:spPr>
          <a:xfrm>
            <a:off x="4302600" y="1917050"/>
            <a:ext cx="14730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GUI</a:t>
            </a:r>
          </a:p>
        </p:txBody>
      </p:sp>
      <p:pic>
        <p:nvPicPr>
          <p:cNvPr id="396" name="Google Shape;3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241" y="1738291"/>
            <a:ext cx="596975" cy="5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Architektonické návrhové vzory</a:t>
            </a:r>
          </a:p>
        </p:txBody>
      </p:sp>
      <p:sp>
        <p:nvSpPr>
          <p:cNvPr id="402" name="Google Shape;402;p3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11</a:t>
            </a:fld>
            <a:endParaRPr lang="sk-SK"/>
          </a:p>
        </p:txBody>
      </p:sp>
      <p:sp>
        <p:nvSpPr>
          <p:cNvPr id="403" name="Google Shape;403;p39"/>
          <p:cNvSpPr txBox="1"/>
          <p:nvPr/>
        </p:nvSpPr>
        <p:spPr>
          <a:xfrm>
            <a:off x="2462400" y="1513225"/>
            <a:ext cx="3433800" cy="30603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Aplikácia</a:t>
            </a:r>
          </a:p>
        </p:txBody>
      </p:sp>
      <p:sp>
        <p:nvSpPr>
          <p:cNvPr id="404" name="Google Shape;404;p39"/>
          <p:cNvSpPr txBox="1"/>
          <p:nvPr/>
        </p:nvSpPr>
        <p:spPr>
          <a:xfrm>
            <a:off x="2794475" y="2224400"/>
            <a:ext cx="5388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DB</a:t>
            </a:r>
          </a:p>
        </p:txBody>
      </p:sp>
      <p:sp>
        <p:nvSpPr>
          <p:cNvPr id="405" name="Google Shape;405;p39"/>
          <p:cNvSpPr txBox="1"/>
          <p:nvPr/>
        </p:nvSpPr>
        <p:spPr>
          <a:xfrm>
            <a:off x="2757775" y="2953050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Logické operácie</a:t>
            </a:r>
          </a:p>
        </p:txBody>
      </p:sp>
      <p:sp>
        <p:nvSpPr>
          <p:cNvPr id="406" name="Google Shape;406;p39"/>
          <p:cNvSpPr txBox="1"/>
          <p:nvPr/>
        </p:nvSpPr>
        <p:spPr>
          <a:xfrm>
            <a:off x="4339725" y="3737625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Spracovanie vstupu</a:t>
            </a:r>
          </a:p>
        </p:txBody>
      </p:sp>
      <p:sp>
        <p:nvSpPr>
          <p:cNvPr id="407" name="Google Shape;407;p39"/>
          <p:cNvSpPr/>
          <p:nvPr/>
        </p:nvSpPr>
        <p:spPr>
          <a:xfrm>
            <a:off x="3304525" y="2407455"/>
            <a:ext cx="2069700" cy="1375800"/>
          </a:xfrm>
          <a:custGeom>
            <a:avLst/>
            <a:gdLst/>
            <a:ahLst/>
            <a:cxnLst/>
            <a:rect l="l" t="t" r="r" b="b"/>
            <a:pathLst>
              <a:path w="82788" h="55032" extrusionOk="0">
                <a:moveTo>
                  <a:pt x="75285" y="55032"/>
                </a:moveTo>
                <a:cubicBezTo>
                  <a:pt x="80535" y="41031"/>
                  <a:pt x="88241" y="20077"/>
                  <a:pt x="77009" y="10206"/>
                </a:cubicBezTo>
                <a:cubicBezTo>
                  <a:pt x="74383" y="7898"/>
                  <a:pt x="69136" y="6010"/>
                  <a:pt x="66664" y="8482"/>
                </a:cubicBezTo>
                <a:cubicBezTo>
                  <a:pt x="64264" y="10882"/>
                  <a:pt x="64271" y="14892"/>
                  <a:pt x="63791" y="18252"/>
                </a:cubicBezTo>
                <a:cubicBezTo>
                  <a:pt x="63181" y="22520"/>
                  <a:pt x="60326" y="28270"/>
                  <a:pt x="63504" y="31183"/>
                </a:cubicBezTo>
                <a:cubicBezTo>
                  <a:pt x="64515" y="32109"/>
                  <a:pt x="66634" y="33086"/>
                  <a:pt x="67526" y="32045"/>
                </a:cubicBezTo>
                <a:cubicBezTo>
                  <a:pt x="73402" y="25191"/>
                  <a:pt x="57916" y="15409"/>
                  <a:pt x="49711" y="11643"/>
                </a:cubicBezTo>
                <a:cubicBezTo>
                  <a:pt x="39767" y="7079"/>
                  <a:pt x="29783" y="1787"/>
                  <a:pt x="18965" y="149"/>
                </a:cubicBezTo>
                <a:cubicBezTo>
                  <a:pt x="12576" y="-819"/>
                  <a:pt x="6462" y="4172"/>
                  <a:pt x="0" y="4172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08" name="Google Shape;408;p39"/>
          <p:cNvSpPr/>
          <p:nvPr/>
        </p:nvSpPr>
        <p:spPr>
          <a:xfrm>
            <a:off x="3864850" y="2317800"/>
            <a:ext cx="754275" cy="653700"/>
          </a:xfrm>
          <a:custGeom>
            <a:avLst/>
            <a:gdLst/>
            <a:ahLst/>
            <a:cxnLst/>
            <a:rect l="l" t="t" r="r" b="b"/>
            <a:pathLst>
              <a:path w="30171" h="26148" extrusionOk="0">
                <a:moveTo>
                  <a:pt x="0" y="26148"/>
                </a:moveTo>
                <a:cubicBezTo>
                  <a:pt x="2247" y="20304"/>
                  <a:pt x="4959" y="14379"/>
                  <a:pt x="9195" y="9769"/>
                </a:cubicBezTo>
                <a:cubicBezTo>
                  <a:pt x="14414" y="4090"/>
                  <a:pt x="24717" y="5454"/>
                  <a:pt x="30171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09" name="Google Shape;409;p39"/>
          <p:cNvSpPr/>
          <p:nvPr/>
        </p:nvSpPr>
        <p:spPr>
          <a:xfrm>
            <a:off x="3362000" y="2339350"/>
            <a:ext cx="1472650" cy="324425"/>
          </a:xfrm>
          <a:custGeom>
            <a:avLst/>
            <a:gdLst/>
            <a:ahLst/>
            <a:cxnLst/>
            <a:rect l="l" t="t" r="r" b="b"/>
            <a:pathLst>
              <a:path w="58906" h="12977" extrusionOk="0">
                <a:moveTo>
                  <a:pt x="0" y="0"/>
                </a:moveTo>
                <a:cubicBezTo>
                  <a:pt x="2642" y="1981"/>
                  <a:pt x="6378" y="1744"/>
                  <a:pt x="9482" y="2873"/>
                </a:cubicBezTo>
                <a:cubicBezTo>
                  <a:pt x="18053" y="5989"/>
                  <a:pt x="26560" y="9977"/>
                  <a:pt x="35631" y="10919"/>
                </a:cubicBezTo>
                <a:cubicBezTo>
                  <a:pt x="39840" y="11356"/>
                  <a:pt x="44753" y="14416"/>
                  <a:pt x="48274" y="12068"/>
                </a:cubicBezTo>
                <a:cubicBezTo>
                  <a:pt x="52735" y="9094"/>
                  <a:pt x="58906" y="5361"/>
                  <a:pt x="58906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0" name="Google Shape;410;p39"/>
          <p:cNvSpPr/>
          <p:nvPr/>
        </p:nvSpPr>
        <p:spPr>
          <a:xfrm>
            <a:off x="3188497" y="3539025"/>
            <a:ext cx="1416275" cy="1030750"/>
          </a:xfrm>
          <a:custGeom>
            <a:avLst/>
            <a:gdLst/>
            <a:ahLst/>
            <a:cxnLst/>
            <a:rect l="l" t="t" r="r" b="b"/>
            <a:pathLst>
              <a:path w="56651" h="41230" extrusionOk="0">
                <a:moveTo>
                  <a:pt x="56651" y="31033"/>
                </a:moveTo>
                <a:cubicBezTo>
                  <a:pt x="52245" y="38744"/>
                  <a:pt x="37216" y="44922"/>
                  <a:pt x="31077" y="38504"/>
                </a:cubicBezTo>
                <a:cubicBezTo>
                  <a:pt x="28556" y="35868"/>
                  <a:pt x="27338" y="31332"/>
                  <a:pt x="28491" y="27872"/>
                </a:cubicBezTo>
                <a:cubicBezTo>
                  <a:pt x="29155" y="25879"/>
                  <a:pt x="32423" y="24228"/>
                  <a:pt x="34238" y="25286"/>
                </a:cubicBezTo>
                <a:cubicBezTo>
                  <a:pt x="35625" y="26095"/>
                  <a:pt x="36127" y="28344"/>
                  <a:pt x="35674" y="29884"/>
                </a:cubicBezTo>
                <a:cubicBezTo>
                  <a:pt x="33835" y="36135"/>
                  <a:pt x="20664" y="33994"/>
                  <a:pt x="16135" y="29309"/>
                </a:cubicBezTo>
                <a:cubicBezTo>
                  <a:pt x="13764" y="26857"/>
                  <a:pt x="20702" y="18338"/>
                  <a:pt x="22456" y="21263"/>
                </a:cubicBezTo>
                <a:cubicBezTo>
                  <a:pt x="24427" y="24548"/>
                  <a:pt x="18959" y="28690"/>
                  <a:pt x="15560" y="30458"/>
                </a:cubicBezTo>
                <a:cubicBezTo>
                  <a:pt x="11520" y="32559"/>
                  <a:pt x="7172" y="37251"/>
                  <a:pt x="2917" y="35630"/>
                </a:cubicBezTo>
                <a:cubicBezTo>
                  <a:pt x="-471" y="34340"/>
                  <a:pt x="793" y="28620"/>
                  <a:pt x="618" y="24999"/>
                </a:cubicBezTo>
                <a:cubicBezTo>
                  <a:pt x="215" y="16662"/>
                  <a:pt x="-1048" y="7749"/>
                  <a:pt x="2055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1" name="Google Shape;411;p39"/>
          <p:cNvSpPr/>
          <p:nvPr/>
        </p:nvSpPr>
        <p:spPr>
          <a:xfrm>
            <a:off x="5251300" y="2324975"/>
            <a:ext cx="412125" cy="2141725"/>
          </a:xfrm>
          <a:custGeom>
            <a:avLst/>
            <a:gdLst/>
            <a:ahLst/>
            <a:cxnLst/>
            <a:rect l="l" t="t" r="r" b="b"/>
            <a:pathLst>
              <a:path w="16485" h="85669" extrusionOk="0">
                <a:moveTo>
                  <a:pt x="0" y="79595"/>
                </a:moveTo>
                <a:cubicBezTo>
                  <a:pt x="1753" y="84151"/>
                  <a:pt x="12456" y="88221"/>
                  <a:pt x="14080" y="83618"/>
                </a:cubicBezTo>
                <a:cubicBezTo>
                  <a:pt x="16802" y="75906"/>
                  <a:pt x="16379" y="67371"/>
                  <a:pt x="16379" y="59193"/>
                </a:cubicBezTo>
                <a:cubicBezTo>
                  <a:pt x="16379" y="39293"/>
                  <a:pt x="8620" y="19900"/>
                  <a:pt x="8620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2" name="Google Shape;412;p39"/>
          <p:cNvSpPr/>
          <p:nvPr/>
        </p:nvSpPr>
        <p:spPr>
          <a:xfrm>
            <a:off x="4252775" y="2353700"/>
            <a:ext cx="1095825" cy="1156425"/>
          </a:xfrm>
          <a:custGeom>
            <a:avLst/>
            <a:gdLst/>
            <a:ahLst/>
            <a:cxnLst/>
            <a:rect l="l" t="t" r="r" b="b"/>
            <a:pathLst>
              <a:path w="43833" h="46257" extrusionOk="0">
                <a:moveTo>
                  <a:pt x="0" y="40229"/>
                </a:moveTo>
                <a:cubicBezTo>
                  <a:pt x="8171" y="39776"/>
                  <a:pt x="15980" y="36413"/>
                  <a:pt x="23562" y="33333"/>
                </a:cubicBezTo>
                <a:cubicBezTo>
                  <a:pt x="28081" y="31497"/>
                  <a:pt x="32623" y="27266"/>
                  <a:pt x="37355" y="28448"/>
                </a:cubicBezTo>
                <a:cubicBezTo>
                  <a:pt x="42394" y="29707"/>
                  <a:pt x="44739" y="37799"/>
                  <a:pt x="43389" y="42815"/>
                </a:cubicBezTo>
                <a:cubicBezTo>
                  <a:pt x="41309" y="50542"/>
                  <a:pt x="25915" y="43410"/>
                  <a:pt x="19827" y="38217"/>
                </a:cubicBezTo>
                <a:cubicBezTo>
                  <a:pt x="14528" y="33697"/>
                  <a:pt x="10091" y="27266"/>
                  <a:pt x="8907" y="20402"/>
                </a:cubicBezTo>
                <a:cubicBezTo>
                  <a:pt x="7746" y="13668"/>
                  <a:pt x="10919" y="6834"/>
                  <a:pt x="10919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3" name="Google Shape;413;p39"/>
          <p:cNvSpPr/>
          <p:nvPr/>
        </p:nvSpPr>
        <p:spPr>
          <a:xfrm>
            <a:off x="2578708" y="1589540"/>
            <a:ext cx="1724350" cy="1111650"/>
          </a:xfrm>
          <a:custGeom>
            <a:avLst/>
            <a:gdLst/>
            <a:ahLst/>
            <a:cxnLst/>
            <a:rect l="l" t="t" r="r" b="b"/>
            <a:pathLst>
              <a:path w="68974" h="44466" extrusionOk="0">
                <a:moveTo>
                  <a:pt x="18976" y="43210"/>
                </a:moveTo>
                <a:cubicBezTo>
                  <a:pt x="13751" y="46692"/>
                  <a:pt x="2810" y="42442"/>
                  <a:pt x="1448" y="36313"/>
                </a:cubicBezTo>
                <a:cubicBezTo>
                  <a:pt x="-1180" y="24486"/>
                  <a:pt x="-886" y="8180"/>
                  <a:pt x="8631" y="682"/>
                </a:cubicBezTo>
                <a:cubicBezTo>
                  <a:pt x="12033" y="-1999"/>
                  <a:pt x="21273" y="4316"/>
                  <a:pt x="19263" y="8153"/>
                </a:cubicBezTo>
                <a:cubicBezTo>
                  <a:pt x="17388" y="11732"/>
                  <a:pt x="5860" y="10818"/>
                  <a:pt x="7195" y="7004"/>
                </a:cubicBezTo>
                <a:cubicBezTo>
                  <a:pt x="9097" y="1573"/>
                  <a:pt x="23039" y="2284"/>
                  <a:pt x="24435" y="7866"/>
                </a:cubicBezTo>
                <a:cubicBezTo>
                  <a:pt x="25112" y="10572"/>
                  <a:pt x="14717" y="12396"/>
                  <a:pt x="16390" y="10165"/>
                </a:cubicBezTo>
                <a:cubicBezTo>
                  <a:pt x="20874" y="4186"/>
                  <a:pt x="33339" y="5640"/>
                  <a:pt x="38803" y="10739"/>
                </a:cubicBezTo>
                <a:cubicBezTo>
                  <a:pt x="41014" y="12803"/>
                  <a:pt x="39835" y="18402"/>
                  <a:pt x="37079" y="19647"/>
                </a:cubicBezTo>
                <a:cubicBezTo>
                  <a:pt x="33516" y="21256"/>
                  <a:pt x="25404" y="17172"/>
                  <a:pt x="27022" y="13613"/>
                </a:cubicBezTo>
                <a:cubicBezTo>
                  <a:pt x="28451" y="10469"/>
                  <a:pt x="34079" y="11978"/>
                  <a:pt x="37366" y="13038"/>
                </a:cubicBezTo>
                <a:cubicBezTo>
                  <a:pt x="40024" y="13895"/>
                  <a:pt x="39353" y="18673"/>
                  <a:pt x="41676" y="20222"/>
                </a:cubicBezTo>
                <a:cubicBezTo>
                  <a:pt x="49253" y="25274"/>
                  <a:pt x="59991" y="22872"/>
                  <a:pt x="68974" y="21371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4" name="Google Shape;414;p39"/>
          <p:cNvSpPr/>
          <p:nvPr/>
        </p:nvSpPr>
        <p:spPr>
          <a:xfrm>
            <a:off x="3778650" y="2751314"/>
            <a:ext cx="1927775" cy="1142400"/>
          </a:xfrm>
          <a:custGeom>
            <a:avLst/>
            <a:gdLst/>
            <a:ahLst/>
            <a:cxnLst/>
            <a:rect l="l" t="t" r="r" b="b"/>
            <a:pathLst>
              <a:path w="77111" h="45696" extrusionOk="0">
                <a:moveTo>
                  <a:pt x="0" y="30933"/>
                </a:moveTo>
                <a:cubicBezTo>
                  <a:pt x="0" y="35810"/>
                  <a:pt x="703" y="42216"/>
                  <a:pt x="4885" y="44725"/>
                </a:cubicBezTo>
                <a:cubicBezTo>
                  <a:pt x="10689" y="48207"/>
                  <a:pt x="19367" y="41248"/>
                  <a:pt x="22988" y="35530"/>
                </a:cubicBezTo>
                <a:cubicBezTo>
                  <a:pt x="27348" y="28646"/>
                  <a:pt x="28380" y="20133"/>
                  <a:pt x="30459" y="12255"/>
                </a:cubicBezTo>
                <a:cubicBezTo>
                  <a:pt x="31608" y="7901"/>
                  <a:pt x="32609" y="1100"/>
                  <a:pt x="37068" y="474"/>
                </a:cubicBezTo>
                <a:cubicBezTo>
                  <a:pt x="50006" y="-1342"/>
                  <a:pt x="65225" y="2408"/>
                  <a:pt x="74710" y="11393"/>
                </a:cubicBezTo>
                <a:cubicBezTo>
                  <a:pt x="77165" y="13719"/>
                  <a:pt x="77825" y="15066"/>
                  <a:pt x="76147" y="18002"/>
                </a:cubicBezTo>
                <a:cubicBezTo>
                  <a:pt x="74170" y="21461"/>
                  <a:pt x="72838" y="20524"/>
                  <a:pt x="68963" y="21450"/>
                </a:cubicBezTo>
                <a:cubicBezTo>
                  <a:pt x="58161" y="24030"/>
                  <a:pt x="38670" y="24870"/>
                  <a:pt x="36493" y="13979"/>
                </a:cubicBezTo>
                <a:cubicBezTo>
                  <a:pt x="34177" y="2393"/>
                  <a:pt x="77723" y="10983"/>
                  <a:pt x="71262" y="20876"/>
                </a:cubicBezTo>
                <a:cubicBezTo>
                  <a:pt x="63249" y="33146"/>
                  <a:pt x="35004" y="33053"/>
                  <a:pt x="27298" y="20588"/>
                </a:cubicBezTo>
                <a:cubicBezTo>
                  <a:pt x="25061" y="16969"/>
                  <a:pt x="26278" y="15507"/>
                  <a:pt x="29022" y="12255"/>
                </a:cubicBezTo>
                <a:cubicBezTo>
                  <a:pt x="32333" y="8331"/>
                  <a:pt x="42454" y="11084"/>
                  <a:pt x="43964" y="15991"/>
                </a:cubicBezTo>
                <a:cubicBezTo>
                  <a:pt x="45583" y="21251"/>
                  <a:pt x="38396" y="25492"/>
                  <a:pt x="35343" y="30071"/>
                </a:cubicBezTo>
                <a:cubicBezTo>
                  <a:pt x="33802" y="32382"/>
                  <a:pt x="35343" y="35626"/>
                  <a:pt x="35343" y="38404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5" name="Google Shape;415;p39"/>
          <p:cNvSpPr txBox="1"/>
          <p:nvPr/>
        </p:nvSpPr>
        <p:spPr>
          <a:xfrm>
            <a:off x="4784350" y="2317800"/>
            <a:ext cx="280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416" name="Google Shape;416;p39"/>
          <p:cNvSpPr/>
          <p:nvPr/>
        </p:nvSpPr>
        <p:spPr>
          <a:xfrm>
            <a:off x="2644954" y="2339350"/>
            <a:ext cx="2498600" cy="1475575"/>
          </a:xfrm>
          <a:custGeom>
            <a:avLst/>
            <a:gdLst/>
            <a:ahLst/>
            <a:cxnLst/>
            <a:rect l="l" t="t" r="r" b="b"/>
            <a:pathLst>
              <a:path w="99944" h="59023" extrusionOk="0">
                <a:moveTo>
                  <a:pt x="99944" y="0"/>
                </a:moveTo>
                <a:cubicBezTo>
                  <a:pt x="99944" y="8914"/>
                  <a:pt x="84080" y="17134"/>
                  <a:pt x="76381" y="12643"/>
                </a:cubicBezTo>
                <a:cubicBezTo>
                  <a:pt x="73253" y="10819"/>
                  <a:pt x="72976" y="5710"/>
                  <a:pt x="69772" y="4023"/>
                </a:cubicBezTo>
                <a:cubicBezTo>
                  <a:pt x="65277" y="1656"/>
                  <a:pt x="56727" y="-1139"/>
                  <a:pt x="54543" y="3448"/>
                </a:cubicBezTo>
                <a:cubicBezTo>
                  <a:pt x="53174" y="6323"/>
                  <a:pt x="53362" y="10760"/>
                  <a:pt x="55692" y="12930"/>
                </a:cubicBezTo>
                <a:cubicBezTo>
                  <a:pt x="59972" y="16915"/>
                  <a:pt x="68018" y="16894"/>
                  <a:pt x="70634" y="22125"/>
                </a:cubicBezTo>
                <a:cubicBezTo>
                  <a:pt x="71709" y="24274"/>
                  <a:pt x="70060" y="26907"/>
                  <a:pt x="70060" y="29309"/>
                </a:cubicBezTo>
                <a:cubicBezTo>
                  <a:pt x="70060" y="33719"/>
                  <a:pt x="72131" y="38999"/>
                  <a:pt x="69485" y="42527"/>
                </a:cubicBezTo>
                <a:cubicBezTo>
                  <a:pt x="60612" y="54356"/>
                  <a:pt x="42607" y="57756"/>
                  <a:pt x="27820" y="57756"/>
                </a:cubicBezTo>
                <a:cubicBezTo>
                  <a:pt x="20731" y="57756"/>
                  <a:pt x="13281" y="60286"/>
                  <a:pt x="6556" y="58044"/>
                </a:cubicBezTo>
                <a:cubicBezTo>
                  <a:pt x="1983" y="56519"/>
                  <a:pt x="2414" y="49247"/>
                  <a:pt x="1384" y="44538"/>
                </a:cubicBezTo>
                <a:cubicBezTo>
                  <a:pt x="217" y="39204"/>
                  <a:pt x="-822" y="33272"/>
                  <a:pt x="1096" y="28160"/>
                </a:cubicBezTo>
                <a:cubicBezTo>
                  <a:pt x="4205" y="19872"/>
                  <a:pt x="22647" y="21495"/>
                  <a:pt x="22647" y="12643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7" name="Google Shape;417;p39"/>
          <p:cNvSpPr/>
          <p:nvPr/>
        </p:nvSpPr>
        <p:spPr>
          <a:xfrm>
            <a:off x="3318985" y="2270069"/>
            <a:ext cx="1666525" cy="2129375"/>
          </a:xfrm>
          <a:custGeom>
            <a:avLst/>
            <a:gdLst/>
            <a:ahLst/>
            <a:cxnLst/>
            <a:rect l="l" t="t" r="r" b="b"/>
            <a:pathLst>
              <a:path w="66661" h="85175" extrusionOk="0">
                <a:moveTo>
                  <a:pt x="66661" y="82078"/>
                </a:moveTo>
                <a:cubicBezTo>
                  <a:pt x="54180" y="87752"/>
                  <a:pt x="36655" y="85355"/>
                  <a:pt x="25858" y="76906"/>
                </a:cubicBezTo>
                <a:cubicBezTo>
                  <a:pt x="18199" y="70913"/>
                  <a:pt x="10916" y="52004"/>
                  <a:pt x="3445" y="58229"/>
                </a:cubicBezTo>
                <a:cubicBezTo>
                  <a:pt x="140" y="60983"/>
                  <a:pt x="-810" y="66907"/>
                  <a:pt x="859" y="70872"/>
                </a:cubicBezTo>
                <a:cubicBezTo>
                  <a:pt x="2310" y="74319"/>
                  <a:pt x="8124" y="74258"/>
                  <a:pt x="11778" y="73458"/>
                </a:cubicBezTo>
                <a:cubicBezTo>
                  <a:pt x="18442" y="72000"/>
                  <a:pt x="21652" y="63623"/>
                  <a:pt x="27869" y="60815"/>
                </a:cubicBezTo>
                <a:cubicBezTo>
                  <a:pt x="37511" y="56461"/>
                  <a:pt x="47593" y="47719"/>
                  <a:pt x="49133" y="37252"/>
                </a:cubicBezTo>
                <a:cubicBezTo>
                  <a:pt x="50643" y="26986"/>
                  <a:pt x="42931" y="16941"/>
                  <a:pt x="36490" y="8805"/>
                </a:cubicBezTo>
                <a:cubicBezTo>
                  <a:pt x="33917" y="5555"/>
                  <a:pt x="29736" y="-2361"/>
                  <a:pt x="27007" y="759"/>
                </a:cubicBezTo>
                <a:cubicBezTo>
                  <a:pt x="23790" y="4437"/>
                  <a:pt x="26010" y="10700"/>
                  <a:pt x="27295" y="15414"/>
                </a:cubicBezTo>
                <a:cubicBezTo>
                  <a:pt x="27839" y="17409"/>
                  <a:pt x="30770" y="21108"/>
                  <a:pt x="28731" y="21448"/>
                </a:cubicBezTo>
                <a:cubicBezTo>
                  <a:pt x="19256" y="23028"/>
                  <a:pt x="7938" y="6323"/>
                  <a:pt x="1146" y="13115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8" name="Google Shape;418;p39"/>
          <p:cNvSpPr/>
          <p:nvPr/>
        </p:nvSpPr>
        <p:spPr>
          <a:xfrm>
            <a:off x="3326075" y="2648250"/>
            <a:ext cx="79025" cy="308875"/>
          </a:xfrm>
          <a:custGeom>
            <a:avLst/>
            <a:gdLst/>
            <a:ahLst/>
            <a:cxnLst/>
            <a:rect l="l" t="t" r="r" b="b"/>
            <a:pathLst>
              <a:path w="3161" h="12355" extrusionOk="0">
                <a:moveTo>
                  <a:pt x="3161" y="12355"/>
                </a:moveTo>
                <a:cubicBezTo>
                  <a:pt x="1259" y="8553"/>
                  <a:pt x="0" y="4251"/>
                  <a:pt x="0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19" name="Google Shape;419;p39"/>
          <p:cNvSpPr/>
          <p:nvPr/>
        </p:nvSpPr>
        <p:spPr>
          <a:xfrm>
            <a:off x="3103710" y="2537617"/>
            <a:ext cx="2118775" cy="794950"/>
          </a:xfrm>
          <a:custGeom>
            <a:avLst/>
            <a:gdLst/>
            <a:ahLst/>
            <a:cxnLst/>
            <a:rect l="l" t="t" r="r" b="b"/>
            <a:pathLst>
              <a:path w="84751" h="31798" extrusionOk="0">
                <a:moveTo>
                  <a:pt x="275" y="4137"/>
                </a:moveTo>
                <a:cubicBezTo>
                  <a:pt x="-1822" y="10413"/>
                  <a:pt x="12054" y="11344"/>
                  <a:pt x="18665" y="11608"/>
                </a:cubicBezTo>
                <a:cubicBezTo>
                  <a:pt x="22186" y="11749"/>
                  <a:pt x="23271" y="6001"/>
                  <a:pt x="26423" y="4425"/>
                </a:cubicBezTo>
                <a:cubicBezTo>
                  <a:pt x="27205" y="4034"/>
                  <a:pt x="25319" y="5838"/>
                  <a:pt x="26136" y="6149"/>
                </a:cubicBezTo>
                <a:cubicBezTo>
                  <a:pt x="29102" y="7278"/>
                  <a:pt x="29287" y="6879"/>
                  <a:pt x="32457" y="6723"/>
                </a:cubicBezTo>
                <a:cubicBezTo>
                  <a:pt x="38099" y="6446"/>
                  <a:pt x="38295" y="7045"/>
                  <a:pt x="43664" y="5287"/>
                </a:cubicBezTo>
                <a:cubicBezTo>
                  <a:pt x="45852" y="4570"/>
                  <a:pt x="50807" y="854"/>
                  <a:pt x="48549" y="402"/>
                </a:cubicBezTo>
                <a:cubicBezTo>
                  <a:pt x="46142" y="-80"/>
                  <a:pt x="44507" y="5322"/>
                  <a:pt x="45963" y="7298"/>
                </a:cubicBezTo>
                <a:cubicBezTo>
                  <a:pt x="48746" y="11074"/>
                  <a:pt x="49984" y="9760"/>
                  <a:pt x="54296" y="11608"/>
                </a:cubicBezTo>
                <a:cubicBezTo>
                  <a:pt x="57648" y="13045"/>
                  <a:pt x="62995" y="17287"/>
                  <a:pt x="64928" y="14194"/>
                </a:cubicBezTo>
                <a:cubicBezTo>
                  <a:pt x="66005" y="12471"/>
                  <a:pt x="63424" y="10087"/>
                  <a:pt x="64066" y="8160"/>
                </a:cubicBezTo>
                <a:cubicBezTo>
                  <a:pt x="65543" y="3730"/>
                  <a:pt x="74620" y="10018"/>
                  <a:pt x="76709" y="14194"/>
                </a:cubicBezTo>
                <a:cubicBezTo>
                  <a:pt x="78928" y="18631"/>
                  <a:pt x="66805" y="18206"/>
                  <a:pt x="62054" y="16780"/>
                </a:cubicBezTo>
                <a:cubicBezTo>
                  <a:pt x="59744" y="16087"/>
                  <a:pt x="61891" y="11905"/>
                  <a:pt x="61192" y="9597"/>
                </a:cubicBezTo>
                <a:cubicBezTo>
                  <a:pt x="59972" y="5570"/>
                  <a:pt x="55664" y="2702"/>
                  <a:pt x="51710" y="1264"/>
                </a:cubicBezTo>
                <a:cubicBezTo>
                  <a:pt x="49934" y="618"/>
                  <a:pt x="49155" y="-787"/>
                  <a:pt x="47974" y="689"/>
                </a:cubicBezTo>
                <a:cubicBezTo>
                  <a:pt x="42631" y="7367"/>
                  <a:pt x="48257" y="19979"/>
                  <a:pt x="54870" y="25401"/>
                </a:cubicBezTo>
                <a:cubicBezTo>
                  <a:pt x="60873" y="30323"/>
                  <a:pt x="69527" y="32026"/>
                  <a:pt x="77283" y="31722"/>
                </a:cubicBezTo>
                <a:cubicBezTo>
                  <a:pt x="81021" y="31575"/>
                  <a:pt x="83285" y="26651"/>
                  <a:pt x="84467" y="23102"/>
                </a:cubicBezTo>
                <a:cubicBezTo>
                  <a:pt x="86727" y="16316"/>
                  <a:pt x="71040" y="13094"/>
                  <a:pt x="64353" y="15631"/>
                </a:cubicBezTo>
                <a:cubicBezTo>
                  <a:pt x="58065" y="18016"/>
                  <a:pt x="52975" y="24539"/>
                  <a:pt x="46250" y="24539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20" name="Google Shape;420;p39"/>
          <p:cNvSpPr txBox="1"/>
          <p:nvPr/>
        </p:nvSpPr>
        <p:spPr>
          <a:xfrm>
            <a:off x="2722450" y="3981275"/>
            <a:ext cx="11424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File system</a:t>
            </a:r>
          </a:p>
        </p:txBody>
      </p:sp>
      <p:sp>
        <p:nvSpPr>
          <p:cNvPr id="421" name="Google Shape;421;p39"/>
          <p:cNvSpPr/>
          <p:nvPr/>
        </p:nvSpPr>
        <p:spPr>
          <a:xfrm>
            <a:off x="3620600" y="4049050"/>
            <a:ext cx="711200" cy="503625"/>
          </a:xfrm>
          <a:custGeom>
            <a:avLst/>
            <a:gdLst/>
            <a:ahLst/>
            <a:cxnLst/>
            <a:rect l="l" t="t" r="r" b="b"/>
            <a:pathLst>
              <a:path w="28448" h="20145" extrusionOk="0">
                <a:moveTo>
                  <a:pt x="0" y="13505"/>
                </a:moveTo>
                <a:cubicBezTo>
                  <a:pt x="0" y="20219"/>
                  <a:pt x="13740" y="21772"/>
                  <a:pt x="19540" y="18390"/>
                </a:cubicBezTo>
                <a:cubicBezTo>
                  <a:pt x="23393" y="16143"/>
                  <a:pt x="20852" y="9376"/>
                  <a:pt x="22988" y="5460"/>
                </a:cubicBezTo>
                <a:cubicBezTo>
                  <a:pt x="24221" y="3201"/>
                  <a:pt x="26388" y="1544"/>
                  <a:pt x="28448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22" name="Google Shape;422;p39"/>
          <p:cNvSpPr/>
          <p:nvPr/>
        </p:nvSpPr>
        <p:spPr>
          <a:xfrm>
            <a:off x="2685752" y="2360900"/>
            <a:ext cx="2658925" cy="1609125"/>
          </a:xfrm>
          <a:custGeom>
            <a:avLst/>
            <a:gdLst/>
            <a:ahLst/>
            <a:cxnLst/>
            <a:rect l="l" t="t" r="r" b="b"/>
            <a:pathLst>
              <a:path w="106357" h="64365" extrusionOk="0">
                <a:moveTo>
                  <a:pt x="106357" y="0"/>
                </a:moveTo>
                <a:cubicBezTo>
                  <a:pt x="102157" y="10312"/>
                  <a:pt x="94233" y="18744"/>
                  <a:pt x="87105" y="27298"/>
                </a:cubicBezTo>
                <a:cubicBezTo>
                  <a:pt x="80211" y="35571"/>
                  <a:pt x="74361" y="46676"/>
                  <a:pt x="64117" y="49998"/>
                </a:cubicBezTo>
                <a:cubicBezTo>
                  <a:pt x="52114" y="53891"/>
                  <a:pt x="38951" y="47866"/>
                  <a:pt x="26475" y="45975"/>
                </a:cubicBezTo>
                <a:cubicBezTo>
                  <a:pt x="23028" y="45453"/>
                  <a:pt x="19709" y="47697"/>
                  <a:pt x="16418" y="48849"/>
                </a:cubicBezTo>
                <a:cubicBezTo>
                  <a:pt x="11259" y="50655"/>
                  <a:pt x="5402" y="49979"/>
                  <a:pt x="327" y="52009"/>
                </a:cubicBezTo>
                <a:cubicBezTo>
                  <a:pt x="-744" y="52437"/>
                  <a:pt x="1522" y="54260"/>
                  <a:pt x="2625" y="54596"/>
                </a:cubicBezTo>
                <a:cubicBezTo>
                  <a:pt x="7297" y="56018"/>
                  <a:pt x="15092" y="59733"/>
                  <a:pt x="13544" y="64365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23" name="Google Shape;423;p39"/>
          <p:cNvSpPr/>
          <p:nvPr/>
        </p:nvSpPr>
        <p:spPr>
          <a:xfrm>
            <a:off x="2567554" y="2619500"/>
            <a:ext cx="435250" cy="1601950"/>
          </a:xfrm>
          <a:custGeom>
            <a:avLst/>
            <a:gdLst/>
            <a:ahLst/>
            <a:cxnLst/>
            <a:rect l="l" t="t" r="r" b="b"/>
            <a:pathLst>
              <a:path w="17410" h="64078" extrusionOk="0">
                <a:moveTo>
                  <a:pt x="17410" y="0"/>
                </a:moveTo>
                <a:cubicBezTo>
                  <a:pt x="13759" y="385"/>
                  <a:pt x="9017" y="-36"/>
                  <a:pt x="6779" y="2874"/>
                </a:cubicBezTo>
                <a:cubicBezTo>
                  <a:pt x="5728" y="4240"/>
                  <a:pt x="6361" y="6373"/>
                  <a:pt x="6779" y="8046"/>
                </a:cubicBezTo>
                <a:cubicBezTo>
                  <a:pt x="7179" y="9645"/>
                  <a:pt x="4426" y="10506"/>
                  <a:pt x="3905" y="12069"/>
                </a:cubicBezTo>
                <a:cubicBezTo>
                  <a:pt x="2992" y="14808"/>
                  <a:pt x="4767" y="17801"/>
                  <a:pt x="4767" y="20689"/>
                </a:cubicBezTo>
                <a:cubicBezTo>
                  <a:pt x="4767" y="24021"/>
                  <a:pt x="2154" y="26885"/>
                  <a:pt x="1606" y="30172"/>
                </a:cubicBezTo>
                <a:cubicBezTo>
                  <a:pt x="660" y="35848"/>
                  <a:pt x="1571" y="41729"/>
                  <a:pt x="2468" y="47412"/>
                </a:cubicBezTo>
                <a:cubicBezTo>
                  <a:pt x="3165" y="51829"/>
                  <a:pt x="-509" y="56210"/>
                  <a:pt x="170" y="60630"/>
                </a:cubicBezTo>
                <a:cubicBezTo>
                  <a:pt x="522" y="62920"/>
                  <a:pt x="3887" y="64078"/>
                  <a:pt x="6204" y="64078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24" name="Google Shape;424;p39"/>
          <p:cNvSpPr/>
          <p:nvPr/>
        </p:nvSpPr>
        <p:spPr>
          <a:xfrm>
            <a:off x="3491300" y="2339350"/>
            <a:ext cx="2267850" cy="1666600"/>
          </a:xfrm>
          <a:custGeom>
            <a:avLst/>
            <a:gdLst/>
            <a:ahLst/>
            <a:cxnLst/>
            <a:rect l="l" t="t" r="r" b="b"/>
            <a:pathLst>
              <a:path w="90714" h="66664" extrusionOk="0">
                <a:moveTo>
                  <a:pt x="0" y="66664"/>
                </a:moveTo>
                <a:cubicBezTo>
                  <a:pt x="9945" y="60482"/>
                  <a:pt x="20907" y="55741"/>
                  <a:pt x="32183" y="52584"/>
                </a:cubicBezTo>
                <a:cubicBezTo>
                  <a:pt x="37272" y="51159"/>
                  <a:pt x="38641" y="43267"/>
                  <a:pt x="43677" y="41665"/>
                </a:cubicBezTo>
                <a:cubicBezTo>
                  <a:pt x="50066" y="39632"/>
                  <a:pt x="57132" y="42449"/>
                  <a:pt x="63791" y="41665"/>
                </a:cubicBezTo>
                <a:cubicBezTo>
                  <a:pt x="68588" y="41101"/>
                  <a:pt x="68610" y="40499"/>
                  <a:pt x="72699" y="37929"/>
                </a:cubicBezTo>
                <a:cubicBezTo>
                  <a:pt x="73698" y="37301"/>
                  <a:pt x="73428" y="33464"/>
                  <a:pt x="75572" y="31320"/>
                </a:cubicBezTo>
                <a:cubicBezTo>
                  <a:pt x="78020" y="28872"/>
                  <a:pt x="82555" y="30324"/>
                  <a:pt x="85629" y="28734"/>
                </a:cubicBezTo>
                <a:cubicBezTo>
                  <a:pt x="91886" y="25498"/>
                  <a:pt x="90936" y="15019"/>
                  <a:pt x="89939" y="8045"/>
                </a:cubicBezTo>
                <a:cubicBezTo>
                  <a:pt x="89521" y="5118"/>
                  <a:pt x="86204" y="2957"/>
                  <a:pt x="86204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25" name="Google Shape;425;p39"/>
          <p:cNvSpPr/>
          <p:nvPr/>
        </p:nvSpPr>
        <p:spPr>
          <a:xfrm>
            <a:off x="3864850" y="3411612"/>
            <a:ext cx="1143250" cy="773950"/>
          </a:xfrm>
          <a:custGeom>
            <a:avLst/>
            <a:gdLst/>
            <a:ahLst/>
            <a:cxnLst/>
            <a:rect l="l" t="t" r="r" b="b"/>
            <a:pathLst>
              <a:path w="45730" h="30958" extrusionOk="0">
                <a:moveTo>
                  <a:pt x="0" y="30958"/>
                </a:moveTo>
                <a:cubicBezTo>
                  <a:pt x="4144" y="30958"/>
                  <a:pt x="9033" y="27993"/>
                  <a:pt x="10344" y="24061"/>
                </a:cubicBezTo>
                <a:cubicBezTo>
                  <a:pt x="11186" y="21535"/>
                  <a:pt x="7932" y="16751"/>
                  <a:pt x="5460" y="17740"/>
                </a:cubicBezTo>
                <a:cubicBezTo>
                  <a:pt x="3551" y="18504"/>
                  <a:pt x="8903" y="21016"/>
                  <a:pt x="10919" y="20613"/>
                </a:cubicBezTo>
                <a:cubicBezTo>
                  <a:pt x="13252" y="20147"/>
                  <a:pt x="16094" y="17462"/>
                  <a:pt x="15517" y="15154"/>
                </a:cubicBezTo>
                <a:cubicBezTo>
                  <a:pt x="14998" y="13076"/>
                  <a:pt x="10610" y="12396"/>
                  <a:pt x="9195" y="14004"/>
                </a:cubicBezTo>
                <a:cubicBezTo>
                  <a:pt x="7246" y="16219"/>
                  <a:pt x="4805" y="20880"/>
                  <a:pt x="7184" y="22625"/>
                </a:cubicBezTo>
                <a:cubicBezTo>
                  <a:pt x="13957" y="27592"/>
                  <a:pt x="18229" y="9862"/>
                  <a:pt x="24712" y="4522"/>
                </a:cubicBezTo>
                <a:cubicBezTo>
                  <a:pt x="29857" y="285"/>
                  <a:pt x="38886" y="-1595"/>
                  <a:pt x="44539" y="1936"/>
                </a:cubicBezTo>
                <a:cubicBezTo>
                  <a:pt x="47411" y="3730"/>
                  <a:pt x="44033" y="8737"/>
                  <a:pt x="43102" y="11993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26" name="Google Shape;426;p39"/>
          <p:cNvSpPr txBox="1"/>
          <p:nvPr/>
        </p:nvSpPr>
        <p:spPr>
          <a:xfrm>
            <a:off x="4863375" y="2542738"/>
            <a:ext cx="963300" cy="519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27" name="Google Shape;427;p39"/>
          <p:cNvSpPr txBox="1"/>
          <p:nvPr/>
        </p:nvSpPr>
        <p:spPr>
          <a:xfrm>
            <a:off x="2644950" y="1573025"/>
            <a:ext cx="963300" cy="519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28" name="Google Shape;428;p39"/>
          <p:cNvSpPr txBox="1"/>
          <p:nvPr/>
        </p:nvSpPr>
        <p:spPr>
          <a:xfrm>
            <a:off x="3516475" y="2368212"/>
            <a:ext cx="754200" cy="4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29" name="Google Shape;429;p39"/>
          <p:cNvSpPr txBox="1"/>
          <p:nvPr/>
        </p:nvSpPr>
        <p:spPr>
          <a:xfrm>
            <a:off x="3528075" y="3603500"/>
            <a:ext cx="754200" cy="284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30" name="Google Shape;430;p39"/>
          <p:cNvSpPr txBox="1"/>
          <p:nvPr/>
        </p:nvSpPr>
        <p:spPr>
          <a:xfrm>
            <a:off x="2567550" y="3611313"/>
            <a:ext cx="754200" cy="284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31" name="Google Shape;431;p39"/>
          <p:cNvSpPr txBox="1"/>
          <p:nvPr/>
        </p:nvSpPr>
        <p:spPr>
          <a:xfrm>
            <a:off x="4302600" y="3196587"/>
            <a:ext cx="711300" cy="4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32" name="Google Shape;432;p39"/>
          <p:cNvSpPr txBox="1"/>
          <p:nvPr/>
        </p:nvSpPr>
        <p:spPr>
          <a:xfrm>
            <a:off x="5085725" y="3162212"/>
            <a:ext cx="711300" cy="4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33" name="Google Shape;433;p39"/>
          <p:cNvSpPr txBox="1"/>
          <p:nvPr/>
        </p:nvSpPr>
        <p:spPr>
          <a:xfrm>
            <a:off x="4327925" y="2558922"/>
            <a:ext cx="478200" cy="50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</a:t>
            </a:r>
          </a:p>
        </p:txBody>
      </p:sp>
      <p:sp>
        <p:nvSpPr>
          <p:cNvPr id="434" name="Google Shape;434;p39"/>
          <p:cNvSpPr txBox="1"/>
          <p:nvPr/>
        </p:nvSpPr>
        <p:spPr>
          <a:xfrm>
            <a:off x="4302600" y="1917050"/>
            <a:ext cx="14730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GUI</a:t>
            </a:r>
          </a:p>
        </p:txBody>
      </p:sp>
      <p:pic>
        <p:nvPicPr>
          <p:cNvPr id="435" name="Google Shape;4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91" y="2094066"/>
            <a:ext cx="596975" cy="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891" y="3373041"/>
            <a:ext cx="596975" cy="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691" y="3869716"/>
            <a:ext cx="596975" cy="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266" y="2619491"/>
            <a:ext cx="596975" cy="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016" y="2022516"/>
            <a:ext cx="596975" cy="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316" y="1455966"/>
            <a:ext cx="596975" cy="5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Architektonické návrhové vzory</a:t>
            </a:r>
          </a:p>
        </p:txBody>
      </p:sp>
      <p:sp>
        <p:nvSpPr>
          <p:cNvPr id="446" name="Google Shape;446;p4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12</a:t>
            </a:fld>
            <a:endParaRPr lang="sk-SK"/>
          </a:p>
        </p:txBody>
      </p:sp>
      <p:sp>
        <p:nvSpPr>
          <p:cNvPr id="447" name="Google Shape;447;p40"/>
          <p:cNvSpPr txBox="1"/>
          <p:nvPr/>
        </p:nvSpPr>
        <p:spPr>
          <a:xfrm>
            <a:off x="2462400" y="1513225"/>
            <a:ext cx="3433800" cy="30603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Aplikácia</a:t>
            </a:r>
          </a:p>
        </p:txBody>
      </p:sp>
      <p:sp>
        <p:nvSpPr>
          <p:cNvPr id="448" name="Google Shape;448;p40"/>
          <p:cNvSpPr txBox="1"/>
          <p:nvPr/>
        </p:nvSpPr>
        <p:spPr>
          <a:xfrm>
            <a:off x="2794475" y="2224400"/>
            <a:ext cx="5388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DB</a:t>
            </a:r>
          </a:p>
        </p:txBody>
      </p:sp>
      <p:sp>
        <p:nvSpPr>
          <p:cNvPr id="449" name="Google Shape;449;p40"/>
          <p:cNvSpPr txBox="1"/>
          <p:nvPr/>
        </p:nvSpPr>
        <p:spPr>
          <a:xfrm>
            <a:off x="2757775" y="2953050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Logické operácie</a:t>
            </a:r>
          </a:p>
        </p:txBody>
      </p:sp>
      <p:sp>
        <p:nvSpPr>
          <p:cNvPr id="450" name="Google Shape;450;p40"/>
          <p:cNvSpPr txBox="1"/>
          <p:nvPr/>
        </p:nvSpPr>
        <p:spPr>
          <a:xfrm>
            <a:off x="4339725" y="3737625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Spracovanie vstupu</a:t>
            </a:r>
          </a:p>
        </p:txBody>
      </p:sp>
      <p:sp>
        <p:nvSpPr>
          <p:cNvPr id="451" name="Google Shape;451;p40"/>
          <p:cNvSpPr/>
          <p:nvPr/>
        </p:nvSpPr>
        <p:spPr>
          <a:xfrm>
            <a:off x="3304525" y="2407455"/>
            <a:ext cx="2069700" cy="1375800"/>
          </a:xfrm>
          <a:custGeom>
            <a:avLst/>
            <a:gdLst/>
            <a:ahLst/>
            <a:cxnLst/>
            <a:rect l="l" t="t" r="r" b="b"/>
            <a:pathLst>
              <a:path w="82788" h="55032" extrusionOk="0">
                <a:moveTo>
                  <a:pt x="75285" y="55032"/>
                </a:moveTo>
                <a:cubicBezTo>
                  <a:pt x="80535" y="41031"/>
                  <a:pt x="88241" y="20077"/>
                  <a:pt x="77009" y="10206"/>
                </a:cubicBezTo>
                <a:cubicBezTo>
                  <a:pt x="74383" y="7898"/>
                  <a:pt x="69136" y="6010"/>
                  <a:pt x="66664" y="8482"/>
                </a:cubicBezTo>
                <a:cubicBezTo>
                  <a:pt x="64264" y="10882"/>
                  <a:pt x="64271" y="14892"/>
                  <a:pt x="63791" y="18252"/>
                </a:cubicBezTo>
                <a:cubicBezTo>
                  <a:pt x="63181" y="22520"/>
                  <a:pt x="60326" y="28270"/>
                  <a:pt x="63504" y="31183"/>
                </a:cubicBezTo>
                <a:cubicBezTo>
                  <a:pt x="64515" y="32109"/>
                  <a:pt x="66634" y="33086"/>
                  <a:pt x="67526" y="32045"/>
                </a:cubicBezTo>
                <a:cubicBezTo>
                  <a:pt x="73402" y="25191"/>
                  <a:pt x="57916" y="15409"/>
                  <a:pt x="49711" y="11643"/>
                </a:cubicBezTo>
                <a:cubicBezTo>
                  <a:pt x="39767" y="7079"/>
                  <a:pt x="29783" y="1787"/>
                  <a:pt x="18965" y="149"/>
                </a:cubicBezTo>
                <a:cubicBezTo>
                  <a:pt x="12576" y="-819"/>
                  <a:pt x="6462" y="4172"/>
                  <a:pt x="0" y="4172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52" name="Google Shape;452;p40"/>
          <p:cNvSpPr/>
          <p:nvPr/>
        </p:nvSpPr>
        <p:spPr>
          <a:xfrm>
            <a:off x="3864850" y="2317800"/>
            <a:ext cx="754275" cy="653700"/>
          </a:xfrm>
          <a:custGeom>
            <a:avLst/>
            <a:gdLst/>
            <a:ahLst/>
            <a:cxnLst/>
            <a:rect l="l" t="t" r="r" b="b"/>
            <a:pathLst>
              <a:path w="30171" h="26148" extrusionOk="0">
                <a:moveTo>
                  <a:pt x="0" y="26148"/>
                </a:moveTo>
                <a:cubicBezTo>
                  <a:pt x="2247" y="20304"/>
                  <a:pt x="4959" y="14379"/>
                  <a:pt x="9195" y="9769"/>
                </a:cubicBezTo>
                <a:cubicBezTo>
                  <a:pt x="14414" y="4090"/>
                  <a:pt x="24717" y="5454"/>
                  <a:pt x="30171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53" name="Google Shape;453;p40"/>
          <p:cNvSpPr/>
          <p:nvPr/>
        </p:nvSpPr>
        <p:spPr>
          <a:xfrm>
            <a:off x="3362000" y="2339350"/>
            <a:ext cx="1472650" cy="324425"/>
          </a:xfrm>
          <a:custGeom>
            <a:avLst/>
            <a:gdLst/>
            <a:ahLst/>
            <a:cxnLst/>
            <a:rect l="l" t="t" r="r" b="b"/>
            <a:pathLst>
              <a:path w="58906" h="12977" extrusionOk="0">
                <a:moveTo>
                  <a:pt x="0" y="0"/>
                </a:moveTo>
                <a:cubicBezTo>
                  <a:pt x="2642" y="1981"/>
                  <a:pt x="6378" y="1744"/>
                  <a:pt x="9482" y="2873"/>
                </a:cubicBezTo>
                <a:cubicBezTo>
                  <a:pt x="18053" y="5989"/>
                  <a:pt x="26560" y="9977"/>
                  <a:pt x="35631" y="10919"/>
                </a:cubicBezTo>
                <a:cubicBezTo>
                  <a:pt x="39840" y="11356"/>
                  <a:pt x="44753" y="14416"/>
                  <a:pt x="48274" y="12068"/>
                </a:cubicBezTo>
                <a:cubicBezTo>
                  <a:pt x="52735" y="9094"/>
                  <a:pt x="58906" y="5361"/>
                  <a:pt x="58906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54" name="Google Shape;454;p40"/>
          <p:cNvSpPr/>
          <p:nvPr/>
        </p:nvSpPr>
        <p:spPr>
          <a:xfrm>
            <a:off x="3188497" y="3539025"/>
            <a:ext cx="1416275" cy="1030750"/>
          </a:xfrm>
          <a:custGeom>
            <a:avLst/>
            <a:gdLst/>
            <a:ahLst/>
            <a:cxnLst/>
            <a:rect l="l" t="t" r="r" b="b"/>
            <a:pathLst>
              <a:path w="56651" h="41230" extrusionOk="0">
                <a:moveTo>
                  <a:pt x="56651" y="31033"/>
                </a:moveTo>
                <a:cubicBezTo>
                  <a:pt x="52245" y="38744"/>
                  <a:pt x="37216" y="44922"/>
                  <a:pt x="31077" y="38504"/>
                </a:cubicBezTo>
                <a:cubicBezTo>
                  <a:pt x="28556" y="35868"/>
                  <a:pt x="27338" y="31332"/>
                  <a:pt x="28491" y="27872"/>
                </a:cubicBezTo>
                <a:cubicBezTo>
                  <a:pt x="29155" y="25879"/>
                  <a:pt x="32423" y="24228"/>
                  <a:pt x="34238" y="25286"/>
                </a:cubicBezTo>
                <a:cubicBezTo>
                  <a:pt x="35625" y="26095"/>
                  <a:pt x="36127" y="28344"/>
                  <a:pt x="35674" y="29884"/>
                </a:cubicBezTo>
                <a:cubicBezTo>
                  <a:pt x="33835" y="36135"/>
                  <a:pt x="20664" y="33994"/>
                  <a:pt x="16135" y="29309"/>
                </a:cubicBezTo>
                <a:cubicBezTo>
                  <a:pt x="13764" y="26857"/>
                  <a:pt x="20702" y="18338"/>
                  <a:pt x="22456" y="21263"/>
                </a:cubicBezTo>
                <a:cubicBezTo>
                  <a:pt x="24427" y="24548"/>
                  <a:pt x="18959" y="28690"/>
                  <a:pt x="15560" y="30458"/>
                </a:cubicBezTo>
                <a:cubicBezTo>
                  <a:pt x="11520" y="32559"/>
                  <a:pt x="7172" y="37251"/>
                  <a:pt x="2917" y="35630"/>
                </a:cubicBezTo>
                <a:cubicBezTo>
                  <a:pt x="-471" y="34340"/>
                  <a:pt x="793" y="28620"/>
                  <a:pt x="618" y="24999"/>
                </a:cubicBezTo>
                <a:cubicBezTo>
                  <a:pt x="215" y="16662"/>
                  <a:pt x="-1048" y="7749"/>
                  <a:pt x="2055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55" name="Google Shape;455;p40"/>
          <p:cNvSpPr/>
          <p:nvPr/>
        </p:nvSpPr>
        <p:spPr>
          <a:xfrm>
            <a:off x="5251300" y="2324975"/>
            <a:ext cx="412125" cy="2141725"/>
          </a:xfrm>
          <a:custGeom>
            <a:avLst/>
            <a:gdLst/>
            <a:ahLst/>
            <a:cxnLst/>
            <a:rect l="l" t="t" r="r" b="b"/>
            <a:pathLst>
              <a:path w="16485" h="85669" extrusionOk="0">
                <a:moveTo>
                  <a:pt x="0" y="79595"/>
                </a:moveTo>
                <a:cubicBezTo>
                  <a:pt x="1753" y="84151"/>
                  <a:pt x="12456" y="88221"/>
                  <a:pt x="14080" y="83618"/>
                </a:cubicBezTo>
                <a:cubicBezTo>
                  <a:pt x="16802" y="75906"/>
                  <a:pt x="16379" y="67371"/>
                  <a:pt x="16379" y="59193"/>
                </a:cubicBezTo>
                <a:cubicBezTo>
                  <a:pt x="16379" y="39293"/>
                  <a:pt x="8620" y="19900"/>
                  <a:pt x="8620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56" name="Google Shape;456;p40"/>
          <p:cNvSpPr/>
          <p:nvPr/>
        </p:nvSpPr>
        <p:spPr>
          <a:xfrm>
            <a:off x="4252775" y="2353700"/>
            <a:ext cx="1095825" cy="1156425"/>
          </a:xfrm>
          <a:custGeom>
            <a:avLst/>
            <a:gdLst/>
            <a:ahLst/>
            <a:cxnLst/>
            <a:rect l="l" t="t" r="r" b="b"/>
            <a:pathLst>
              <a:path w="43833" h="46257" extrusionOk="0">
                <a:moveTo>
                  <a:pt x="0" y="40229"/>
                </a:moveTo>
                <a:cubicBezTo>
                  <a:pt x="8171" y="39776"/>
                  <a:pt x="15980" y="36413"/>
                  <a:pt x="23562" y="33333"/>
                </a:cubicBezTo>
                <a:cubicBezTo>
                  <a:pt x="28081" y="31497"/>
                  <a:pt x="32623" y="27266"/>
                  <a:pt x="37355" y="28448"/>
                </a:cubicBezTo>
                <a:cubicBezTo>
                  <a:pt x="42394" y="29707"/>
                  <a:pt x="44739" y="37799"/>
                  <a:pt x="43389" y="42815"/>
                </a:cubicBezTo>
                <a:cubicBezTo>
                  <a:pt x="41309" y="50542"/>
                  <a:pt x="25915" y="43410"/>
                  <a:pt x="19827" y="38217"/>
                </a:cubicBezTo>
                <a:cubicBezTo>
                  <a:pt x="14528" y="33697"/>
                  <a:pt x="10091" y="27266"/>
                  <a:pt x="8907" y="20402"/>
                </a:cubicBezTo>
                <a:cubicBezTo>
                  <a:pt x="7746" y="13668"/>
                  <a:pt x="10919" y="6834"/>
                  <a:pt x="10919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57" name="Google Shape;457;p40"/>
          <p:cNvSpPr/>
          <p:nvPr/>
        </p:nvSpPr>
        <p:spPr>
          <a:xfrm>
            <a:off x="2578708" y="1589540"/>
            <a:ext cx="1724350" cy="1111650"/>
          </a:xfrm>
          <a:custGeom>
            <a:avLst/>
            <a:gdLst/>
            <a:ahLst/>
            <a:cxnLst/>
            <a:rect l="l" t="t" r="r" b="b"/>
            <a:pathLst>
              <a:path w="68974" h="44466" extrusionOk="0">
                <a:moveTo>
                  <a:pt x="18976" y="43210"/>
                </a:moveTo>
                <a:cubicBezTo>
                  <a:pt x="13751" y="46692"/>
                  <a:pt x="2810" y="42442"/>
                  <a:pt x="1448" y="36313"/>
                </a:cubicBezTo>
                <a:cubicBezTo>
                  <a:pt x="-1180" y="24486"/>
                  <a:pt x="-886" y="8180"/>
                  <a:pt x="8631" y="682"/>
                </a:cubicBezTo>
                <a:cubicBezTo>
                  <a:pt x="12033" y="-1999"/>
                  <a:pt x="21273" y="4316"/>
                  <a:pt x="19263" y="8153"/>
                </a:cubicBezTo>
                <a:cubicBezTo>
                  <a:pt x="17388" y="11732"/>
                  <a:pt x="5860" y="10818"/>
                  <a:pt x="7195" y="7004"/>
                </a:cubicBezTo>
                <a:cubicBezTo>
                  <a:pt x="9097" y="1573"/>
                  <a:pt x="23039" y="2284"/>
                  <a:pt x="24435" y="7866"/>
                </a:cubicBezTo>
                <a:cubicBezTo>
                  <a:pt x="25112" y="10572"/>
                  <a:pt x="14717" y="12396"/>
                  <a:pt x="16390" y="10165"/>
                </a:cubicBezTo>
                <a:cubicBezTo>
                  <a:pt x="20874" y="4186"/>
                  <a:pt x="33339" y="5640"/>
                  <a:pt x="38803" y="10739"/>
                </a:cubicBezTo>
                <a:cubicBezTo>
                  <a:pt x="41014" y="12803"/>
                  <a:pt x="39835" y="18402"/>
                  <a:pt x="37079" y="19647"/>
                </a:cubicBezTo>
                <a:cubicBezTo>
                  <a:pt x="33516" y="21256"/>
                  <a:pt x="25404" y="17172"/>
                  <a:pt x="27022" y="13613"/>
                </a:cubicBezTo>
                <a:cubicBezTo>
                  <a:pt x="28451" y="10469"/>
                  <a:pt x="34079" y="11978"/>
                  <a:pt x="37366" y="13038"/>
                </a:cubicBezTo>
                <a:cubicBezTo>
                  <a:pt x="40024" y="13895"/>
                  <a:pt x="39353" y="18673"/>
                  <a:pt x="41676" y="20222"/>
                </a:cubicBezTo>
                <a:cubicBezTo>
                  <a:pt x="49253" y="25274"/>
                  <a:pt x="59991" y="22872"/>
                  <a:pt x="68974" y="21371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58" name="Google Shape;458;p40"/>
          <p:cNvSpPr/>
          <p:nvPr/>
        </p:nvSpPr>
        <p:spPr>
          <a:xfrm>
            <a:off x="3778650" y="2751314"/>
            <a:ext cx="1927775" cy="1142400"/>
          </a:xfrm>
          <a:custGeom>
            <a:avLst/>
            <a:gdLst/>
            <a:ahLst/>
            <a:cxnLst/>
            <a:rect l="l" t="t" r="r" b="b"/>
            <a:pathLst>
              <a:path w="77111" h="45696" extrusionOk="0">
                <a:moveTo>
                  <a:pt x="0" y="30933"/>
                </a:moveTo>
                <a:cubicBezTo>
                  <a:pt x="0" y="35810"/>
                  <a:pt x="703" y="42216"/>
                  <a:pt x="4885" y="44725"/>
                </a:cubicBezTo>
                <a:cubicBezTo>
                  <a:pt x="10689" y="48207"/>
                  <a:pt x="19367" y="41248"/>
                  <a:pt x="22988" y="35530"/>
                </a:cubicBezTo>
                <a:cubicBezTo>
                  <a:pt x="27348" y="28646"/>
                  <a:pt x="28380" y="20133"/>
                  <a:pt x="30459" y="12255"/>
                </a:cubicBezTo>
                <a:cubicBezTo>
                  <a:pt x="31608" y="7901"/>
                  <a:pt x="32609" y="1100"/>
                  <a:pt x="37068" y="474"/>
                </a:cubicBezTo>
                <a:cubicBezTo>
                  <a:pt x="50006" y="-1342"/>
                  <a:pt x="65225" y="2408"/>
                  <a:pt x="74710" y="11393"/>
                </a:cubicBezTo>
                <a:cubicBezTo>
                  <a:pt x="77165" y="13719"/>
                  <a:pt x="77825" y="15066"/>
                  <a:pt x="76147" y="18002"/>
                </a:cubicBezTo>
                <a:cubicBezTo>
                  <a:pt x="74170" y="21461"/>
                  <a:pt x="72838" y="20524"/>
                  <a:pt x="68963" y="21450"/>
                </a:cubicBezTo>
                <a:cubicBezTo>
                  <a:pt x="58161" y="24030"/>
                  <a:pt x="38670" y="24870"/>
                  <a:pt x="36493" y="13979"/>
                </a:cubicBezTo>
                <a:cubicBezTo>
                  <a:pt x="34177" y="2393"/>
                  <a:pt x="77723" y="10983"/>
                  <a:pt x="71262" y="20876"/>
                </a:cubicBezTo>
                <a:cubicBezTo>
                  <a:pt x="63249" y="33146"/>
                  <a:pt x="35004" y="33053"/>
                  <a:pt x="27298" y="20588"/>
                </a:cubicBezTo>
                <a:cubicBezTo>
                  <a:pt x="25061" y="16969"/>
                  <a:pt x="26278" y="15507"/>
                  <a:pt x="29022" y="12255"/>
                </a:cubicBezTo>
                <a:cubicBezTo>
                  <a:pt x="32333" y="8331"/>
                  <a:pt x="42454" y="11084"/>
                  <a:pt x="43964" y="15991"/>
                </a:cubicBezTo>
                <a:cubicBezTo>
                  <a:pt x="45583" y="21251"/>
                  <a:pt x="38396" y="25492"/>
                  <a:pt x="35343" y="30071"/>
                </a:cubicBezTo>
                <a:cubicBezTo>
                  <a:pt x="33802" y="32382"/>
                  <a:pt x="35343" y="35626"/>
                  <a:pt x="35343" y="38404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59" name="Google Shape;459;p40"/>
          <p:cNvSpPr txBox="1"/>
          <p:nvPr/>
        </p:nvSpPr>
        <p:spPr>
          <a:xfrm>
            <a:off x="4784350" y="2317800"/>
            <a:ext cx="280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460" name="Google Shape;460;p40"/>
          <p:cNvSpPr/>
          <p:nvPr/>
        </p:nvSpPr>
        <p:spPr>
          <a:xfrm>
            <a:off x="2644954" y="2339350"/>
            <a:ext cx="2498600" cy="1475575"/>
          </a:xfrm>
          <a:custGeom>
            <a:avLst/>
            <a:gdLst/>
            <a:ahLst/>
            <a:cxnLst/>
            <a:rect l="l" t="t" r="r" b="b"/>
            <a:pathLst>
              <a:path w="99944" h="59023" extrusionOk="0">
                <a:moveTo>
                  <a:pt x="99944" y="0"/>
                </a:moveTo>
                <a:cubicBezTo>
                  <a:pt x="99944" y="8914"/>
                  <a:pt x="84080" y="17134"/>
                  <a:pt x="76381" y="12643"/>
                </a:cubicBezTo>
                <a:cubicBezTo>
                  <a:pt x="73253" y="10819"/>
                  <a:pt x="72976" y="5710"/>
                  <a:pt x="69772" y="4023"/>
                </a:cubicBezTo>
                <a:cubicBezTo>
                  <a:pt x="65277" y="1656"/>
                  <a:pt x="56727" y="-1139"/>
                  <a:pt x="54543" y="3448"/>
                </a:cubicBezTo>
                <a:cubicBezTo>
                  <a:pt x="53174" y="6323"/>
                  <a:pt x="53362" y="10760"/>
                  <a:pt x="55692" y="12930"/>
                </a:cubicBezTo>
                <a:cubicBezTo>
                  <a:pt x="59972" y="16915"/>
                  <a:pt x="68018" y="16894"/>
                  <a:pt x="70634" y="22125"/>
                </a:cubicBezTo>
                <a:cubicBezTo>
                  <a:pt x="71709" y="24274"/>
                  <a:pt x="70060" y="26907"/>
                  <a:pt x="70060" y="29309"/>
                </a:cubicBezTo>
                <a:cubicBezTo>
                  <a:pt x="70060" y="33719"/>
                  <a:pt x="72131" y="38999"/>
                  <a:pt x="69485" y="42527"/>
                </a:cubicBezTo>
                <a:cubicBezTo>
                  <a:pt x="60612" y="54356"/>
                  <a:pt x="42607" y="57756"/>
                  <a:pt x="27820" y="57756"/>
                </a:cubicBezTo>
                <a:cubicBezTo>
                  <a:pt x="20731" y="57756"/>
                  <a:pt x="13281" y="60286"/>
                  <a:pt x="6556" y="58044"/>
                </a:cubicBezTo>
                <a:cubicBezTo>
                  <a:pt x="1983" y="56519"/>
                  <a:pt x="2414" y="49247"/>
                  <a:pt x="1384" y="44538"/>
                </a:cubicBezTo>
                <a:cubicBezTo>
                  <a:pt x="217" y="39204"/>
                  <a:pt x="-822" y="33272"/>
                  <a:pt x="1096" y="28160"/>
                </a:cubicBezTo>
                <a:cubicBezTo>
                  <a:pt x="4205" y="19872"/>
                  <a:pt x="22647" y="21495"/>
                  <a:pt x="22647" y="12643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61" name="Google Shape;461;p40"/>
          <p:cNvSpPr/>
          <p:nvPr/>
        </p:nvSpPr>
        <p:spPr>
          <a:xfrm>
            <a:off x="3318985" y="2270069"/>
            <a:ext cx="1666525" cy="2129375"/>
          </a:xfrm>
          <a:custGeom>
            <a:avLst/>
            <a:gdLst/>
            <a:ahLst/>
            <a:cxnLst/>
            <a:rect l="l" t="t" r="r" b="b"/>
            <a:pathLst>
              <a:path w="66661" h="85175" extrusionOk="0">
                <a:moveTo>
                  <a:pt x="66661" y="82078"/>
                </a:moveTo>
                <a:cubicBezTo>
                  <a:pt x="54180" y="87752"/>
                  <a:pt x="36655" y="85355"/>
                  <a:pt x="25858" y="76906"/>
                </a:cubicBezTo>
                <a:cubicBezTo>
                  <a:pt x="18199" y="70913"/>
                  <a:pt x="10916" y="52004"/>
                  <a:pt x="3445" y="58229"/>
                </a:cubicBezTo>
                <a:cubicBezTo>
                  <a:pt x="140" y="60983"/>
                  <a:pt x="-810" y="66907"/>
                  <a:pt x="859" y="70872"/>
                </a:cubicBezTo>
                <a:cubicBezTo>
                  <a:pt x="2310" y="74319"/>
                  <a:pt x="8124" y="74258"/>
                  <a:pt x="11778" y="73458"/>
                </a:cubicBezTo>
                <a:cubicBezTo>
                  <a:pt x="18442" y="72000"/>
                  <a:pt x="21652" y="63623"/>
                  <a:pt x="27869" y="60815"/>
                </a:cubicBezTo>
                <a:cubicBezTo>
                  <a:pt x="37511" y="56461"/>
                  <a:pt x="47593" y="47719"/>
                  <a:pt x="49133" y="37252"/>
                </a:cubicBezTo>
                <a:cubicBezTo>
                  <a:pt x="50643" y="26986"/>
                  <a:pt x="42931" y="16941"/>
                  <a:pt x="36490" y="8805"/>
                </a:cubicBezTo>
                <a:cubicBezTo>
                  <a:pt x="33917" y="5555"/>
                  <a:pt x="29736" y="-2361"/>
                  <a:pt x="27007" y="759"/>
                </a:cubicBezTo>
                <a:cubicBezTo>
                  <a:pt x="23790" y="4437"/>
                  <a:pt x="26010" y="10700"/>
                  <a:pt x="27295" y="15414"/>
                </a:cubicBezTo>
                <a:cubicBezTo>
                  <a:pt x="27839" y="17409"/>
                  <a:pt x="30770" y="21108"/>
                  <a:pt x="28731" y="21448"/>
                </a:cubicBezTo>
                <a:cubicBezTo>
                  <a:pt x="19256" y="23028"/>
                  <a:pt x="7938" y="6323"/>
                  <a:pt x="1146" y="13115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62" name="Google Shape;462;p40"/>
          <p:cNvSpPr/>
          <p:nvPr/>
        </p:nvSpPr>
        <p:spPr>
          <a:xfrm>
            <a:off x="3326075" y="2648250"/>
            <a:ext cx="79025" cy="308875"/>
          </a:xfrm>
          <a:custGeom>
            <a:avLst/>
            <a:gdLst/>
            <a:ahLst/>
            <a:cxnLst/>
            <a:rect l="l" t="t" r="r" b="b"/>
            <a:pathLst>
              <a:path w="3161" h="12355" extrusionOk="0">
                <a:moveTo>
                  <a:pt x="3161" y="12355"/>
                </a:moveTo>
                <a:cubicBezTo>
                  <a:pt x="1259" y="8553"/>
                  <a:pt x="0" y="4251"/>
                  <a:pt x="0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63" name="Google Shape;463;p40"/>
          <p:cNvSpPr/>
          <p:nvPr/>
        </p:nvSpPr>
        <p:spPr>
          <a:xfrm>
            <a:off x="3103710" y="2537617"/>
            <a:ext cx="2118775" cy="794950"/>
          </a:xfrm>
          <a:custGeom>
            <a:avLst/>
            <a:gdLst/>
            <a:ahLst/>
            <a:cxnLst/>
            <a:rect l="l" t="t" r="r" b="b"/>
            <a:pathLst>
              <a:path w="84751" h="31798" extrusionOk="0">
                <a:moveTo>
                  <a:pt x="275" y="4137"/>
                </a:moveTo>
                <a:cubicBezTo>
                  <a:pt x="-1822" y="10413"/>
                  <a:pt x="12054" y="11344"/>
                  <a:pt x="18665" y="11608"/>
                </a:cubicBezTo>
                <a:cubicBezTo>
                  <a:pt x="22186" y="11749"/>
                  <a:pt x="23271" y="6001"/>
                  <a:pt x="26423" y="4425"/>
                </a:cubicBezTo>
                <a:cubicBezTo>
                  <a:pt x="27205" y="4034"/>
                  <a:pt x="25319" y="5838"/>
                  <a:pt x="26136" y="6149"/>
                </a:cubicBezTo>
                <a:cubicBezTo>
                  <a:pt x="29102" y="7278"/>
                  <a:pt x="29287" y="6879"/>
                  <a:pt x="32457" y="6723"/>
                </a:cubicBezTo>
                <a:cubicBezTo>
                  <a:pt x="38099" y="6446"/>
                  <a:pt x="38295" y="7045"/>
                  <a:pt x="43664" y="5287"/>
                </a:cubicBezTo>
                <a:cubicBezTo>
                  <a:pt x="45852" y="4570"/>
                  <a:pt x="50807" y="854"/>
                  <a:pt x="48549" y="402"/>
                </a:cubicBezTo>
                <a:cubicBezTo>
                  <a:pt x="46142" y="-80"/>
                  <a:pt x="44507" y="5322"/>
                  <a:pt x="45963" y="7298"/>
                </a:cubicBezTo>
                <a:cubicBezTo>
                  <a:pt x="48746" y="11074"/>
                  <a:pt x="49984" y="9760"/>
                  <a:pt x="54296" y="11608"/>
                </a:cubicBezTo>
                <a:cubicBezTo>
                  <a:pt x="57648" y="13045"/>
                  <a:pt x="62995" y="17287"/>
                  <a:pt x="64928" y="14194"/>
                </a:cubicBezTo>
                <a:cubicBezTo>
                  <a:pt x="66005" y="12471"/>
                  <a:pt x="63424" y="10087"/>
                  <a:pt x="64066" y="8160"/>
                </a:cubicBezTo>
                <a:cubicBezTo>
                  <a:pt x="65543" y="3730"/>
                  <a:pt x="74620" y="10018"/>
                  <a:pt x="76709" y="14194"/>
                </a:cubicBezTo>
                <a:cubicBezTo>
                  <a:pt x="78928" y="18631"/>
                  <a:pt x="66805" y="18206"/>
                  <a:pt x="62054" y="16780"/>
                </a:cubicBezTo>
                <a:cubicBezTo>
                  <a:pt x="59744" y="16087"/>
                  <a:pt x="61891" y="11905"/>
                  <a:pt x="61192" y="9597"/>
                </a:cubicBezTo>
                <a:cubicBezTo>
                  <a:pt x="59972" y="5570"/>
                  <a:pt x="55664" y="2702"/>
                  <a:pt x="51710" y="1264"/>
                </a:cubicBezTo>
                <a:cubicBezTo>
                  <a:pt x="49934" y="618"/>
                  <a:pt x="49155" y="-787"/>
                  <a:pt x="47974" y="689"/>
                </a:cubicBezTo>
                <a:cubicBezTo>
                  <a:pt x="42631" y="7367"/>
                  <a:pt x="48257" y="19979"/>
                  <a:pt x="54870" y="25401"/>
                </a:cubicBezTo>
                <a:cubicBezTo>
                  <a:pt x="60873" y="30323"/>
                  <a:pt x="69527" y="32026"/>
                  <a:pt x="77283" y="31722"/>
                </a:cubicBezTo>
                <a:cubicBezTo>
                  <a:pt x="81021" y="31575"/>
                  <a:pt x="83285" y="26651"/>
                  <a:pt x="84467" y="23102"/>
                </a:cubicBezTo>
                <a:cubicBezTo>
                  <a:pt x="86727" y="16316"/>
                  <a:pt x="71040" y="13094"/>
                  <a:pt x="64353" y="15631"/>
                </a:cubicBezTo>
                <a:cubicBezTo>
                  <a:pt x="58065" y="18016"/>
                  <a:pt x="52975" y="24539"/>
                  <a:pt x="46250" y="24539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64" name="Google Shape;464;p40"/>
          <p:cNvSpPr txBox="1"/>
          <p:nvPr/>
        </p:nvSpPr>
        <p:spPr>
          <a:xfrm>
            <a:off x="2722450" y="3981275"/>
            <a:ext cx="11424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File system</a:t>
            </a:r>
          </a:p>
        </p:txBody>
      </p:sp>
      <p:sp>
        <p:nvSpPr>
          <p:cNvPr id="465" name="Google Shape;465;p40"/>
          <p:cNvSpPr/>
          <p:nvPr/>
        </p:nvSpPr>
        <p:spPr>
          <a:xfrm>
            <a:off x="3620600" y="4049050"/>
            <a:ext cx="711200" cy="503625"/>
          </a:xfrm>
          <a:custGeom>
            <a:avLst/>
            <a:gdLst/>
            <a:ahLst/>
            <a:cxnLst/>
            <a:rect l="l" t="t" r="r" b="b"/>
            <a:pathLst>
              <a:path w="28448" h="20145" extrusionOk="0">
                <a:moveTo>
                  <a:pt x="0" y="13505"/>
                </a:moveTo>
                <a:cubicBezTo>
                  <a:pt x="0" y="20219"/>
                  <a:pt x="13740" y="21772"/>
                  <a:pt x="19540" y="18390"/>
                </a:cubicBezTo>
                <a:cubicBezTo>
                  <a:pt x="23393" y="16143"/>
                  <a:pt x="20852" y="9376"/>
                  <a:pt x="22988" y="5460"/>
                </a:cubicBezTo>
                <a:cubicBezTo>
                  <a:pt x="24221" y="3201"/>
                  <a:pt x="26388" y="1544"/>
                  <a:pt x="28448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66" name="Google Shape;466;p40"/>
          <p:cNvSpPr/>
          <p:nvPr/>
        </p:nvSpPr>
        <p:spPr>
          <a:xfrm>
            <a:off x="2685752" y="2360900"/>
            <a:ext cx="2658925" cy="1609125"/>
          </a:xfrm>
          <a:custGeom>
            <a:avLst/>
            <a:gdLst/>
            <a:ahLst/>
            <a:cxnLst/>
            <a:rect l="l" t="t" r="r" b="b"/>
            <a:pathLst>
              <a:path w="106357" h="64365" extrusionOk="0">
                <a:moveTo>
                  <a:pt x="106357" y="0"/>
                </a:moveTo>
                <a:cubicBezTo>
                  <a:pt x="102157" y="10312"/>
                  <a:pt x="94233" y="18744"/>
                  <a:pt x="87105" y="27298"/>
                </a:cubicBezTo>
                <a:cubicBezTo>
                  <a:pt x="80211" y="35571"/>
                  <a:pt x="74361" y="46676"/>
                  <a:pt x="64117" y="49998"/>
                </a:cubicBezTo>
                <a:cubicBezTo>
                  <a:pt x="52114" y="53891"/>
                  <a:pt x="38951" y="47866"/>
                  <a:pt x="26475" y="45975"/>
                </a:cubicBezTo>
                <a:cubicBezTo>
                  <a:pt x="23028" y="45453"/>
                  <a:pt x="19709" y="47697"/>
                  <a:pt x="16418" y="48849"/>
                </a:cubicBezTo>
                <a:cubicBezTo>
                  <a:pt x="11259" y="50655"/>
                  <a:pt x="5402" y="49979"/>
                  <a:pt x="327" y="52009"/>
                </a:cubicBezTo>
                <a:cubicBezTo>
                  <a:pt x="-744" y="52437"/>
                  <a:pt x="1522" y="54260"/>
                  <a:pt x="2625" y="54596"/>
                </a:cubicBezTo>
                <a:cubicBezTo>
                  <a:pt x="7297" y="56018"/>
                  <a:pt x="15092" y="59733"/>
                  <a:pt x="13544" y="64365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67" name="Google Shape;467;p40"/>
          <p:cNvSpPr/>
          <p:nvPr/>
        </p:nvSpPr>
        <p:spPr>
          <a:xfrm>
            <a:off x="2567554" y="2619500"/>
            <a:ext cx="435250" cy="1601950"/>
          </a:xfrm>
          <a:custGeom>
            <a:avLst/>
            <a:gdLst/>
            <a:ahLst/>
            <a:cxnLst/>
            <a:rect l="l" t="t" r="r" b="b"/>
            <a:pathLst>
              <a:path w="17410" h="64078" extrusionOk="0">
                <a:moveTo>
                  <a:pt x="17410" y="0"/>
                </a:moveTo>
                <a:cubicBezTo>
                  <a:pt x="13759" y="385"/>
                  <a:pt x="9017" y="-36"/>
                  <a:pt x="6779" y="2874"/>
                </a:cubicBezTo>
                <a:cubicBezTo>
                  <a:pt x="5728" y="4240"/>
                  <a:pt x="6361" y="6373"/>
                  <a:pt x="6779" y="8046"/>
                </a:cubicBezTo>
                <a:cubicBezTo>
                  <a:pt x="7179" y="9645"/>
                  <a:pt x="4426" y="10506"/>
                  <a:pt x="3905" y="12069"/>
                </a:cubicBezTo>
                <a:cubicBezTo>
                  <a:pt x="2992" y="14808"/>
                  <a:pt x="4767" y="17801"/>
                  <a:pt x="4767" y="20689"/>
                </a:cubicBezTo>
                <a:cubicBezTo>
                  <a:pt x="4767" y="24021"/>
                  <a:pt x="2154" y="26885"/>
                  <a:pt x="1606" y="30172"/>
                </a:cubicBezTo>
                <a:cubicBezTo>
                  <a:pt x="660" y="35848"/>
                  <a:pt x="1571" y="41729"/>
                  <a:pt x="2468" y="47412"/>
                </a:cubicBezTo>
                <a:cubicBezTo>
                  <a:pt x="3165" y="51829"/>
                  <a:pt x="-509" y="56210"/>
                  <a:pt x="170" y="60630"/>
                </a:cubicBezTo>
                <a:cubicBezTo>
                  <a:pt x="522" y="62920"/>
                  <a:pt x="3887" y="64078"/>
                  <a:pt x="6204" y="64078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68" name="Google Shape;468;p40"/>
          <p:cNvSpPr/>
          <p:nvPr/>
        </p:nvSpPr>
        <p:spPr>
          <a:xfrm>
            <a:off x="3491300" y="2339350"/>
            <a:ext cx="2267850" cy="1666600"/>
          </a:xfrm>
          <a:custGeom>
            <a:avLst/>
            <a:gdLst/>
            <a:ahLst/>
            <a:cxnLst/>
            <a:rect l="l" t="t" r="r" b="b"/>
            <a:pathLst>
              <a:path w="90714" h="66664" extrusionOk="0">
                <a:moveTo>
                  <a:pt x="0" y="66664"/>
                </a:moveTo>
                <a:cubicBezTo>
                  <a:pt x="9945" y="60482"/>
                  <a:pt x="20907" y="55741"/>
                  <a:pt x="32183" y="52584"/>
                </a:cubicBezTo>
                <a:cubicBezTo>
                  <a:pt x="37272" y="51159"/>
                  <a:pt x="38641" y="43267"/>
                  <a:pt x="43677" y="41665"/>
                </a:cubicBezTo>
                <a:cubicBezTo>
                  <a:pt x="50066" y="39632"/>
                  <a:pt x="57132" y="42449"/>
                  <a:pt x="63791" y="41665"/>
                </a:cubicBezTo>
                <a:cubicBezTo>
                  <a:pt x="68588" y="41101"/>
                  <a:pt x="68610" y="40499"/>
                  <a:pt x="72699" y="37929"/>
                </a:cubicBezTo>
                <a:cubicBezTo>
                  <a:pt x="73698" y="37301"/>
                  <a:pt x="73428" y="33464"/>
                  <a:pt x="75572" y="31320"/>
                </a:cubicBezTo>
                <a:cubicBezTo>
                  <a:pt x="78020" y="28872"/>
                  <a:pt x="82555" y="30324"/>
                  <a:pt x="85629" y="28734"/>
                </a:cubicBezTo>
                <a:cubicBezTo>
                  <a:pt x="91886" y="25498"/>
                  <a:pt x="90936" y="15019"/>
                  <a:pt x="89939" y="8045"/>
                </a:cubicBezTo>
                <a:cubicBezTo>
                  <a:pt x="89521" y="5118"/>
                  <a:pt x="86204" y="2957"/>
                  <a:pt x="86204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69" name="Google Shape;469;p40"/>
          <p:cNvSpPr/>
          <p:nvPr/>
        </p:nvSpPr>
        <p:spPr>
          <a:xfrm>
            <a:off x="3864850" y="3411612"/>
            <a:ext cx="1143250" cy="773950"/>
          </a:xfrm>
          <a:custGeom>
            <a:avLst/>
            <a:gdLst/>
            <a:ahLst/>
            <a:cxnLst/>
            <a:rect l="l" t="t" r="r" b="b"/>
            <a:pathLst>
              <a:path w="45730" h="30958" extrusionOk="0">
                <a:moveTo>
                  <a:pt x="0" y="30958"/>
                </a:moveTo>
                <a:cubicBezTo>
                  <a:pt x="4144" y="30958"/>
                  <a:pt x="9033" y="27993"/>
                  <a:pt x="10344" y="24061"/>
                </a:cubicBezTo>
                <a:cubicBezTo>
                  <a:pt x="11186" y="21535"/>
                  <a:pt x="7932" y="16751"/>
                  <a:pt x="5460" y="17740"/>
                </a:cubicBezTo>
                <a:cubicBezTo>
                  <a:pt x="3551" y="18504"/>
                  <a:pt x="8903" y="21016"/>
                  <a:pt x="10919" y="20613"/>
                </a:cubicBezTo>
                <a:cubicBezTo>
                  <a:pt x="13252" y="20147"/>
                  <a:pt x="16094" y="17462"/>
                  <a:pt x="15517" y="15154"/>
                </a:cubicBezTo>
                <a:cubicBezTo>
                  <a:pt x="14998" y="13076"/>
                  <a:pt x="10610" y="12396"/>
                  <a:pt x="9195" y="14004"/>
                </a:cubicBezTo>
                <a:cubicBezTo>
                  <a:pt x="7246" y="16219"/>
                  <a:pt x="4805" y="20880"/>
                  <a:pt x="7184" y="22625"/>
                </a:cubicBezTo>
                <a:cubicBezTo>
                  <a:pt x="13957" y="27592"/>
                  <a:pt x="18229" y="9862"/>
                  <a:pt x="24712" y="4522"/>
                </a:cubicBezTo>
                <a:cubicBezTo>
                  <a:pt x="29857" y="285"/>
                  <a:pt x="38886" y="-1595"/>
                  <a:pt x="44539" y="1936"/>
                </a:cubicBezTo>
                <a:cubicBezTo>
                  <a:pt x="47411" y="3730"/>
                  <a:pt x="44033" y="8737"/>
                  <a:pt x="43102" y="11993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70" name="Google Shape;470;p40"/>
          <p:cNvSpPr txBox="1"/>
          <p:nvPr/>
        </p:nvSpPr>
        <p:spPr>
          <a:xfrm>
            <a:off x="4863375" y="2542738"/>
            <a:ext cx="963300" cy="519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71" name="Google Shape;471;p40"/>
          <p:cNvSpPr txBox="1"/>
          <p:nvPr/>
        </p:nvSpPr>
        <p:spPr>
          <a:xfrm>
            <a:off x="2644950" y="1573025"/>
            <a:ext cx="963300" cy="519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72" name="Google Shape;472;p40"/>
          <p:cNvSpPr txBox="1"/>
          <p:nvPr/>
        </p:nvSpPr>
        <p:spPr>
          <a:xfrm>
            <a:off x="3516475" y="2368212"/>
            <a:ext cx="754200" cy="4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73" name="Google Shape;473;p40"/>
          <p:cNvSpPr txBox="1"/>
          <p:nvPr/>
        </p:nvSpPr>
        <p:spPr>
          <a:xfrm>
            <a:off x="3528075" y="3603500"/>
            <a:ext cx="754200" cy="284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74" name="Google Shape;474;p40"/>
          <p:cNvSpPr txBox="1"/>
          <p:nvPr/>
        </p:nvSpPr>
        <p:spPr>
          <a:xfrm>
            <a:off x="2567550" y="3611313"/>
            <a:ext cx="754200" cy="284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75" name="Google Shape;475;p40"/>
          <p:cNvSpPr txBox="1"/>
          <p:nvPr/>
        </p:nvSpPr>
        <p:spPr>
          <a:xfrm>
            <a:off x="4302600" y="3196587"/>
            <a:ext cx="711300" cy="4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76" name="Google Shape;476;p40"/>
          <p:cNvSpPr txBox="1"/>
          <p:nvPr/>
        </p:nvSpPr>
        <p:spPr>
          <a:xfrm>
            <a:off x="5085725" y="3162212"/>
            <a:ext cx="711300" cy="4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477" name="Google Shape;477;p40"/>
          <p:cNvSpPr txBox="1"/>
          <p:nvPr/>
        </p:nvSpPr>
        <p:spPr>
          <a:xfrm>
            <a:off x="4327925" y="2558922"/>
            <a:ext cx="478200" cy="50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</a:t>
            </a:r>
          </a:p>
        </p:txBody>
      </p:sp>
      <p:sp>
        <p:nvSpPr>
          <p:cNvPr id="478" name="Google Shape;478;p40"/>
          <p:cNvSpPr txBox="1"/>
          <p:nvPr/>
        </p:nvSpPr>
        <p:spPr>
          <a:xfrm>
            <a:off x="4302600" y="1917050"/>
            <a:ext cx="14730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GUI</a:t>
            </a:r>
          </a:p>
        </p:txBody>
      </p:sp>
      <p:pic>
        <p:nvPicPr>
          <p:cNvPr id="479" name="Google Shape;4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91" y="2094066"/>
            <a:ext cx="596975" cy="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891" y="3373041"/>
            <a:ext cx="596975" cy="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691" y="3869716"/>
            <a:ext cx="596975" cy="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266" y="2619491"/>
            <a:ext cx="596975" cy="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016" y="2022516"/>
            <a:ext cx="596975" cy="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316" y="1455966"/>
            <a:ext cx="596975" cy="5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0"/>
          <p:cNvSpPr/>
          <p:nvPr/>
        </p:nvSpPr>
        <p:spPr>
          <a:xfrm>
            <a:off x="1495745" y="2033217"/>
            <a:ext cx="1521500" cy="1103700"/>
          </a:xfrm>
          <a:custGeom>
            <a:avLst/>
            <a:gdLst/>
            <a:ahLst/>
            <a:cxnLst/>
            <a:rect l="l" t="t" r="r" b="b"/>
            <a:pathLst>
              <a:path w="60860" h="44148" extrusionOk="0">
                <a:moveTo>
                  <a:pt x="3150" y="26941"/>
                </a:moveTo>
                <a:cubicBezTo>
                  <a:pt x="273" y="26941"/>
                  <a:pt x="-1121" y="33828"/>
                  <a:pt x="1306" y="35373"/>
                </a:cubicBezTo>
                <a:cubicBezTo>
                  <a:pt x="4111" y="37158"/>
                  <a:pt x="8063" y="36034"/>
                  <a:pt x="11056" y="37482"/>
                </a:cubicBezTo>
                <a:cubicBezTo>
                  <a:pt x="12437" y="38150"/>
                  <a:pt x="11815" y="40613"/>
                  <a:pt x="12900" y="41698"/>
                </a:cubicBezTo>
                <a:cubicBezTo>
                  <a:pt x="15009" y="43807"/>
                  <a:pt x="18743" y="44674"/>
                  <a:pt x="21596" y="43806"/>
                </a:cubicBezTo>
                <a:cubicBezTo>
                  <a:pt x="27310" y="42067"/>
                  <a:pt x="30029" y="33968"/>
                  <a:pt x="30029" y="27995"/>
                </a:cubicBezTo>
                <a:cubicBezTo>
                  <a:pt x="30029" y="26317"/>
                  <a:pt x="27527" y="25756"/>
                  <a:pt x="26340" y="24569"/>
                </a:cubicBezTo>
                <a:cubicBezTo>
                  <a:pt x="23308" y="21536"/>
                  <a:pt x="21454" y="17519"/>
                  <a:pt x="18961" y="14029"/>
                </a:cubicBezTo>
                <a:cubicBezTo>
                  <a:pt x="17888" y="12526"/>
                  <a:pt x="15764" y="10674"/>
                  <a:pt x="16590" y="9022"/>
                </a:cubicBezTo>
                <a:cubicBezTo>
                  <a:pt x="17452" y="7297"/>
                  <a:pt x="20114" y="4889"/>
                  <a:pt x="21596" y="6123"/>
                </a:cubicBezTo>
                <a:cubicBezTo>
                  <a:pt x="24459" y="8508"/>
                  <a:pt x="26560" y="16317"/>
                  <a:pt x="29502" y="14029"/>
                </a:cubicBezTo>
                <a:cubicBezTo>
                  <a:pt x="35813" y="9120"/>
                  <a:pt x="41022" y="-436"/>
                  <a:pt x="49002" y="62"/>
                </a:cubicBezTo>
                <a:cubicBezTo>
                  <a:pt x="53843" y="364"/>
                  <a:pt x="60860" y="3645"/>
                  <a:pt x="60860" y="849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86" name="Google Shape;486;p40"/>
          <p:cNvSpPr/>
          <p:nvPr/>
        </p:nvSpPr>
        <p:spPr>
          <a:xfrm>
            <a:off x="1365025" y="2680400"/>
            <a:ext cx="1428250" cy="1065450"/>
          </a:xfrm>
          <a:custGeom>
            <a:avLst/>
            <a:gdLst/>
            <a:ahLst/>
            <a:cxnLst/>
            <a:rect l="l" t="t" r="r" b="b"/>
            <a:pathLst>
              <a:path w="57130" h="42618" extrusionOk="0">
                <a:moveTo>
                  <a:pt x="14177" y="0"/>
                </a:moveTo>
                <a:cubicBezTo>
                  <a:pt x="15495" y="2504"/>
                  <a:pt x="14991" y="2842"/>
                  <a:pt x="16812" y="5007"/>
                </a:cubicBezTo>
                <a:cubicBezTo>
                  <a:pt x="22030" y="11210"/>
                  <a:pt x="24480" y="9370"/>
                  <a:pt x="28143" y="16601"/>
                </a:cubicBezTo>
                <a:cubicBezTo>
                  <a:pt x="30013" y="20292"/>
                  <a:pt x="28342" y="20921"/>
                  <a:pt x="26825" y="24770"/>
                </a:cubicBezTo>
                <a:cubicBezTo>
                  <a:pt x="25588" y="27910"/>
                  <a:pt x="17968" y="27857"/>
                  <a:pt x="18920" y="31095"/>
                </a:cubicBezTo>
                <a:cubicBezTo>
                  <a:pt x="20289" y="35749"/>
                  <a:pt x="25105" y="45189"/>
                  <a:pt x="28670" y="41899"/>
                </a:cubicBezTo>
                <a:cubicBezTo>
                  <a:pt x="33620" y="37330"/>
                  <a:pt x="37897" y="26637"/>
                  <a:pt x="32886" y="22135"/>
                </a:cubicBezTo>
                <a:cubicBezTo>
                  <a:pt x="26172" y="16103"/>
                  <a:pt x="26325" y="15269"/>
                  <a:pt x="17866" y="12122"/>
                </a:cubicBezTo>
                <a:cubicBezTo>
                  <a:pt x="12759" y="10222"/>
                  <a:pt x="6768" y="14431"/>
                  <a:pt x="2582" y="17919"/>
                </a:cubicBezTo>
                <a:cubicBezTo>
                  <a:pt x="998" y="19239"/>
                  <a:pt x="-1080" y="20632"/>
                  <a:pt x="737" y="21608"/>
                </a:cubicBezTo>
                <a:cubicBezTo>
                  <a:pt x="8029" y="25524"/>
                  <a:pt x="8569" y="26310"/>
                  <a:pt x="16812" y="25561"/>
                </a:cubicBezTo>
                <a:cubicBezTo>
                  <a:pt x="20581" y="25219"/>
                  <a:pt x="21192" y="18801"/>
                  <a:pt x="21028" y="15020"/>
                </a:cubicBezTo>
                <a:cubicBezTo>
                  <a:pt x="20987" y="14071"/>
                  <a:pt x="19852" y="11790"/>
                  <a:pt x="19447" y="12649"/>
                </a:cubicBezTo>
                <a:cubicBezTo>
                  <a:pt x="17772" y="16207"/>
                  <a:pt x="21798" y="21030"/>
                  <a:pt x="25244" y="22926"/>
                </a:cubicBezTo>
                <a:cubicBezTo>
                  <a:pt x="28946" y="24962"/>
                  <a:pt x="33869" y="23422"/>
                  <a:pt x="37893" y="22135"/>
                </a:cubicBezTo>
                <a:cubicBezTo>
                  <a:pt x="38813" y="21841"/>
                  <a:pt x="35464" y="21290"/>
                  <a:pt x="34994" y="22135"/>
                </a:cubicBezTo>
                <a:cubicBezTo>
                  <a:pt x="33606" y="24632"/>
                  <a:pt x="38198" y="28257"/>
                  <a:pt x="41055" y="28196"/>
                </a:cubicBezTo>
                <a:cubicBezTo>
                  <a:pt x="47609" y="28057"/>
                  <a:pt x="53036" y="11745"/>
                  <a:pt x="57130" y="1686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87" name="Google Shape;487;p40"/>
          <p:cNvSpPr/>
          <p:nvPr/>
        </p:nvSpPr>
        <p:spPr>
          <a:xfrm>
            <a:off x="1693100" y="2239000"/>
            <a:ext cx="2740550" cy="691800"/>
          </a:xfrm>
          <a:custGeom>
            <a:avLst/>
            <a:gdLst/>
            <a:ahLst/>
            <a:cxnLst/>
            <a:rect l="l" t="t" r="r" b="b"/>
            <a:pathLst>
              <a:path w="109622" h="27672" extrusionOk="0">
                <a:moveTo>
                  <a:pt x="0" y="9750"/>
                </a:moveTo>
                <a:cubicBezTo>
                  <a:pt x="13840" y="11288"/>
                  <a:pt x="27886" y="10969"/>
                  <a:pt x="41635" y="13176"/>
                </a:cubicBezTo>
                <a:cubicBezTo>
                  <a:pt x="46000" y="13877"/>
                  <a:pt x="46495" y="20992"/>
                  <a:pt x="50331" y="23190"/>
                </a:cubicBezTo>
                <a:cubicBezTo>
                  <a:pt x="57651" y="27385"/>
                  <a:pt x="58263" y="28120"/>
                  <a:pt x="66669" y="27406"/>
                </a:cubicBezTo>
                <a:cubicBezTo>
                  <a:pt x="73469" y="26829"/>
                  <a:pt x="77538" y="18609"/>
                  <a:pt x="84061" y="16602"/>
                </a:cubicBezTo>
                <a:cubicBezTo>
                  <a:pt x="86532" y="15842"/>
                  <a:pt x="89160" y="18381"/>
                  <a:pt x="91703" y="17919"/>
                </a:cubicBezTo>
                <a:cubicBezTo>
                  <a:pt x="97818" y="16807"/>
                  <a:pt x="97950" y="16605"/>
                  <a:pt x="103298" y="13440"/>
                </a:cubicBezTo>
                <a:cubicBezTo>
                  <a:pt x="107559" y="10918"/>
                  <a:pt x="104986" y="1739"/>
                  <a:pt x="109622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88" name="Google Shape;488;p40"/>
          <p:cNvSpPr/>
          <p:nvPr/>
        </p:nvSpPr>
        <p:spPr>
          <a:xfrm>
            <a:off x="1587675" y="3754225"/>
            <a:ext cx="1146300" cy="401850"/>
          </a:xfrm>
          <a:custGeom>
            <a:avLst/>
            <a:gdLst/>
            <a:ahLst/>
            <a:cxnLst/>
            <a:rect l="l" t="t" r="r" b="b"/>
            <a:pathLst>
              <a:path w="45852" h="16074" extrusionOk="0">
                <a:moveTo>
                  <a:pt x="0" y="0"/>
                </a:moveTo>
                <a:cubicBezTo>
                  <a:pt x="7337" y="5502"/>
                  <a:pt x="16659" y="9187"/>
                  <a:pt x="25825" y="9486"/>
                </a:cubicBezTo>
                <a:cubicBezTo>
                  <a:pt x="31657" y="9676"/>
                  <a:pt x="31677" y="9202"/>
                  <a:pt x="37420" y="8169"/>
                </a:cubicBezTo>
                <a:cubicBezTo>
                  <a:pt x="38355" y="8001"/>
                  <a:pt x="38151" y="6690"/>
                  <a:pt x="39001" y="7115"/>
                </a:cubicBezTo>
                <a:cubicBezTo>
                  <a:pt x="42364" y="8796"/>
                  <a:pt x="42285" y="14885"/>
                  <a:pt x="45852" y="1607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89" name="Google Shape;489;p40"/>
          <p:cNvSpPr/>
          <p:nvPr/>
        </p:nvSpPr>
        <p:spPr>
          <a:xfrm>
            <a:off x="1542421" y="2553515"/>
            <a:ext cx="2061150" cy="1385150"/>
          </a:xfrm>
          <a:custGeom>
            <a:avLst/>
            <a:gdLst/>
            <a:ahLst/>
            <a:cxnLst/>
            <a:rect l="l" t="t" r="r" b="b"/>
            <a:pathLst>
              <a:path w="82446" h="55406" extrusionOk="0">
                <a:moveTo>
                  <a:pt x="4709" y="53298"/>
                </a:moveTo>
                <a:cubicBezTo>
                  <a:pt x="18190" y="46557"/>
                  <a:pt x="26964" y="32250"/>
                  <a:pt x="34223" y="19041"/>
                </a:cubicBezTo>
                <a:cubicBezTo>
                  <a:pt x="37510" y="13060"/>
                  <a:pt x="28640" y="6045"/>
                  <a:pt x="23419" y="1649"/>
                </a:cubicBezTo>
                <a:cubicBezTo>
                  <a:pt x="17259" y="-3538"/>
                  <a:pt x="4674" y="4927"/>
                  <a:pt x="1810" y="12453"/>
                </a:cubicBezTo>
                <a:cubicBezTo>
                  <a:pt x="-2466" y="23689"/>
                  <a:pt x="1818" y="24814"/>
                  <a:pt x="5763" y="36170"/>
                </a:cubicBezTo>
                <a:cubicBezTo>
                  <a:pt x="6782" y="39104"/>
                  <a:pt x="12317" y="39074"/>
                  <a:pt x="14986" y="37487"/>
                </a:cubicBezTo>
                <a:cubicBezTo>
                  <a:pt x="18906" y="35156"/>
                  <a:pt x="21710" y="27716"/>
                  <a:pt x="18675" y="24311"/>
                </a:cubicBezTo>
                <a:cubicBezTo>
                  <a:pt x="15225" y="20440"/>
                  <a:pt x="14281" y="17678"/>
                  <a:pt x="9452" y="19568"/>
                </a:cubicBezTo>
                <a:cubicBezTo>
                  <a:pt x="4833" y="21376"/>
                  <a:pt x="5718" y="24166"/>
                  <a:pt x="6554" y="29055"/>
                </a:cubicBezTo>
                <a:cubicBezTo>
                  <a:pt x="8522" y="40560"/>
                  <a:pt x="23764" y="47163"/>
                  <a:pt x="35277" y="49082"/>
                </a:cubicBezTo>
                <a:cubicBezTo>
                  <a:pt x="43481" y="50449"/>
                  <a:pt x="43570" y="49750"/>
                  <a:pt x="51878" y="50136"/>
                </a:cubicBezTo>
                <a:cubicBezTo>
                  <a:pt x="67582" y="50866"/>
                  <a:pt x="58666" y="50041"/>
                  <a:pt x="58730" y="50136"/>
                </a:cubicBezTo>
                <a:cubicBezTo>
                  <a:pt x="59866" y="51841"/>
                  <a:pt x="59843" y="55406"/>
                  <a:pt x="61892" y="55406"/>
                </a:cubicBezTo>
                <a:cubicBezTo>
                  <a:pt x="67123" y="55406"/>
                  <a:pt x="71143" y="49663"/>
                  <a:pt x="73750" y="45129"/>
                </a:cubicBezTo>
                <a:cubicBezTo>
                  <a:pt x="75373" y="42306"/>
                  <a:pt x="74106" y="38737"/>
                  <a:pt x="75595" y="39068"/>
                </a:cubicBezTo>
                <a:cubicBezTo>
                  <a:pt x="78688" y="39755"/>
                  <a:pt x="80061" y="43570"/>
                  <a:pt x="82446" y="4565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90" name="Google Shape;490;p40"/>
          <p:cNvSpPr/>
          <p:nvPr/>
        </p:nvSpPr>
        <p:spPr>
          <a:xfrm>
            <a:off x="5237375" y="1814677"/>
            <a:ext cx="1614025" cy="1009175"/>
          </a:xfrm>
          <a:custGeom>
            <a:avLst/>
            <a:gdLst/>
            <a:ahLst/>
            <a:cxnLst/>
            <a:rect l="l" t="t" r="r" b="b"/>
            <a:pathLst>
              <a:path w="64561" h="40367" extrusionOk="0">
                <a:moveTo>
                  <a:pt x="64561" y="7750"/>
                </a:moveTo>
                <a:cubicBezTo>
                  <a:pt x="56026" y="16288"/>
                  <a:pt x="48376" y="25672"/>
                  <a:pt x="40582" y="34892"/>
                </a:cubicBezTo>
                <a:cubicBezTo>
                  <a:pt x="36023" y="40285"/>
                  <a:pt x="37078" y="40687"/>
                  <a:pt x="36629" y="40163"/>
                </a:cubicBezTo>
                <a:cubicBezTo>
                  <a:pt x="32475" y="35316"/>
                  <a:pt x="26377" y="32496"/>
                  <a:pt x="20818" y="29358"/>
                </a:cubicBezTo>
                <a:cubicBezTo>
                  <a:pt x="19520" y="28625"/>
                  <a:pt x="17305" y="27645"/>
                  <a:pt x="17656" y="26196"/>
                </a:cubicBezTo>
                <a:cubicBezTo>
                  <a:pt x="18573" y="22415"/>
                  <a:pt x="20067" y="23020"/>
                  <a:pt x="21345" y="19345"/>
                </a:cubicBezTo>
                <a:cubicBezTo>
                  <a:pt x="23554" y="12995"/>
                  <a:pt x="21987" y="625"/>
                  <a:pt x="15284" y="108"/>
                </a:cubicBezTo>
                <a:cubicBezTo>
                  <a:pt x="9681" y="-324"/>
                  <a:pt x="3119" y="2548"/>
                  <a:pt x="0" y="722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91" name="Google Shape;491;p40"/>
          <p:cNvSpPr/>
          <p:nvPr/>
        </p:nvSpPr>
        <p:spPr>
          <a:xfrm>
            <a:off x="5184675" y="1975500"/>
            <a:ext cx="2714225" cy="898450"/>
          </a:xfrm>
          <a:custGeom>
            <a:avLst/>
            <a:gdLst/>
            <a:ahLst/>
            <a:cxnLst/>
            <a:rect l="l" t="t" r="r" b="b"/>
            <a:pathLst>
              <a:path w="108569" h="35938" extrusionOk="0">
                <a:moveTo>
                  <a:pt x="108569" y="25561"/>
                </a:moveTo>
                <a:cubicBezTo>
                  <a:pt x="108569" y="29333"/>
                  <a:pt x="106424" y="37685"/>
                  <a:pt x="103298" y="35574"/>
                </a:cubicBezTo>
                <a:cubicBezTo>
                  <a:pt x="94102" y="29364"/>
                  <a:pt x="94868" y="28338"/>
                  <a:pt x="86960" y="20554"/>
                </a:cubicBezTo>
                <a:cubicBezTo>
                  <a:pt x="83745" y="17390"/>
                  <a:pt x="86329" y="11046"/>
                  <a:pt x="88541" y="7115"/>
                </a:cubicBezTo>
                <a:cubicBezTo>
                  <a:pt x="89626" y="5187"/>
                  <a:pt x="91498" y="79"/>
                  <a:pt x="89332" y="527"/>
                </a:cubicBezTo>
                <a:cubicBezTo>
                  <a:pt x="81942" y="2056"/>
                  <a:pt x="78213" y="11169"/>
                  <a:pt x="74838" y="17919"/>
                </a:cubicBezTo>
                <a:cubicBezTo>
                  <a:pt x="74104" y="19387"/>
                  <a:pt x="75113" y="23060"/>
                  <a:pt x="73521" y="22662"/>
                </a:cubicBezTo>
                <a:cubicBezTo>
                  <a:pt x="64848" y="20494"/>
                  <a:pt x="55071" y="18706"/>
                  <a:pt x="48750" y="12385"/>
                </a:cubicBezTo>
                <a:cubicBezTo>
                  <a:pt x="43200" y="6835"/>
                  <a:pt x="36572" y="0"/>
                  <a:pt x="28723" y="0"/>
                </a:cubicBezTo>
                <a:cubicBezTo>
                  <a:pt x="24716" y="0"/>
                  <a:pt x="23054" y="6817"/>
                  <a:pt x="23453" y="10804"/>
                </a:cubicBezTo>
                <a:cubicBezTo>
                  <a:pt x="23707" y="13340"/>
                  <a:pt x="25595" y="16724"/>
                  <a:pt x="23716" y="18446"/>
                </a:cubicBezTo>
                <a:cubicBezTo>
                  <a:pt x="21183" y="20767"/>
                  <a:pt x="18153" y="22570"/>
                  <a:pt x="15020" y="23980"/>
                </a:cubicBezTo>
                <a:cubicBezTo>
                  <a:pt x="9577" y="26430"/>
                  <a:pt x="979" y="20117"/>
                  <a:pt x="0" y="1422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92" name="Google Shape;492;p40"/>
          <p:cNvSpPr/>
          <p:nvPr/>
        </p:nvSpPr>
        <p:spPr>
          <a:xfrm>
            <a:off x="5415250" y="2601350"/>
            <a:ext cx="2378225" cy="1086275"/>
          </a:xfrm>
          <a:custGeom>
            <a:avLst/>
            <a:gdLst/>
            <a:ahLst/>
            <a:cxnLst/>
            <a:rect l="l" t="t" r="r" b="b"/>
            <a:pathLst>
              <a:path w="95129" h="43451" extrusionOk="0">
                <a:moveTo>
                  <a:pt x="95129" y="0"/>
                </a:moveTo>
                <a:cubicBezTo>
                  <a:pt x="84322" y="7205"/>
                  <a:pt x="75392" y="16991"/>
                  <a:pt x="66670" y="26615"/>
                </a:cubicBezTo>
                <a:cubicBezTo>
                  <a:pt x="62821" y="30862"/>
                  <a:pt x="67873" y="42469"/>
                  <a:pt x="62190" y="43216"/>
                </a:cubicBezTo>
                <a:cubicBezTo>
                  <a:pt x="49510" y="44884"/>
                  <a:pt x="37888" y="34925"/>
                  <a:pt x="25298" y="32676"/>
                </a:cubicBezTo>
                <a:cubicBezTo>
                  <a:pt x="23129" y="32289"/>
                  <a:pt x="20566" y="32016"/>
                  <a:pt x="18710" y="33203"/>
                </a:cubicBezTo>
                <a:cubicBezTo>
                  <a:pt x="16617" y="34542"/>
                  <a:pt x="15919" y="38318"/>
                  <a:pt x="13439" y="38473"/>
                </a:cubicBezTo>
                <a:cubicBezTo>
                  <a:pt x="8380" y="38790"/>
                  <a:pt x="3789" y="34725"/>
                  <a:pt x="0" y="3135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93" name="Google Shape;493;p40"/>
          <p:cNvSpPr/>
          <p:nvPr/>
        </p:nvSpPr>
        <p:spPr>
          <a:xfrm>
            <a:off x="5079275" y="2627700"/>
            <a:ext cx="3088525" cy="834050"/>
          </a:xfrm>
          <a:custGeom>
            <a:avLst/>
            <a:gdLst/>
            <a:ahLst/>
            <a:cxnLst/>
            <a:rect l="l" t="t" r="r" b="b"/>
            <a:pathLst>
              <a:path w="123541" h="33362" extrusionOk="0">
                <a:moveTo>
                  <a:pt x="121217" y="0"/>
                </a:moveTo>
                <a:cubicBezTo>
                  <a:pt x="121878" y="5947"/>
                  <a:pt x="125233" y="12720"/>
                  <a:pt x="122271" y="17919"/>
                </a:cubicBezTo>
                <a:cubicBezTo>
                  <a:pt x="117883" y="25620"/>
                  <a:pt x="116280" y="24588"/>
                  <a:pt x="109095" y="29777"/>
                </a:cubicBezTo>
                <a:cubicBezTo>
                  <a:pt x="96101" y="39162"/>
                  <a:pt x="76669" y="27503"/>
                  <a:pt x="61662" y="21872"/>
                </a:cubicBezTo>
                <a:cubicBezTo>
                  <a:pt x="60926" y="21596"/>
                  <a:pt x="69531" y="21569"/>
                  <a:pt x="54548" y="23189"/>
                </a:cubicBezTo>
                <a:cubicBezTo>
                  <a:pt x="47207" y="23983"/>
                  <a:pt x="39794" y="24109"/>
                  <a:pt x="32412" y="23980"/>
                </a:cubicBezTo>
                <a:cubicBezTo>
                  <a:pt x="29553" y="23930"/>
                  <a:pt x="22722" y="24007"/>
                  <a:pt x="22662" y="23980"/>
                </a:cubicBezTo>
                <a:cubicBezTo>
                  <a:pt x="19041" y="22334"/>
                  <a:pt x="15710" y="19070"/>
                  <a:pt x="14493" y="15284"/>
                </a:cubicBezTo>
                <a:cubicBezTo>
                  <a:pt x="13338" y="11692"/>
                  <a:pt x="14789" y="6884"/>
                  <a:pt x="12121" y="4216"/>
                </a:cubicBezTo>
                <a:cubicBezTo>
                  <a:pt x="9253" y="1348"/>
                  <a:pt x="3096" y="2650"/>
                  <a:pt x="0" y="527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94" name="Google Shape;494;p40"/>
          <p:cNvSpPr/>
          <p:nvPr/>
        </p:nvSpPr>
        <p:spPr>
          <a:xfrm>
            <a:off x="5099025" y="2811861"/>
            <a:ext cx="1488875" cy="981900"/>
          </a:xfrm>
          <a:custGeom>
            <a:avLst/>
            <a:gdLst/>
            <a:ahLst/>
            <a:cxnLst/>
            <a:rect l="l" t="t" r="r" b="b"/>
            <a:pathLst>
              <a:path w="59555" h="39276" extrusionOk="0">
                <a:moveTo>
                  <a:pt x="59555" y="7391"/>
                </a:moveTo>
                <a:cubicBezTo>
                  <a:pt x="48039" y="2818"/>
                  <a:pt x="34884" y="-2179"/>
                  <a:pt x="22926" y="1066"/>
                </a:cubicBezTo>
                <a:cubicBezTo>
                  <a:pt x="14054" y="3474"/>
                  <a:pt x="13945" y="17198"/>
                  <a:pt x="10804" y="25837"/>
                </a:cubicBezTo>
                <a:cubicBezTo>
                  <a:pt x="8840" y="31239"/>
                  <a:pt x="947" y="33607"/>
                  <a:pt x="0" y="3927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95" name="Google Shape;495;p40"/>
          <p:cNvSpPr/>
          <p:nvPr/>
        </p:nvSpPr>
        <p:spPr>
          <a:xfrm>
            <a:off x="3768275" y="4432775"/>
            <a:ext cx="3300550" cy="424200"/>
          </a:xfrm>
          <a:custGeom>
            <a:avLst/>
            <a:gdLst/>
            <a:ahLst/>
            <a:cxnLst/>
            <a:rect l="l" t="t" r="r" b="b"/>
            <a:pathLst>
              <a:path w="132022" h="16968" extrusionOk="0">
                <a:moveTo>
                  <a:pt x="132022" y="2108"/>
                </a:moveTo>
                <a:cubicBezTo>
                  <a:pt x="132022" y="8072"/>
                  <a:pt x="124862" y="12146"/>
                  <a:pt x="119636" y="15020"/>
                </a:cubicBezTo>
                <a:cubicBezTo>
                  <a:pt x="107438" y="21729"/>
                  <a:pt x="92426" y="8444"/>
                  <a:pt x="78528" y="7642"/>
                </a:cubicBezTo>
                <a:cubicBezTo>
                  <a:pt x="63087" y="6751"/>
                  <a:pt x="48085" y="16097"/>
                  <a:pt x="32676" y="14757"/>
                </a:cubicBezTo>
                <a:cubicBezTo>
                  <a:pt x="20770" y="13722"/>
                  <a:pt x="10690" y="5345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96" name="Google Shape;496;p40"/>
          <p:cNvSpPr/>
          <p:nvPr/>
        </p:nvSpPr>
        <p:spPr>
          <a:xfrm>
            <a:off x="5718300" y="3925712"/>
            <a:ext cx="1245100" cy="680675"/>
          </a:xfrm>
          <a:custGeom>
            <a:avLst/>
            <a:gdLst/>
            <a:ahLst/>
            <a:cxnLst/>
            <a:rect l="l" t="t" r="r" b="b"/>
            <a:pathLst>
              <a:path w="49804" h="27227" extrusionOk="0">
                <a:moveTo>
                  <a:pt x="49804" y="22655"/>
                </a:moveTo>
                <a:cubicBezTo>
                  <a:pt x="44300" y="24608"/>
                  <a:pt x="37837" y="29077"/>
                  <a:pt x="32676" y="26344"/>
                </a:cubicBezTo>
                <a:cubicBezTo>
                  <a:pt x="28389" y="24074"/>
                  <a:pt x="26000" y="18713"/>
                  <a:pt x="25034" y="13959"/>
                </a:cubicBezTo>
                <a:cubicBezTo>
                  <a:pt x="24404" y="10860"/>
                  <a:pt x="27398" y="6573"/>
                  <a:pt x="25034" y="4472"/>
                </a:cubicBezTo>
                <a:cubicBezTo>
                  <a:pt x="18794" y="-1075"/>
                  <a:pt x="6516" y="-1538"/>
                  <a:pt x="0" y="368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97" name="Google Shape;497;p40"/>
          <p:cNvSpPr/>
          <p:nvPr/>
        </p:nvSpPr>
        <p:spPr>
          <a:xfrm>
            <a:off x="1633622" y="3806004"/>
            <a:ext cx="5303425" cy="1209475"/>
          </a:xfrm>
          <a:custGeom>
            <a:avLst/>
            <a:gdLst/>
            <a:ahLst/>
            <a:cxnLst/>
            <a:rect l="l" t="t" r="r" b="b"/>
            <a:pathLst>
              <a:path w="212137" h="48379" extrusionOk="0">
                <a:moveTo>
                  <a:pt x="212137" y="16902"/>
                </a:moveTo>
                <a:cubicBezTo>
                  <a:pt x="208223" y="15162"/>
                  <a:pt x="203088" y="16163"/>
                  <a:pt x="199752" y="13476"/>
                </a:cubicBezTo>
                <a:cubicBezTo>
                  <a:pt x="196907" y="11184"/>
                  <a:pt x="197015" y="6588"/>
                  <a:pt x="194745" y="3726"/>
                </a:cubicBezTo>
                <a:cubicBezTo>
                  <a:pt x="192743" y="1201"/>
                  <a:pt x="187937" y="-1305"/>
                  <a:pt x="185522" y="828"/>
                </a:cubicBezTo>
                <a:cubicBezTo>
                  <a:pt x="179074" y="6524"/>
                  <a:pt x="177649" y="6015"/>
                  <a:pt x="174454" y="14003"/>
                </a:cubicBezTo>
                <a:cubicBezTo>
                  <a:pt x="171317" y="21846"/>
                  <a:pt x="174073" y="33514"/>
                  <a:pt x="167076" y="38247"/>
                </a:cubicBezTo>
                <a:cubicBezTo>
                  <a:pt x="156453" y="45434"/>
                  <a:pt x="141411" y="39437"/>
                  <a:pt x="128603" y="38774"/>
                </a:cubicBezTo>
                <a:cubicBezTo>
                  <a:pt x="122615" y="38464"/>
                  <a:pt x="119260" y="47450"/>
                  <a:pt x="113319" y="48260"/>
                </a:cubicBezTo>
                <a:cubicBezTo>
                  <a:pt x="106313" y="49215"/>
                  <a:pt x="101319" y="39947"/>
                  <a:pt x="94346" y="38774"/>
                </a:cubicBezTo>
                <a:cubicBezTo>
                  <a:pt x="86001" y="37370"/>
                  <a:pt x="77725" y="43899"/>
                  <a:pt x="69312" y="42990"/>
                </a:cubicBezTo>
                <a:cubicBezTo>
                  <a:pt x="62449" y="42248"/>
                  <a:pt x="62719" y="40711"/>
                  <a:pt x="55872" y="39828"/>
                </a:cubicBezTo>
                <a:cubicBezTo>
                  <a:pt x="50384" y="39120"/>
                  <a:pt x="50203" y="41047"/>
                  <a:pt x="44805" y="39828"/>
                </a:cubicBezTo>
                <a:cubicBezTo>
                  <a:pt x="40281" y="38806"/>
                  <a:pt x="36770" y="34502"/>
                  <a:pt x="32156" y="34031"/>
                </a:cubicBezTo>
                <a:cubicBezTo>
                  <a:pt x="20353" y="32826"/>
                  <a:pt x="7656" y="27182"/>
                  <a:pt x="534" y="17693"/>
                </a:cubicBezTo>
                <a:cubicBezTo>
                  <a:pt x="-2640" y="13463"/>
                  <a:pt x="10793" y="14530"/>
                  <a:pt x="16081" y="14530"/>
                </a:cubicBezTo>
                <a:cubicBezTo>
                  <a:pt x="20474" y="14530"/>
                  <a:pt x="24910" y="14897"/>
                  <a:pt x="29257" y="14267"/>
                </a:cubicBezTo>
                <a:cubicBezTo>
                  <a:pt x="34740" y="13472"/>
                  <a:pt x="42784" y="8867"/>
                  <a:pt x="45859" y="1347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98" name="Google Shape;498;p40"/>
          <p:cNvSpPr/>
          <p:nvPr/>
        </p:nvSpPr>
        <p:spPr>
          <a:xfrm>
            <a:off x="4549411" y="2430394"/>
            <a:ext cx="2930975" cy="1027275"/>
          </a:xfrm>
          <a:custGeom>
            <a:avLst/>
            <a:gdLst/>
            <a:ahLst/>
            <a:cxnLst/>
            <a:rect l="l" t="t" r="r" b="b"/>
            <a:pathLst>
              <a:path w="117239" h="41091" extrusionOk="0">
                <a:moveTo>
                  <a:pt x="86020" y="30818"/>
                </a:moveTo>
                <a:cubicBezTo>
                  <a:pt x="87617" y="39874"/>
                  <a:pt x="104524" y="43782"/>
                  <a:pt x="112371" y="38987"/>
                </a:cubicBezTo>
                <a:cubicBezTo>
                  <a:pt x="116150" y="36677"/>
                  <a:pt x="115388" y="35526"/>
                  <a:pt x="116851" y="31345"/>
                </a:cubicBezTo>
                <a:cubicBezTo>
                  <a:pt x="119334" y="24251"/>
                  <a:pt x="106971" y="19791"/>
                  <a:pt x="100777" y="15534"/>
                </a:cubicBezTo>
                <a:cubicBezTo>
                  <a:pt x="96196" y="12385"/>
                  <a:pt x="97200" y="3470"/>
                  <a:pt x="92080" y="1304"/>
                </a:cubicBezTo>
                <a:cubicBezTo>
                  <a:pt x="82356" y="-2811"/>
                  <a:pt x="68786" y="3774"/>
                  <a:pt x="62303" y="12108"/>
                </a:cubicBezTo>
                <a:cubicBezTo>
                  <a:pt x="60305" y="14677"/>
                  <a:pt x="55313" y="10910"/>
                  <a:pt x="52553" y="12635"/>
                </a:cubicBezTo>
                <a:cubicBezTo>
                  <a:pt x="48822" y="14967"/>
                  <a:pt x="50970" y="23229"/>
                  <a:pt x="46756" y="24493"/>
                </a:cubicBezTo>
                <a:cubicBezTo>
                  <a:pt x="41764" y="25991"/>
                  <a:pt x="41823" y="22796"/>
                  <a:pt x="37006" y="20804"/>
                </a:cubicBezTo>
                <a:cubicBezTo>
                  <a:pt x="28116" y="17129"/>
                  <a:pt x="28524" y="16055"/>
                  <a:pt x="19350" y="13162"/>
                </a:cubicBezTo>
                <a:cubicBezTo>
                  <a:pt x="13781" y="11406"/>
                  <a:pt x="6759" y="7730"/>
                  <a:pt x="1958" y="11054"/>
                </a:cubicBezTo>
                <a:cubicBezTo>
                  <a:pt x="-337" y="12643"/>
                  <a:pt x="113" y="16431"/>
                  <a:pt x="113" y="1922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99" name="Google Shape;499;p40"/>
          <p:cNvSpPr/>
          <p:nvPr/>
        </p:nvSpPr>
        <p:spPr>
          <a:xfrm>
            <a:off x="4400725" y="3207425"/>
            <a:ext cx="2509975" cy="1042550"/>
          </a:xfrm>
          <a:custGeom>
            <a:avLst/>
            <a:gdLst/>
            <a:ahLst/>
            <a:cxnLst/>
            <a:rect l="l" t="t" r="r" b="b"/>
            <a:pathLst>
              <a:path w="100399" h="41702" extrusionOk="0">
                <a:moveTo>
                  <a:pt x="100399" y="0"/>
                </a:moveTo>
                <a:cubicBezTo>
                  <a:pt x="100399" y="5891"/>
                  <a:pt x="99986" y="11777"/>
                  <a:pt x="99609" y="17656"/>
                </a:cubicBezTo>
                <a:cubicBezTo>
                  <a:pt x="99339" y="21872"/>
                  <a:pt x="101558" y="22666"/>
                  <a:pt x="99082" y="26088"/>
                </a:cubicBezTo>
                <a:cubicBezTo>
                  <a:pt x="94669" y="32188"/>
                  <a:pt x="84043" y="27402"/>
                  <a:pt x="76683" y="28987"/>
                </a:cubicBezTo>
                <a:cubicBezTo>
                  <a:pt x="73658" y="29639"/>
                  <a:pt x="74076" y="35055"/>
                  <a:pt x="71412" y="36629"/>
                </a:cubicBezTo>
                <a:cubicBezTo>
                  <a:pt x="64574" y="40670"/>
                  <a:pt x="55594" y="43036"/>
                  <a:pt x="47959" y="40845"/>
                </a:cubicBezTo>
                <a:cubicBezTo>
                  <a:pt x="29173" y="35453"/>
                  <a:pt x="19544" y="7115"/>
                  <a:pt x="0" y="711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500" name="Google Shape;500;p40"/>
          <p:cNvSpPr/>
          <p:nvPr/>
        </p:nvSpPr>
        <p:spPr>
          <a:xfrm>
            <a:off x="4888225" y="3110619"/>
            <a:ext cx="3053300" cy="1697150"/>
          </a:xfrm>
          <a:custGeom>
            <a:avLst/>
            <a:gdLst/>
            <a:ahLst/>
            <a:cxnLst/>
            <a:rect l="l" t="t" r="r" b="b"/>
            <a:pathLst>
              <a:path w="122132" h="67886" extrusionOk="0">
                <a:moveTo>
                  <a:pt x="92757" y="54731"/>
                </a:moveTo>
                <a:cubicBezTo>
                  <a:pt x="94072" y="61301"/>
                  <a:pt x="102750" y="64961"/>
                  <a:pt x="109359" y="66062"/>
                </a:cubicBezTo>
                <a:cubicBezTo>
                  <a:pt x="112230" y="66540"/>
                  <a:pt x="114450" y="69413"/>
                  <a:pt x="115156" y="66589"/>
                </a:cubicBezTo>
                <a:cubicBezTo>
                  <a:pt x="117486" y="57268"/>
                  <a:pt x="113864" y="46299"/>
                  <a:pt x="108041" y="38656"/>
                </a:cubicBezTo>
                <a:cubicBezTo>
                  <a:pt x="104772" y="34366"/>
                  <a:pt x="94766" y="29826"/>
                  <a:pt x="98291" y="25744"/>
                </a:cubicBezTo>
                <a:cubicBezTo>
                  <a:pt x="103968" y="19170"/>
                  <a:pt x="115360" y="19773"/>
                  <a:pt x="121217" y="13359"/>
                </a:cubicBezTo>
                <a:cubicBezTo>
                  <a:pt x="123956" y="10359"/>
                  <a:pt x="119827" y="4663"/>
                  <a:pt x="116737" y="2027"/>
                </a:cubicBezTo>
                <a:cubicBezTo>
                  <a:pt x="106361" y="-6824"/>
                  <a:pt x="92932" y="16369"/>
                  <a:pt x="79582" y="19156"/>
                </a:cubicBezTo>
                <a:cubicBezTo>
                  <a:pt x="67457" y="21688"/>
                  <a:pt x="54557" y="21131"/>
                  <a:pt x="42426" y="18629"/>
                </a:cubicBezTo>
                <a:cubicBezTo>
                  <a:pt x="37952" y="17707"/>
                  <a:pt x="34334" y="13045"/>
                  <a:pt x="29777" y="13359"/>
                </a:cubicBezTo>
                <a:cubicBezTo>
                  <a:pt x="24014" y="13756"/>
                  <a:pt x="19522" y="18685"/>
                  <a:pt x="14493" y="21528"/>
                </a:cubicBezTo>
                <a:cubicBezTo>
                  <a:pt x="10276" y="23912"/>
                  <a:pt x="4844" y="22582"/>
                  <a:pt x="0" y="2258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Vrstvy webovej aplikácie</a:t>
            </a:r>
          </a:p>
        </p:txBody>
      </p:sp>
      <p:sp>
        <p:nvSpPr>
          <p:cNvPr id="506" name="Google Shape;506;p4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13</a:t>
            </a:fld>
            <a:endParaRPr lang="sk-SK"/>
          </a:p>
        </p:txBody>
      </p:sp>
      <p:sp>
        <p:nvSpPr>
          <p:cNvPr id="507" name="Google Shape;507;p41"/>
          <p:cNvSpPr txBox="1"/>
          <p:nvPr/>
        </p:nvSpPr>
        <p:spPr>
          <a:xfrm>
            <a:off x="1747725" y="1686475"/>
            <a:ext cx="3433800" cy="572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Prezentačná vrstva</a:t>
            </a:r>
          </a:p>
        </p:txBody>
      </p:sp>
      <p:sp>
        <p:nvSpPr>
          <p:cNvPr id="508" name="Google Shape;508;p41"/>
          <p:cNvSpPr txBox="1"/>
          <p:nvPr/>
        </p:nvSpPr>
        <p:spPr>
          <a:xfrm>
            <a:off x="1747725" y="2793213"/>
            <a:ext cx="3433800" cy="5727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Logická vrstva</a:t>
            </a:r>
          </a:p>
        </p:txBody>
      </p:sp>
      <p:sp>
        <p:nvSpPr>
          <p:cNvPr id="509" name="Google Shape;509;p41"/>
          <p:cNvSpPr txBox="1"/>
          <p:nvPr/>
        </p:nvSpPr>
        <p:spPr>
          <a:xfrm>
            <a:off x="1747725" y="3899975"/>
            <a:ext cx="3433800" cy="572700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Dátová vrstva</a:t>
            </a:r>
          </a:p>
        </p:txBody>
      </p:sp>
      <p:sp>
        <p:nvSpPr>
          <p:cNvPr id="510" name="Google Shape;510;p41"/>
          <p:cNvSpPr/>
          <p:nvPr/>
        </p:nvSpPr>
        <p:spPr>
          <a:xfrm>
            <a:off x="3265100" y="2259125"/>
            <a:ext cx="330300" cy="519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511" name="Google Shape;511;p41"/>
          <p:cNvSpPr/>
          <p:nvPr/>
        </p:nvSpPr>
        <p:spPr>
          <a:xfrm>
            <a:off x="3265100" y="3365925"/>
            <a:ext cx="330300" cy="519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512" name="Google Shape;512;p41"/>
          <p:cNvSpPr txBox="1"/>
          <p:nvPr/>
        </p:nvSpPr>
        <p:spPr>
          <a:xfrm>
            <a:off x="5405850" y="1653175"/>
            <a:ext cx="2284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GUI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Rôzne druhy výstupov</a:t>
            </a:r>
          </a:p>
        </p:txBody>
      </p:sp>
      <p:sp>
        <p:nvSpPr>
          <p:cNvPr id="513" name="Google Shape;513;p41"/>
          <p:cNvSpPr txBox="1"/>
          <p:nvPr/>
        </p:nvSpPr>
        <p:spPr>
          <a:xfrm>
            <a:off x="5486400" y="2754675"/>
            <a:ext cx="2284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Spracovanie vstupu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Logika aplikácie</a:t>
            </a:r>
          </a:p>
        </p:txBody>
      </p:sp>
      <p:sp>
        <p:nvSpPr>
          <p:cNvPr id="514" name="Google Shape;514;p41"/>
          <p:cNvSpPr txBox="1"/>
          <p:nvPr/>
        </p:nvSpPr>
        <p:spPr>
          <a:xfrm>
            <a:off x="5486400" y="3866675"/>
            <a:ext cx="2284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Manažment perzistentných dát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Architektonické návrhové vzory</a:t>
            </a:r>
          </a:p>
        </p:txBody>
      </p:sp>
      <p:sp>
        <p:nvSpPr>
          <p:cNvPr id="520" name="Google Shape;520;p4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14</a:t>
            </a:fld>
            <a:endParaRPr lang="sk-SK"/>
          </a:p>
        </p:txBody>
      </p:sp>
      <p:sp>
        <p:nvSpPr>
          <p:cNvPr id="521" name="Google Shape;521;p4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Všeobecné, znovu použiteľné riešenie opakujúcich sa problémov pri tvorbe architektúry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Širší záber ako návrhové vzory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Umožňujú prehľadnejšie členenie aplikácie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Ľahšia kooperácia medzi vývojármi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Modulárny systém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Vrstvy vytvárajú abstrakciu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Prezentačná vrstva – výstup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Logická vrstva – funkcie aplikácie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Dátová vrstva – úložisko </a:t>
            </a: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40BD3-EAA4-82BA-8BCC-C507F327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architektonických návrhových vzorov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FEEE41-7EDE-1FFC-7312-EF1D55D58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Väčšina </a:t>
            </a:r>
            <a:r>
              <a:rPr lang="sk-SK" dirty="0" err="1"/>
              <a:t>frameworkov</a:t>
            </a:r>
            <a:r>
              <a:rPr lang="sk-SK" dirty="0"/>
              <a:t> používa nejaký návrhový vzor</a:t>
            </a:r>
          </a:p>
          <a:p>
            <a:r>
              <a:rPr lang="sk-SK" dirty="0"/>
              <a:t>Príklady návrhových vzorov:</a:t>
            </a:r>
          </a:p>
          <a:p>
            <a:pPr lvl="1"/>
            <a:r>
              <a:rPr lang="sk-SK" dirty="0"/>
              <a:t>MVC (model-</a:t>
            </a:r>
            <a:r>
              <a:rPr lang="sk-SK" dirty="0" err="1"/>
              <a:t>view</a:t>
            </a:r>
            <a:r>
              <a:rPr lang="sk-SK" dirty="0"/>
              <a:t>-</a:t>
            </a:r>
            <a:r>
              <a:rPr lang="sk-SK" dirty="0" err="1"/>
              <a:t>controller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MVP (model-</a:t>
            </a:r>
            <a:r>
              <a:rPr lang="sk-SK" dirty="0" err="1"/>
              <a:t>view</a:t>
            </a:r>
            <a:r>
              <a:rPr lang="sk-SK" dirty="0"/>
              <a:t>-</a:t>
            </a:r>
            <a:r>
              <a:rPr lang="sk-SK" dirty="0" err="1"/>
              <a:t>presenter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MVVM (model-</a:t>
            </a:r>
            <a:r>
              <a:rPr lang="sk-SK" dirty="0" err="1"/>
              <a:t>view</a:t>
            </a:r>
            <a:r>
              <a:rPr lang="sk-SK" dirty="0"/>
              <a:t>-</a:t>
            </a:r>
            <a:r>
              <a:rPr lang="sk-SK" dirty="0" err="1"/>
              <a:t>viewmodel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MVT (model-</a:t>
            </a:r>
            <a:r>
              <a:rPr lang="sk-SK" dirty="0" err="1"/>
              <a:t>view</a:t>
            </a:r>
            <a:r>
              <a:rPr lang="sk-SK" dirty="0"/>
              <a:t>-</a:t>
            </a:r>
            <a:r>
              <a:rPr lang="sk-SK" dirty="0" err="1"/>
              <a:t>template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3DDA1BD-AA4C-CC64-D6CE-988BCF259F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5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View controller (MVC)</a:t>
            </a:r>
          </a:p>
        </p:txBody>
      </p:sp>
      <p:sp>
        <p:nvSpPr>
          <p:cNvPr id="527" name="Google Shape;527;p43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16</a:t>
            </a:fld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CF8180-76D9-1F6B-3042-95AC7E9E0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MVC – základný model</a:t>
            </a:r>
          </a:p>
        </p:txBody>
      </p:sp>
      <p:sp>
        <p:nvSpPr>
          <p:cNvPr id="534" name="Google Shape;534;p4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Modifikácia vrstvového modelu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Určuje komunikáciu medzi komponentmi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Rozdeľuje aplikáciu na tri časti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i="1" dirty="0"/>
              <a:t>Model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i="1" dirty="0"/>
              <a:t>View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i="1" dirty="0"/>
              <a:t>Controller</a:t>
            </a:r>
          </a:p>
        </p:txBody>
      </p:sp>
      <p:sp>
        <p:nvSpPr>
          <p:cNvPr id="535" name="Google Shape;535;p4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17</a:t>
            </a:fld>
            <a:endParaRPr lang="sk-S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MVC – model </a:t>
            </a:r>
          </a:p>
        </p:txBody>
      </p:sp>
      <p:sp>
        <p:nvSpPr>
          <p:cNvPr id="541" name="Google Shape;541;p4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Manažment dát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Objekty slúžiace na ukladanie a čítanie dát z perzistentného úložiska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Vstup a výstup tvoria dátové objekty aplikácie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Dáta samotné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Sú nezávislé na spôsobe manažmentu dát – typ perzistentného úložiska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Sú to iba dátové objekty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Nesmú obsahovať žiadnu aplikačnú logiku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Do modelu patria všetky dátové štruktúry potrebné pre beh aplikácie, </a:t>
            </a:r>
            <a:r>
              <a:rPr lang="sk-SK" dirty="0" err="1"/>
              <a:t>t.j</a:t>
            </a:r>
            <a:r>
              <a:rPr lang="sk-SK" dirty="0"/>
              <a:t>. aj tie, ktoré sa neukladajú, ale existujú iba počas behu aplikácie</a:t>
            </a:r>
          </a:p>
        </p:txBody>
      </p:sp>
      <p:sp>
        <p:nvSpPr>
          <p:cNvPr id="542" name="Google Shape;542;p4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18</a:t>
            </a:fld>
            <a:endParaRPr lang="sk-SK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MVC – view </a:t>
            </a:r>
          </a:p>
        </p:txBody>
      </p:sp>
      <p:sp>
        <p:nvSpPr>
          <p:cNvPr id="548" name="Google Shape;548;p4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Reprezentuje informácie pre používateľa</a:t>
            </a:r>
          </a:p>
          <a:p>
            <a:pPr marL="914400" lvl="1" indent="-298450" algn="l" rtl="0"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Definuje spôsob zobrazenie informácií</a:t>
            </a: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Model notifikuje pohľad (</a:t>
            </a:r>
            <a:r>
              <a:rPr lang="en-US" i="1" dirty="0"/>
              <a:t>view</a:t>
            </a:r>
            <a:r>
              <a:rPr lang="sk-SK" dirty="0"/>
              <a:t>) o zmene</a:t>
            </a: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Obsahuje iba logiku, ktorá je nutná na vykreslenie GUI</a:t>
            </a:r>
          </a:p>
          <a:p>
            <a:pPr marL="914400" lvl="1" indent="-298450" algn="l" rtl="0"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Nemal by obsahovať žiadnu aplikačnú logiku!</a:t>
            </a: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Aplikácia môže obsahovať viac pohľadov</a:t>
            </a:r>
          </a:p>
          <a:p>
            <a:pPr marL="914400" lvl="1" indent="-298450" algn="l" rtl="0">
              <a:spcBef>
                <a:spcPts val="500"/>
              </a:spcBef>
              <a:spcAft>
                <a:spcPts val="500"/>
              </a:spcAft>
              <a:buSzPts val="1100"/>
              <a:buChar char="○"/>
            </a:pPr>
            <a:r>
              <a:rPr lang="sk-SK" dirty="0"/>
              <a:t>Napr. rôzne zobrazenie na mobile, obrazovke, papieri, atď.</a:t>
            </a:r>
          </a:p>
        </p:txBody>
      </p:sp>
      <p:sp>
        <p:nvSpPr>
          <p:cNvPr id="549" name="Google Shape;549;p4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19</a:t>
            </a:fld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28600" lvl="0" indent="-1397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sk-SK" sz="2400" dirty="0"/>
              <a:t>Obsah prednášky:</a:t>
            </a:r>
          </a:p>
          <a:p>
            <a:pPr marL="228600" lvl="0" indent="-139700" algn="l" rtl="0">
              <a:spcBef>
                <a:spcPts val="500"/>
              </a:spcBef>
              <a:spcAft>
                <a:spcPts val="0"/>
              </a:spcAft>
              <a:buNone/>
            </a:pPr>
            <a:endParaRPr lang="sk-SK" sz="18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600" dirty="0"/>
              <a:t>MVC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600" dirty="0"/>
              <a:t>Webové frameworky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200"/>
              </a:spcBef>
              <a:spcAft>
                <a:spcPts val="500"/>
              </a:spcAft>
              <a:buNone/>
            </a:pPr>
            <a:r>
              <a:rPr lang="sk-SK"/>
              <a:t>Agenda </a:t>
            </a:r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MVC – controller </a:t>
            </a:r>
          </a:p>
        </p:txBody>
      </p:sp>
      <p:sp>
        <p:nvSpPr>
          <p:cNvPr id="555" name="Google Shape;555;p4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Vykonáva operácie nad dátami</a:t>
            </a:r>
          </a:p>
          <a:p>
            <a:pPr marL="914400" lvl="1" indent="-298450" algn="l" rtl="0"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Spracovanie dát, výpočty a pod.</a:t>
            </a: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Nestará sa však o ich načítanie ani uloženie</a:t>
            </a: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Nestará sa ani o to, ako budú dáta zobrazené</a:t>
            </a: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Prijíma a spracováva vonkajšie interakcie od používateľa </a:t>
            </a: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Pri zmene dát notifikuje pohľad</a:t>
            </a:r>
            <a:endParaRPr lang="sk-SK" b="1" dirty="0"/>
          </a:p>
          <a:p>
            <a:pPr marL="457200" lvl="0" indent="-330200" algn="l" rtl="0">
              <a:spcBef>
                <a:spcPts val="500"/>
              </a:spcBef>
              <a:spcAft>
                <a:spcPts val="500"/>
              </a:spcAft>
              <a:buSzPts val="1600"/>
              <a:buChar char="●"/>
            </a:pPr>
            <a:r>
              <a:rPr lang="sk-SK" dirty="0"/>
              <a:t>Vyberá, ktorý pohľad bude použitý pre zobrazenie</a:t>
            </a:r>
          </a:p>
        </p:txBody>
      </p:sp>
      <p:sp>
        <p:nvSpPr>
          <p:cNvPr id="556" name="Google Shape;556;p4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20</a:t>
            </a:fld>
            <a:endParaRPr lang="sk-S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MVC – schéma prepojenia</a:t>
            </a:r>
          </a:p>
        </p:txBody>
      </p:sp>
      <p:sp>
        <p:nvSpPr>
          <p:cNvPr id="562" name="Google Shape;562;p4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21</a:t>
            </a:fld>
            <a:endParaRPr lang="sk-SK"/>
          </a:p>
        </p:txBody>
      </p:sp>
      <p:pic>
        <p:nvPicPr>
          <p:cNvPr id="563" name="Google Shape;5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50" y="2752775"/>
            <a:ext cx="1263800" cy="12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8"/>
          <p:cNvSpPr txBox="1"/>
          <p:nvPr/>
        </p:nvSpPr>
        <p:spPr>
          <a:xfrm>
            <a:off x="4220275" y="1767288"/>
            <a:ext cx="1301400" cy="572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View</a:t>
            </a:r>
          </a:p>
        </p:txBody>
      </p:sp>
      <p:sp>
        <p:nvSpPr>
          <p:cNvPr id="565" name="Google Shape;565;p48"/>
          <p:cNvSpPr txBox="1"/>
          <p:nvPr/>
        </p:nvSpPr>
        <p:spPr>
          <a:xfrm>
            <a:off x="4239025" y="3956698"/>
            <a:ext cx="1263900" cy="467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Controller</a:t>
            </a:r>
          </a:p>
        </p:txBody>
      </p:sp>
      <p:sp>
        <p:nvSpPr>
          <p:cNvPr id="566" name="Google Shape;566;p48"/>
          <p:cNvSpPr txBox="1"/>
          <p:nvPr/>
        </p:nvSpPr>
        <p:spPr>
          <a:xfrm>
            <a:off x="6293325" y="2932425"/>
            <a:ext cx="1370400" cy="519900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Model</a:t>
            </a:r>
          </a:p>
        </p:txBody>
      </p:sp>
      <p:cxnSp>
        <p:nvCxnSpPr>
          <p:cNvPr id="567" name="Google Shape;567;p48"/>
          <p:cNvCxnSpPr>
            <a:stCxn id="565" idx="3"/>
            <a:endCxn id="566" idx="2"/>
          </p:cNvCxnSpPr>
          <p:nvPr/>
        </p:nvCxnSpPr>
        <p:spPr>
          <a:xfrm rot="10800000" flipH="1">
            <a:off x="5502925" y="3452248"/>
            <a:ext cx="1475700" cy="738000"/>
          </a:xfrm>
          <a:prstGeom prst="curvedConnector2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48"/>
          <p:cNvCxnSpPr>
            <a:stCxn id="564" idx="1"/>
          </p:cNvCxnSpPr>
          <p:nvPr/>
        </p:nvCxnSpPr>
        <p:spPr>
          <a:xfrm flipH="1">
            <a:off x="2366875" y="2053638"/>
            <a:ext cx="1853400" cy="1105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9" name="Google Shape;569;p48"/>
          <p:cNvSpPr txBox="1"/>
          <p:nvPr/>
        </p:nvSpPr>
        <p:spPr>
          <a:xfrm>
            <a:off x="2267300" y="3553875"/>
            <a:ext cx="973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interakcia</a:t>
            </a:r>
          </a:p>
        </p:txBody>
      </p:sp>
      <p:sp>
        <p:nvSpPr>
          <p:cNvPr id="570" name="Google Shape;570;p48"/>
          <p:cNvSpPr txBox="1"/>
          <p:nvPr/>
        </p:nvSpPr>
        <p:spPr>
          <a:xfrm>
            <a:off x="2366875" y="2495075"/>
            <a:ext cx="973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výstup</a:t>
            </a:r>
          </a:p>
        </p:txBody>
      </p:sp>
      <p:cxnSp>
        <p:nvCxnSpPr>
          <p:cNvPr id="571" name="Google Shape;571;p48"/>
          <p:cNvCxnSpPr/>
          <p:nvPr/>
        </p:nvCxnSpPr>
        <p:spPr>
          <a:xfrm rot="10800000">
            <a:off x="5525875" y="1893738"/>
            <a:ext cx="1536900" cy="996600"/>
          </a:xfrm>
          <a:prstGeom prst="curvedConnector3">
            <a:avLst>
              <a:gd name="adj1" fmla="val 6328"/>
            </a:avLst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72" name="Google Shape;572;p48"/>
          <p:cNvSpPr txBox="1"/>
          <p:nvPr/>
        </p:nvSpPr>
        <p:spPr>
          <a:xfrm>
            <a:off x="6743125" y="1746144"/>
            <a:ext cx="12639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 dirty="0"/>
              <a:t>Notifikácia o zmene</a:t>
            </a:r>
            <a:endParaRPr lang="sk-SK" sz="1000" dirty="0">
              <a:solidFill>
                <a:srgbClr val="38761D"/>
              </a:solidFill>
            </a:endParaRPr>
          </a:p>
        </p:txBody>
      </p:sp>
      <p:cxnSp>
        <p:nvCxnSpPr>
          <p:cNvPr id="573" name="Google Shape;573;p48"/>
          <p:cNvCxnSpPr>
            <a:stCxn id="565" idx="0"/>
            <a:endCxn id="564" idx="2"/>
          </p:cNvCxnSpPr>
          <p:nvPr/>
        </p:nvCxnSpPr>
        <p:spPr>
          <a:xfrm rot="-5400000">
            <a:off x="4062925" y="3148048"/>
            <a:ext cx="16167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" name="Google Shape;574;p48"/>
          <p:cNvCxnSpPr>
            <a:stCxn id="563" idx="3"/>
            <a:endCxn id="565" idx="1"/>
          </p:cNvCxnSpPr>
          <p:nvPr/>
        </p:nvCxnSpPr>
        <p:spPr>
          <a:xfrm>
            <a:off x="2353150" y="3384675"/>
            <a:ext cx="1885800" cy="8055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5" name="Google Shape;575;p48"/>
          <p:cNvSpPr txBox="1"/>
          <p:nvPr/>
        </p:nvSpPr>
        <p:spPr>
          <a:xfrm>
            <a:off x="6579450" y="3889675"/>
            <a:ext cx="9237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Manipulácia s dátami</a:t>
            </a:r>
          </a:p>
        </p:txBody>
      </p:sp>
      <p:sp>
        <p:nvSpPr>
          <p:cNvPr id="576" name="Google Shape;576;p48"/>
          <p:cNvSpPr txBox="1"/>
          <p:nvPr/>
        </p:nvSpPr>
        <p:spPr>
          <a:xfrm>
            <a:off x="4894400" y="3601175"/>
            <a:ext cx="102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Zmena view</a:t>
            </a:r>
          </a:p>
        </p:txBody>
      </p:sp>
      <p:sp>
        <p:nvSpPr>
          <p:cNvPr id="577" name="Google Shape;577;p48"/>
          <p:cNvSpPr txBox="1"/>
          <p:nvPr/>
        </p:nvSpPr>
        <p:spPr>
          <a:xfrm>
            <a:off x="4557325" y="3568774"/>
            <a:ext cx="313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8" name="Google Shape;578;p48"/>
          <p:cNvSpPr txBox="1"/>
          <p:nvPr/>
        </p:nvSpPr>
        <p:spPr>
          <a:xfrm>
            <a:off x="4546225" y="2372849"/>
            <a:ext cx="313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79" name="Google Shape;579;p48"/>
          <p:cNvSpPr txBox="1"/>
          <p:nvPr/>
        </p:nvSpPr>
        <p:spPr>
          <a:xfrm>
            <a:off x="2497075" y="4693525"/>
            <a:ext cx="5740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 u="sng">
                <a:solidFill>
                  <a:schemeClr val="hlink"/>
                </a:solidFill>
                <a:hlinkClick r:id="rId4"/>
              </a:rPr>
              <a:t>https://stackoverflow.com/questions/5966905/what-is-the-right-mvc-diagram-for-a-web-application</a:t>
            </a:r>
            <a:r>
              <a:rPr lang="sk-SK" sz="1000"/>
              <a:t> </a:t>
            </a:r>
          </a:p>
        </p:txBody>
      </p:sp>
      <p:cxnSp>
        <p:nvCxnSpPr>
          <p:cNvPr id="580" name="Google Shape;580;p48"/>
          <p:cNvCxnSpPr/>
          <p:nvPr/>
        </p:nvCxnSpPr>
        <p:spPr>
          <a:xfrm>
            <a:off x="5521675" y="2053638"/>
            <a:ext cx="771600" cy="1138800"/>
          </a:xfrm>
          <a:prstGeom prst="curvedConnector3">
            <a:avLst>
              <a:gd name="adj1" fmla="val 50003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1" name="Google Shape;581;p48"/>
          <p:cNvSpPr txBox="1"/>
          <p:nvPr/>
        </p:nvSpPr>
        <p:spPr>
          <a:xfrm>
            <a:off x="5913475" y="2372850"/>
            <a:ext cx="10296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Prístup </a:t>
            </a:r>
            <a:br>
              <a:rPr lang="sk-SK" sz="1000"/>
            </a:br>
            <a:r>
              <a:rPr lang="sk-SK" sz="1000"/>
              <a:t>k datam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MVC – sekvenčný diagram</a:t>
            </a:r>
          </a:p>
        </p:txBody>
      </p:sp>
      <p:sp>
        <p:nvSpPr>
          <p:cNvPr id="587" name="Google Shape;587;p4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22</a:t>
            </a:fld>
            <a:endParaRPr lang="sk-SK"/>
          </a:p>
        </p:txBody>
      </p:sp>
      <p:sp>
        <p:nvSpPr>
          <p:cNvPr id="588" name="Google Shape;588;p49"/>
          <p:cNvSpPr txBox="1"/>
          <p:nvPr/>
        </p:nvSpPr>
        <p:spPr>
          <a:xfrm>
            <a:off x="2565400" y="1441897"/>
            <a:ext cx="1301400" cy="467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View</a:t>
            </a:r>
          </a:p>
        </p:txBody>
      </p:sp>
      <p:sp>
        <p:nvSpPr>
          <p:cNvPr id="589" name="Google Shape;589;p49"/>
          <p:cNvSpPr txBox="1"/>
          <p:nvPr/>
        </p:nvSpPr>
        <p:spPr>
          <a:xfrm>
            <a:off x="4391550" y="1441898"/>
            <a:ext cx="1263900" cy="467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Controller</a:t>
            </a:r>
          </a:p>
        </p:txBody>
      </p:sp>
      <p:sp>
        <p:nvSpPr>
          <p:cNvPr id="590" name="Google Shape;590;p49"/>
          <p:cNvSpPr txBox="1"/>
          <p:nvPr/>
        </p:nvSpPr>
        <p:spPr>
          <a:xfrm>
            <a:off x="6082700" y="1441900"/>
            <a:ext cx="1370400" cy="467100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Model</a:t>
            </a:r>
          </a:p>
        </p:txBody>
      </p:sp>
      <p:cxnSp>
        <p:nvCxnSpPr>
          <p:cNvPr id="591" name="Google Shape;591;p49"/>
          <p:cNvCxnSpPr>
            <a:stCxn id="588" idx="2"/>
          </p:cNvCxnSpPr>
          <p:nvPr/>
        </p:nvCxnSpPr>
        <p:spPr>
          <a:xfrm>
            <a:off x="3216100" y="1908997"/>
            <a:ext cx="0" cy="282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49"/>
          <p:cNvCxnSpPr>
            <a:stCxn id="589" idx="2"/>
          </p:cNvCxnSpPr>
          <p:nvPr/>
        </p:nvCxnSpPr>
        <p:spPr>
          <a:xfrm>
            <a:off x="5023500" y="1908998"/>
            <a:ext cx="0" cy="282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49"/>
          <p:cNvCxnSpPr>
            <a:stCxn id="590" idx="2"/>
          </p:cNvCxnSpPr>
          <p:nvPr/>
        </p:nvCxnSpPr>
        <p:spPr>
          <a:xfrm>
            <a:off x="6767900" y="1909000"/>
            <a:ext cx="0" cy="28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4" name="Google Shape;5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275" y="2869513"/>
            <a:ext cx="612975" cy="61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5" name="Google Shape;595;p49"/>
          <p:cNvCxnSpPr/>
          <p:nvPr/>
        </p:nvCxnSpPr>
        <p:spPr>
          <a:xfrm>
            <a:off x="5030475" y="2266825"/>
            <a:ext cx="0" cy="388500"/>
          </a:xfrm>
          <a:prstGeom prst="straightConnector1">
            <a:avLst/>
          </a:prstGeom>
          <a:noFill/>
          <a:ln w="762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" name="Google Shape;596;p49"/>
          <p:cNvCxnSpPr/>
          <p:nvPr/>
        </p:nvCxnSpPr>
        <p:spPr>
          <a:xfrm flipH="1">
            <a:off x="6767875" y="2465275"/>
            <a:ext cx="2100" cy="52230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49"/>
          <p:cNvCxnSpPr/>
          <p:nvPr/>
        </p:nvCxnSpPr>
        <p:spPr>
          <a:xfrm>
            <a:off x="3231500" y="2849575"/>
            <a:ext cx="0" cy="4308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49"/>
          <p:cNvCxnSpPr/>
          <p:nvPr/>
        </p:nvCxnSpPr>
        <p:spPr>
          <a:xfrm>
            <a:off x="3216100" y="3460225"/>
            <a:ext cx="0" cy="6078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49"/>
          <p:cNvCxnSpPr/>
          <p:nvPr/>
        </p:nvCxnSpPr>
        <p:spPr>
          <a:xfrm flipH="1">
            <a:off x="6766850" y="3153725"/>
            <a:ext cx="2100" cy="52230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0" name="Google Shape;600;p49"/>
          <p:cNvCxnSpPr/>
          <p:nvPr/>
        </p:nvCxnSpPr>
        <p:spPr>
          <a:xfrm>
            <a:off x="2006875" y="2329325"/>
            <a:ext cx="30237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49"/>
          <p:cNvCxnSpPr/>
          <p:nvPr/>
        </p:nvCxnSpPr>
        <p:spPr>
          <a:xfrm>
            <a:off x="5038925" y="2553975"/>
            <a:ext cx="17397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" name="Google Shape;602;p49"/>
          <p:cNvCxnSpPr/>
          <p:nvPr/>
        </p:nvCxnSpPr>
        <p:spPr>
          <a:xfrm rot="10800000">
            <a:off x="3223125" y="2874850"/>
            <a:ext cx="3515400" cy="165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49"/>
          <p:cNvCxnSpPr/>
          <p:nvPr/>
        </p:nvCxnSpPr>
        <p:spPr>
          <a:xfrm>
            <a:off x="3231500" y="3246525"/>
            <a:ext cx="3501000" cy="33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" name="Google Shape;604;p49"/>
          <p:cNvCxnSpPr/>
          <p:nvPr/>
        </p:nvCxnSpPr>
        <p:spPr>
          <a:xfrm rot="10800000">
            <a:off x="3206375" y="3592675"/>
            <a:ext cx="3520200" cy="3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49"/>
          <p:cNvCxnSpPr/>
          <p:nvPr/>
        </p:nvCxnSpPr>
        <p:spPr>
          <a:xfrm rot="10800000">
            <a:off x="1956125" y="4006650"/>
            <a:ext cx="12585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6" name="Google Shape;606;p49"/>
          <p:cNvSpPr txBox="1"/>
          <p:nvPr/>
        </p:nvSpPr>
        <p:spPr>
          <a:xfrm>
            <a:off x="1956125" y="2074625"/>
            <a:ext cx="1908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Interakcia</a:t>
            </a:r>
          </a:p>
        </p:txBody>
      </p:sp>
      <p:sp>
        <p:nvSpPr>
          <p:cNvPr id="607" name="Google Shape;607;p49"/>
          <p:cNvSpPr txBox="1"/>
          <p:nvPr/>
        </p:nvSpPr>
        <p:spPr>
          <a:xfrm>
            <a:off x="5177800" y="2242850"/>
            <a:ext cx="133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Manipulácia s dátami</a:t>
            </a:r>
          </a:p>
        </p:txBody>
      </p:sp>
      <p:sp>
        <p:nvSpPr>
          <p:cNvPr id="608" name="Google Shape;608;p49"/>
          <p:cNvSpPr txBox="1"/>
          <p:nvPr/>
        </p:nvSpPr>
        <p:spPr>
          <a:xfrm>
            <a:off x="3337738" y="2966807"/>
            <a:ext cx="1908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Vyžiadanie/zistenie zmien</a:t>
            </a:r>
          </a:p>
        </p:txBody>
      </p:sp>
      <p:sp>
        <p:nvSpPr>
          <p:cNvPr id="609" name="Google Shape;609;p49"/>
          <p:cNvSpPr txBox="1"/>
          <p:nvPr/>
        </p:nvSpPr>
        <p:spPr>
          <a:xfrm>
            <a:off x="5232088" y="3311863"/>
            <a:ext cx="1908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Odoslanie zmien</a:t>
            </a:r>
          </a:p>
        </p:txBody>
      </p:sp>
      <p:sp>
        <p:nvSpPr>
          <p:cNvPr id="610" name="Google Shape;610;p49"/>
          <p:cNvSpPr txBox="1"/>
          <p:nvPr/>
        </p:nvSpPr>
        <p:spPr>
          <a:xfrm>
            <a:off x="5443550" y="2598504"/>
            <a:ext cx="7587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Notifikácia</a:t>
            </a:r>
          </a:p>
        </p:txBody>
      </p:sp>
      <p:sp>
        <p:nvSpPr>
          <p:cNvPr id="611" name="Google Shape;611;p49"/>
          <p:cNvSpPr txBox="1"/>
          <p:nvPr/>
        </p:nvSpPr>
        <p:spPr>
          <a:xfrm>
            <a:off x="1857563" y="4022663"/>
            <a:ext cx="1908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Odoslanie zobrazenia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MVC v2</a:t>
            </a:r>
          </a:p>
        </p:txBody>
      </p:sp>
      <p:sp>
        <p:nvSpPr>
          <p:cNvPr id="678" name="Google Shape;678;p53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501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sk-SK"/>
              <a:t>Úprava MVC na mieru webových aplikácií</a:t>
            </a:r>
          </a:p>
          <a:p>
            <a:pPr>
              <a:spcBef>
                <a:spcPts val="0"/>
              </a:spcBef>
            </a:pPr>
            <a:r>
              <a:rPr lang="sk-SK" i="1"/>
              <a:t>Model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Dáta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Notifikuje </a:t>
            </a:r>
            <a:r>
              <a:rPr lang="sk-SK" i="1"/>
              <a:t>controller </a:t>
            </a:r>
            <a:r>
              <a:rPr lang="sk-SK"/>
              <a:t>o zmene</a:t>
            </a:r>
          </a:p>
          <a:p>
            <a:pPr>
              <a:spcBef>
                <a:spcPts val="0"/>
              </a:spcBef>
            </a:pPr>
            <a:r>
              <a:rPr lang="sk-SK" i="1"/>
              <a:t>View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Transformuje dáta, ktoré mu poskytol </a:t>
            </a:r>
            <a:r>
              <a:rPr lang="sk-SK" i="1"/>
              <a:t>controller </a:t>
            </a:r>
            <a:r>
              <a:rPr lang="sk-SK"/>
              <a:t>do žiadanej výstupnej podoby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Preposiela udalosti interakcie na </a:t>
            </a:r>
            <a:r>
              <a:rPr lang="sk-SK" i="1"/>
              <a:t>controller </a:t>
            </a:r>
            <a:endParaRPr lang="sk-SK"/>
          </a:p>
          <a:p>
            <a:pPr>
              <a:spcBef>
                <a:spcPts val="0"/>
              </a:spcBef>
            </a:pPr>
            <a:r>
              <a:rPr lang="sk-SK" i="1"/>
              <a:t>Controller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Reaguje na interakciu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Preposiela a upravuje dáta pre pohľad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Vyberá </a:t>
            </a:r>
            <a:r>
              <a:rPr lang="sk-SK" i="1"/>
              <a:t>view</a:t>
            </a:r>
            <a:r>
              <a:rPr lang="sk-SK"/>
              <a:t> pre vykreslenie</a:t>
            </a:r>
          </a:p>
        </p:txBody>
      </p:sp>
      <p:sp>
        <p:nvSpPr>
          <p:cNvPr id="679" name="Google Shape;679;p5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23</a:t>
            </a:fld>
            <a:endParaRPr lang="sk-SK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MVC v2 – schéma prepojenia</a:t>
            </a:r>
          </a:p>
        </p:txBody>
      </p:sp>
      <p:sp>
        <p:nvSpPr>
          <p:cNvPr id="685" name="Google Shape;685;p5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24</a:t>
            </a:fld>
            <a:endParaRPr lang="sk-SK"/>
          </a:p>
        </p:txBody>
      </p:sp>
      <p:pic>
        <p:nvPicPr>
          <p:cNvPr id="686" name="Google Shape;6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175" y="2711425"/>
            <a:ext cx="1263800" cy="12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4"/>
          <p:cNvSpPr txBox="1"/>
          <p:nvPr/>
        </p:nvSpPr>
        <p:spPr>
          <a:xfrm>
            <a:off x="4138100" y="1725938"/>
            <a:ext cx="1301400" cy="572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View</a:t>
            </a:r>
          </a:p>
        </p:txBody>
      </p:sp>
      <p:sp>
        <p:nvSpPr>
          <p:cNvPr id="688" name="Google Shape;688;p54"/>
          <p:cNvSpPr txBox="1"/>
          <p:nvPr/>
        </p:nvSpPr>
        <p:spPr>
          <a:xfrm>
            <a:off x="4156850" y="3915348"/>
            <a:ext cx="1263900" cy="467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Controller</a:t>
            </a:r>
          </a:p>
        </p:txBody>
      </p:sp>
      <p:cxnSp>
        <p:nvCxnSpPr>
          <p:cNvPr id="689" name="Google Shape;689;p54"/>
          <p:cNvCxnSpPr>
            <a:stCxn id="687" idx="1"/>
          </p:cNvCxnSpPr>
          <p:nvPr/>
        </p:nvCxnSpPr>
        <p:spPr>
          <a:xfrm flipH="1">
            <a:off x="2284700" y="2012288"/>
            <a:ext cx="1853400" cy="1105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0" name="Google Shape;690;p54"/>
          <p:cNvSpPr txBox="1"/>
          <p:nvPr/>
        </p:nvSpPr>
        <p:spPr>
          <a:xfrm>
            <a:off x="2185125" y="3512525"/>
            <a:ext cx="973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interakcia</a:t>
            </a:r>
          </a:p>
        </p:txBody>
      </p:sp>
      <p:sp>
        <p:nvSpPr>
          <p:cNvPr id="691" name="Google Shape;691;p54"/>
          <p:cNvSpPr txBox="1"/>
          <p:nvPr/>
        </p:nvSpPr>
        <p:spPr>
          <a:xfrm>
            <a:off x="2284700" y="2453725"/>
            <a:ext cx="973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výstup</a:t>
            </a:r>
          </a:p>
        </p:txBody>
      </p:sp>
      <p:cxnSp>
        <p:nvCxnSpPr>
          <p:cNvPr id="692" name="Google Shape;692;p54"/>
          <p:cNvCxnSpPr>
            <a:stCxn id="688" idx="0"/>
            <a:endCxn id="687" idx="2"/>
          </p:cNvCxnSpPr>
          <p:nvPr/>
        </p:nvCxnSpPr>
        <p:spPr>
          <a:xfrm rot="-5400000">
            <a:off x="3980750" y="3106698"/>
            <a:ext cx="16167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54"/>
          <p:cNvCxnSpPr>
            <a:stCxn id="686" idx="3"/>
            <a:endCxn id="688" idx="1"/>
          </p:cNvCxnSpPr>
          <p:nvPr/>
        </p:nvCxnSpPr>
        <p:spPr>
          <a:xfrm>
            <a:off x="2270975" y="3343325"/>
            <a:ext cx="1885800" cy="8055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4" name="Google Shape;694;p54"/>
          <p:cNvSpPr txBox="1"/>
          <p:nvPr/>
        </p:nvSpPr>
        <p:spPr>
          <a:xfrm>
            <a:off x="4953825" y="2604925"/>
            <a:ext cx="10296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Zmena view</a:t>
            </a:r>
          </a:p>
        </p:txBody>
      </p:sp>
      <p:sp>
        <p:nvSpPr>
          <p:cNvPr id="695" name="Google Shape;695;p54"/>
          <p:cNvSpPr txBox="1"/>
          <p:nvPr/>
        </p:nvSpPr>
        <p:spPr>
          <a:xfrm>
            <a:off x="6211150" y="2891075"/>
            <a:ext cx="1370400" cy="519900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Model</a:t>
            </a:r>
          </a:p>
        </p:txBody>
      </p:sp>
      <p:cxnSp>
        <p:nvCxnSpPr>
          <p:cNvPr id="696" name="Google Shape;696;p54"/>
          <p:cNvCxnSpPr>
            <a:endCxn id="695" idx="2"/>
          </p:cNvCxnSpPr>
          <p:nvPr/>
        </p:nvCxnSpPr>
        <p:spPr>
          <a:xfrm rot="10800000" flipH="1">
            <a:off x="5420650" y="3410975"/>
            <a:ext cx="1475700" cy="738000"/>
          </a:xfrm>
          <a:prstGeom prst="curvedConnector2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7" name="Google Shape;697;p54"/>
          <p:cNvSpPr txBox="1"/>
          <p:nvPr/>
        </p:nvSpPr>
        <p:spPr>
          <a:xfrm>
            <a:off x="6262175" y="3946050"/>
            <a:ext cx="14757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Manipuluje dáta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Vyberá dáta</a:t>
            </a:r>
          </a:p>
        </p:txBody>
      </p:sp>
      <p:cxnSp>
        <p:nvCxnSpPr>
          <p:cNvPr id="698" name="Google Shape;698;p54"/>
          <p:cNvCxnSpPr>
            <a:stCxn id="695" idx="1"/>
          </p:cNvCxnSpPr>
          <p:nvPr/>
        </p:nvCxnSpPr>
        <p:spPr>
          <a:xfrm flipH="1">
            <a:off x="5450650" y="3151025"/>
            <a:ext cx="760500" cy="970800"/>
          </a:xfrm>
          <a:prstGeom prst="curvedConnector2">
            <a:avLst/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99" name="Google Shape;699;p54"/>
          <p:cNvSpPr txBox="1"/>
          <p:nvPr/>
        </p:nvSpPr>
        <p:spPr>
          <a:xfrm>
            <a:off x="5604850" y="3442175"/>
            <a:ext cx="1475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>
                <a:solidFill>
                  <a:srgbClr val="38761D"/>
                </a:solidFill>
              </a:rPr>
              <a:t>Notifikuje </a:t>
            </a:r>
            <a:br>
              <a:rPr lang="sk-SK" sz="1000">
                <a:solidFill>
                  <a:srgbClr val="38761D"/>
                </a:solidFill>
              </a:rPr>
            </a:br>
            <a:r>
              <a:rPr lang="sk-SK" sz="1000">
                <a:solidFill>
                  <a:srgbClr val="38761D"/>
                </a:solidFill>
              </a:rPr>
              <a:t>o zmene</a:t>
            </a:r>
          </a:p>
        </p:txBody>
      </p:sp>
      <p:cxnSp>
        <p:nvCxnSpPr>
          <p:cNvPr id="700" name="Google Shape;700;p54"/>
          <p:cNvCxnSpPr/>
          <p:nvPr/>
        </p:nvCxnSpPr>
        <p:spPr>
          <a:xfrm rot="-5400000">
            <a:off x="4267700" y="2719988"/>
            <a:ext cx="1879500" cy="464100"/>
          </a:xfrm>
          <a:prstGeom prst="curvedConnector4">
            <a:avLst>
              <a:gd name="adj1" fmla="val 42382"/>
              <a:gd name="adj2" fmla="val 226255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1" name="Google Shape;701;p54"/>
          <p:cNvSpPr txBox="1"/>
          <p:nvPr/>
        </p:nvSpPr>
        <p:spPr>
          <a:xfrm>
            <a:off x="5983425" y="2074550"/>
            <a:ext cx="9129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Dáta na zobrazenie</a:t>
            </a:r>
          </a:p>
        </p:txBody>
      </p:sp>
      <p:sp>
        <p:nvSpPr>
          <p:cNvPr id="702" name="Google Shape;702;p54"/>
          <p:cNvSpPr txBox="1"/>
          <p:nvPr/>
        </p:nvSpPr>
        <p:spPr>
          <a:xfrm>
            <a:off x="4475000" y="3520849"/>
            <a:ext cx="313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3" name="Google Shape;703;p54"/>
          <p:cNvSpPr txBox="1"/>
          <p:nvPr/>
        </p:nvSpPr>
        <p:spPr>
          <a:xfrm>
            <a:off x="4463913" y="2371099"/>
            <a:ext cx="313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solidFill>
                  <a:srgbClr val="FF0000"/>
                </a:solidFill>
              </a:rPr>
              <a:t>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MVC v2 – sekvenčný diagram</a:t>
            </a:r>
          </a:p>
        </p:txBody>
      </p:sp>
      <p:sp>
        <p:nvSpPr>
          <p:cNvPr id="709" name="Google Shape;709;p5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25</a:t>
            </a:fld>
            <a:endParaRPr lang="sk-SK"/>
          </a:p>
        </p:txBody>
      </p:sp>
      <p:sp>
        <p:nvSpPr>
          <p:cNvPr id="710" name="Google Shape;710;p55"/>
          <p:cNvSpPr txBox="1"/>
          <p:nvPr/>
        </p:nvSpPr>
        <p:spPr>
          <a:xfrm>
            <a:off x="2543100" y="1481847"/>
            <a:ext cx="1301400" cy="467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View</a:t>
            </a:r>
          </a:p>
        </p:txBody>
      </p:sp>
      <p:sp>
        <p:nvSpPr>
          <p:cNvPr id="711" name="Google Shape;711;p55"/>
          <p:cNvSpPr txBox="1"/>
          <p:nvPr/>
        </p:nvSpPr>
        <p:spPr>
          <a:xfrm>
            <a:off x="4369250" y="1481848"/>
            <a:ext cx="1263900" cy="467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Controller</a:t>
            </a:r>
          </a:p>
        </p:txBody>
      </p:sp>
      <p:sp>
        <p:nvSpPr>
          <p:cNvPr id="712" name="Google Shape;712;p55"/>
          <p:cNvSpPr txBox="1"/>
          <p:nvPr/>
        </p:nvSpPr>
        <p:spPr>
          <a:xfrm>
            <a:off x="6060400" y="1481850"/>
            <a:ext cx="1370400" cy="467100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Model</a:t>
            </a:r>
          </a:p>
        </p:txBody>
      </p:sp>
      <p:cxnSp>
        <p:nvCxnSpPr>
          <p:cNvPr id="713" name="Google Shape;713;p55"/>
          <p:cNvCxnSpPr>
            <a:stCxn id="710" idx="2"/>
          </p:cNvCxnSpPr>
          <p:nvPr/>
        </p:nvCxnSpPr>
        <p:spPr>
          <a:xfrm>
            <a:off x="3193800" y="1948947"/>
            <a:ext cx="0" cy="282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55"/>
          <p:cNvCxnSpPr>
            <a:stCxn id="711" idx="2"/>
          </p:cNvCxnSpPr>
          <p:nvPr/>
        </p:nvCxnSpPr>
        <p:spPr>
          <a:xfrm>
            <a:off x="5001200" y="1948948"/>
            <a:ext cx="0" cy="282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55"/>
          <p:cNvCxnSpPr>
            <a:stCxn id="712" idx="2"/>
          </p:cNvCxnSpPr>
          <p:nvPr/>
        </p:nvCxnSpPr>
        <p:spPr>
          <a:xfrm>
            <a:off x="6745600" y="1948950"/>
            <a:ext cx="0" cy="28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6" name="Google Shape;7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75" y="2909463"/>
            <a:ext cx="612975" cy="61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7" name="Google Shape;717;p55"/>
          <p:cNvCxnSpPr/>
          <p:nvPr/>
        </p:nvCxnSpPr>
        <p:spPr>
          <a:xfrm>
            <a:off x="5008175" y="2459175"/>
            <a:ext cx="0" cy="1207500"/>
          </a:xfrm>
          <a:prstGeom prst="straightConnector1">
            <a:avLst/>
          </a:prstGeom>
          <a:noFill/>
          <a:ln w="762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55"/>
          <p:cNvCxnSpPr/>
          <p:nvPr/>
        </p:nvCxnSpPr>
        <p:spPr>
          <a:xfrm>
            <a:off x="3193800" y="3353975"/>
            <a:ext cx="0" cy="7539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55"/>
          <p:cNvCxnSpPr/>
          <p:nvPr/>
        </p:nvCxnSpPr>
        <p:spPr>
          <a:xfrm flipH="1">
            <a:off x="6744550" y="2736475"/>
            <a:ext cx="2100" cy="52230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55"/>
          <p:cNvCxnSpPr/>
          <p:nvPr/>
        </p:nvCxnSpPr>
        <p:spPr>
          <a:xfrm>
            <a:off x="5016625" y="2822525"/>
            <a:ext cx="17397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1" name="Google Shape;721;p55"/>
          <p:cNvCxnSpPr/>
          <p:nvPr/>
        </p:nvCxnSpPr>
        <p:spPr>
          <a:xfrm rot="10800000">
            <a:off x="3184000" y="3480350"/>
            <a:ext cx="18279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2" name="Google Shape;722;p55"/>
          <p:cNvCxnSpPr/>
          <p:nvPr/>
        </p:nvCxnSpPr>
        <p:spPr>
          <a:xfrm rot="10800000">
            <a:off x="1933825" y="4046600"/>
            <a:ext cx="12585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3" name="Google Shape;723;p55"/>
          <p:cNvSpPr txBox="1"/>
          <p:nvPr/>
        </p:nvSpPr>
        <p:spPr>
          <a:xfrm>
            <a:off x="2144400" y="2243475"/>
            <a:ext cx="1112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Interakcia</a:t>
            </a:r>
          </a:p>
        </p:txBody>
      </p:sp>
      <p:sp>
        <p:nvSpPr>
          <p:cNvPr id="724" name="Google Shape;724;p55"/>
          <p:cNvSpPr txBox="1"/>
          <p:nvPr/>
        </p:nvSpPr>
        <p:spPr>
          <a:xfrm>
            <a:off x="5245100" y="2535375"/>
            <a:ext cx="1301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Manipulácia dát</a:t>
            </a:r>
          </a:p>
        </p:txBody>
      </p:sp>
      <p:sp>
        <p:nvSpPr>
          <p:cNvPr id="725" name="Google Shape;725;p55"/>
          <p:cNvSpPr txBox="1"/>
          <p:nvPr/>
        </p:nvSpPr>
        <p:spPr>
          <a:xfrm>
            <a:off x="3388038" y="3228213"/>
            <a:ext cx="1908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Preposlanie dát</a:t>
            </a:r>
          </a:p>
        </p:txBody>
      </p:sp>
      <p:sp>
        <p:nvSpPr>
          <p:cNvPr id="726" name="Google Shape;726;p55"/>
          <p:cNvSpPr txBox="1"/>
          <p:nvPr/>
        </p:nvSpPr>
        <p:spPr>
          <a:xfrm>
            <a:off x="1835263" y="4062613"/>
            <a:ext cx="1908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Odoslanie zobrazenia</a:t>
            </a:r>
          </a:p>
        </p:txBody>
      </p:sp>
      <p:cxnSp>
        <p:nvCxnSpPr>
          <p:cNvPr id="727" name="Google Shape;727;p55"/>
          <p:cNvCxnSpPr/>
          <p:nvPr/>
        </p:nvCxnSpPr>
        <p:spPr>
          <a:xfrm>
            <a:off x="1993450" y="2543275"/>
            <a:ext cx="29775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8" name="Google Shape;728;p55"/>
          <p:cNvSpPr txBox="1"/>
          <p:nvPr/>
        </p:nvSpPr>
        <p:spPr>
          <a:xfrm>
            <a:off x="3388050" y="2286675"/>
            <a:ext cx="1112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Vyvolanie akcie</a:t>
            </a:r>
          </a:p>
        </p:txBody>
      </p:sp>
      <p:cxnSp>
        <p:nvCxnSpPr>
          <p:cNvPr id="729" name="Google Shape;729;p55"/>
          <p:cNvCxnSpPr/>
          <p:nvPr/>
        </p:nvCxnSpPr>
        <p:spPr>
          <a:xfrm>
            <a:off x="5025950" y="3160200"/>
            <a:ext cx="16668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30" name="Google Shape;730;p55"/>
          <p:cNvSpPr txBox="1"/>
          <p:nvPr/>
        </p:nvSpPr>
        <p:spPr>
          <a:xfrm>
            <a:off x="5443150" y="2909475"/>
            <a:ext cx="1301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Notifikácia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MVP</a:t>
            </a:r>
          </a:p>
        </p:txBody>
      </p:sp>
      <p:sp>
        <p:nvSpPr>
          <p:cNvPr id="617" name="Google Shape;617;p5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26</a:t>
            </a:fld>
            <a:endParaRPr lang="sk-SK"/>
          </a:p>
        </p:txBody>
      </p:sp>
      <p:sp>
        <p:nvSpPr>
          <p:cNvPr id="618" name="Google Shape;618;p50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20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sk-SK" i="1" dirty="0"/>
              <a:t>Model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Dáta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Notifikuje </a:t>
            </a:r>
            <a:r>
              <a:rPr lang="en-US" i="1" dirty="0"/>
              <a:t>pre</a:t>
            </a:r>
            <a:r>
              <a:rPr lang="en-US" dirty="0"/>
              <a:t>s</a:t>
            </a:r>
            <a:r>
              <a:rPr lang="en-US" i="1" dirty="0"/>
              <a:t>enter</a:t>
            </a:r>
            <a:r>
              <a:rPr lang="sk-SK" dirty="0"/>
              <a:t> o zmene</a:t>
            </a:r>
          </a:p>
          <a:p>
            <a:pPr>
              <a:spcBef>
                <a:spcPts val="0"/>
              </a:spcBef>
            </a:pPr>
            <a:r>
              <a:rPr lang="en-US" i="1" dirty="0"/>
              <a:t>View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Referencia na </a:t>
            </a:r>
            <a:r>
              <a:rPr lang="en-US" i="1" dirty="0"/>
              <a:t>pre</a:t>
            </a:r>
            <a:r>
              <a:rPr lang="en-US" dirty="0"/>
              <a:t>s</a:t>
            </a:r>
            <a:r>
              <a:rPr lang="en-US" i="1" dirty="0"/>
              <a:t>enter</a:t>
            </a:r>
            <a:r>
              <a:rPr lang="sk-SK" dirty="0"/>
              <a:t> -&gt; úprava, posunutie dát pre pohľad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Preposiela udalosti/interakcie na </a:t>
            </a:r>
            <a:r>
              <a:rPr lang="en-US" i="1" dirty="0"/>
              <a:t>presenter</a:t>
            </a:r>
            <a:endParaRPr lang="sk-SK" i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 rozdiel od MVC spracováva aj vstup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i="1" dirty="0"/>
              <a:t>Presenter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Obsahuje logiku aplikácie a vidí model, pripravuje dáta pre pohľad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Zaisťuje aktualizáciu pohľadu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Manipulácia s modelom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5E9EE56-F721-5E26-1601-0079EF3BB10E}"/>
              </a:ext>
            </a:extLst>
          </p:cNvPr>
          <p:cNvSpPr txBox="1"/>
          <p:nvPr/>
        </p:nvSpPr>
        <p:spPr>
          <a:xfrm>
            <a:off x="5016537" y="4633454"/>
            <a:ext cx="36393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000" dirty="0">
                <a:latin typeface="Cabin"/>
              </a:rPr>
              <a:t>Rozdiely: </a:t>
            </a:r>
            <a:r>
              <a:rPr lang="sk-SK" sz="1000" dirty="0">
                <a:latin typeface="Cabin"/>
                <a:hlinkClick r:id="rId3"/>
              </a:rPr>
              <a:t>https://zdrojak.cz/serialy/mvc-a-dalsi-prezentacni-vzory/</a:t>
            </a:r>
            <a:r>
              <a:rPr lang="sk-SK" sz="1000" dirty="0">
                <a:latin typeface="Cabin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MVP – schéma prepojenia</a:t>
            </a:r>
          </a:p>
        </p:txBody>
      </p:sp>
      <p:sp>
        <p:nvSpPr>
          <p:cNvPr id="624" name="Google Shape;624;p5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27</a:t>
            </a:fld>
            <a:endParaRPr lang="sk-SK"/>
          </a:p>
        </p:txBody>
      </p:sp>
      <p:pic>
        <p:nvPicPr>
          <p:cNvPr id="625" name="Google Shape;6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50" y="2593425"/>
            <a:ext cx="1263800" cy="12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1"/>
          <p:cNvSpPr txBox="1"/>
          <p:nvPr/>
        </p:nvSpPr>
        <p:spPr>
          <a:xfrm>
            <a:off x="4204475" y="1607938"/>
            <a:ext cx="1301400" cy="572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View</a:t>
            </a:r>
          </a:p>
        </p:txBody>
      </p:sp>
      <p:sp>
        <p:nvSpPr>
          <p:cNvPr id="627" name="Google Shape;627;p51"/>
          <p:cNvSpPr txBox="1"/>
          <p:nvPr/>
        </p:nvSpPr>
        <p:spPr>
          <a:xfrm>
            <a:off x="4223225" y="3797348"/>
            <a:ext cx="1263900" cy="467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Presenter</a:t>
            </a:r>
          </a:p>
        </p:txBody>
      </p:sp>
      <p:sp>
        <p:nvSpPr>
          <p:cNvPr id="628" name="Google Shape;628;p51"/>
          <p:cNvSpPr txBox="1"/>
          <p:nvPr/>
        </p:nvSpPr>
        <p:spPr>
          <a:xfrm>
            <a:off x="6277525" y="2773075"/>
            <a:ext cx="1370400" cy="519900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Model</a:t>
            </a:r>
          </a:p>
        </p:txBody>
      </p:sp>
      <p:cxnSp>
        <p:nvCxnSpPr>
          <p:cNvPr id="629" name="Google Shape;629;p51"/>
          <p:cNvCxnSpPr>
            <a:stCxn id="627" idx="3"/>
            <a:endCxn id="628" idx="2"/>
          </p:cNvCxnSpPr>
          <p:nvPr/>
        </p:nvCxnSpPr>
        <p:spPr>
          <a:xfrm rot="10800000" flipH="1">
            <a:off x="5487125" y="3292898"/>
            <a:ext cx="1475700" cy="738000"/>
          </a:xfrm>
          <a:prstGeom prst="curvedConnector2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" name="Google Shape;630;p51"/>
          <p:cNvSpPr txBox="1"/>
          <p:nvPr/>
        </p:nvSpPr>
        <p:spPr>
          <a:xfrm>
            <a:off x="2351075" y="3103250"/>
            <a:ext cx="973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Interakcia</a:t>
            </a:r>
          </a:p>
        </p:txBody>
      </p:sp>
      <p:sp>
        <p:nvSpPr>
          <p:cNvPr id="631" name="Google Shape;631;p51"/>
          <p:cNvSpPr txBox="1"/>
          <p:nvPr/>
        </p:nvSpPr>
        <p:spPr>
          <a:xfrm>
            <a:off x="2327850" y="2180650"/>
            <a:ext cx="973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Výstup</a:t>
            </a:r>
          </a:p>
        </p:txBody>
      </p:sp>
      <p:sp>
        <p:nvSpPr>
          <p:cNvPr id="632" name="Google Shape;632;p51"/>
          <p:cNvSpPr txBox="1"/>
          <p:nvPr/>
        </p:nvSpPr>
        <p:spPr>
          <a:xfrm>
            <a:off x="6328550" y="3828050"/>
            <a:ext cx="14757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Manipuluje dáta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Vyberá dáta</a:t>
            </a:r>
          </a:p>
        </p:txBody>
      </p:sp>
      <p:cxnSp>
        <p:nvCxnSpPr>
          <p:cNvPr id="633" name="Google Shape;633;p51"/>
          <p:cNvCxnSpPr/>
          <p:nvPr/>
        </p:nvCxnSpPr>
        <p:spPr>
          <a:xfrm rot="5400000">
            <a:off x="5390825" y="2915875"/>
            <a:ext cx="900300" cy="815400"/>
          </a:xfrm>
          <a:prstGeom prst="curvedConnector3">
            <a:avLst>
              <a:gd name="adj1" fmla="val 11943"/>
            </a:avLst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34" name="Google Shape;634;p51"/>
          <p:cNvSpPr txBox="1"/>
          <p:nvPr/>
        </p:nvSpPr>
        <p:spPr>
          <a:xfrm>
            <a:off x="5647325" y="3292900"/>
            <a:ext cx="1475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>
                <a:solidFill>
                  <a:srgbClr val="38761D"/>
                </a:solidFill>
              </a:rPr>
              <a:t>Notifikuje </a:t>
            </a:r>
            <a:br>
              <a:rPr lang="sk-SK" sz="1000">
                <a:solidFill>
                  <a:srgbClr val="38761D"/>
                </a:solidFill>
              </a:rPr>
            </a:br>
            <a:r>
              <a:rPr lang="sk-SK" sz="1000">
                <a:solidFill>
                  <a:srgbClr val="38761D"/>
                </a:solidFill>
              </a:rPr>
              <a:t>o zmene</a:t>
            </a:r>
          </a:p>
        </p:txBody>
      </p:sp>
      <p:cxnSp>
        <p:nvCxnSpPr>
          <p:cNvPr id="635" name="Google Shape;635;p51"/>
          <p:cNvCxnSpPr>
            <a:endCxn id="626" idx="3"/>
          </p:cNvCxnSpPr>
          <p:nvPr/>
        </p:nvCxnSpPr>
        <p:spPr>
          <a:xfrm rot="-5400000">
            <a:off x="4334075" y="2601988"/>
            <a:ext cx="1879500" cy="464100"/>
          </a:xfrm>
          <a:prstGeom prst="curvedConnector4">
            <a:avLst>
              <a:gd name="adj1" fmla="val 42382"/>
              <a:gd name="adj2" fmla="val 151309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6" name="Google Shape;636;p51"/>
          <p:cNvSpPr txBox="1"/>
          <p:nvPr/>
        </p:nvSpPr>
        <p:spPr>
          <a:xfrm>
            <a:off x="5810225" y="2004338"/>
            <a:ext cx="11499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Dáta na zobrazenie</a:t>
            </a:r>
          </a:p>
        </p:txBody>
      </p:sp>
      <p:sp>
        <p:nvSpPr>
          <p:cNvPr id="637" name="Google Shape;637;p51"/>
          <p:cNvSpPr txBox="1"/>
          <p:nvPr/>
        </p:nvSpPr>
        <p:spPr>
          <a:xfrm>
            <a:off x="2728775" y="3943025"/>
            <a:ext cx="1475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>
                <a:solidFill>
                  <a:srgbClr val="38761D"/>
                </a:solidFill>
              </a:rPr>
              <a:t>Notifikuje o interakcií</a:t>
            </a:r>
          </a:p>
        </p:txBody>
      </p:sp>
      <p:cxnSp>
        <p:nvCxnSpPr>
          <p:cNvPr id="638" name="Google Shape;638;p51"/>
          <p:cNvCxnSpPr>
            <a:stCxn id="626" idx="1"/>
            <a:endCxn id="627" idx="1"/>
          </p:cNvCxnSpPr>
          <p:nvPr/>
        </p:nvCxnSpPr>
        <p:spPr>
          <a:xfrm>
            <a:off x="4204475" y="1894288"/>
            <a:ext cx="18900" cy="2136600"/>
          </a:xfrm>
          <a:prstGeom prst="curvedConnector3">
            <a:avLst>
              <a:gd name="adj1" fmla="val -1259921"/>
            </a:avLst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639" name="Google Shape;639;p51"/>
          <p:cNvCxnSpPr/>
          <p:nvPr/>
        </p:nvCxnSpPr>
        <p:spPr>
          <a:xfrm flipH="1">
            <a:off x="2351100" y="1759700"/>
            <a:ext cx="1845300" cy="1239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40" name="Google Shape;640;p51"/>
          <p:cNvCxnSpPr/>
          <p:nvPr/>
        </p:nvCxnSpPr>
        <p:spPr>
          <a:xfrm rot="-5400000">
            <a:off x="4047125" y="2988698"/>
            <a:ext cx="16167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1" name="Google Shape;641;p51"/>
          <p:cNvSpPr txBox="1"/>
          <p:nvPr/>
        </p:nvSpPr>
        <p:spPr>
          <a:xfrm>
            <a:off x="4012175" y="3441400"/>
            <a:ext cx="10296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/>
              <a:t>Zmena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sz="1000"/>
          </a:p>
        </p:txBody>
      </p:sp>
      <p:sp>
        <p:nvSpPr>
          <p:cNvPr id="642" name="Google Shape;642;p51"/>
          <p:cNvSpPr txBox="1"/>
          <p:nvPr/>
        </p:nvSpPr>
        <p:spPr>
          <a:xfrm>
            <a:off x="4542450" y="3182449"/>
            <a:ext cx="313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3" name="Google Shape;643;p51"/>
          <p:cNvSpPr txBox="1"/>
          <p:nvPr/>
        </p:nvSpPr>
        <p:spPr>
          <a:xfrm>
            <a:off x="4542450" y="2220249"/>
            <a:ext cx="313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C61EF513-D45B-30CF-220C-D347388B9B21}"/>
              </a:ext>
            </a:extLst>
          </p:cNvPr>
          <p:cNvSpPr txBox="1"/>
          <p:nvPr/>
        </p:nvSpPr>
        <p:spPr>
          <a:xfrm>
            <a:off x="5493530" y="4616883"/>
            <a:ext cx="300409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900" dirty="0">
                <a:hlinkClick r:id="rId4"/>
              </a:rPr>
              <a:t>https://zdrojak.cz/serialy/mvc-a-dalsi-prezentacni-vzory/</a:t>
            </a:r>
            <a:r>
              <a:rPr lang="sk-SK" sz="900" dirty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MVP – sekvenčný diagram</a:t>
            </a:r>
          </a:p>
        </p:txBody>
      </p:sp>
      <p:sp>
        <p:nvSpPr>
          <p:cNvPr id="649" name="Google Shape;649;p5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28</a:t>
            </a:fld>
            <a:endParaRPr lang="sk-SK"/>
          </a:p>
        </p:txBody>
      </p:sp>
      <p:sp>
        <p:nvSpPr>
          <p:cNvPr id="650" name="Google Shape;650;p52"/>
          <p:cNvSpPr txBox="1"/>
          <p:nvPr/>
        </p:nvSpPr>
        <p:spPr>
          <a:xfrm>
            <a:off x="2535750" y="1444972"/>
            <a:ext cx="1301400" cy="467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View</a:t>
            </a:r>
          </a:p>
        </p:txBody>
      </p:sp>
      <p:sp>
        <p:nvSpPr>
          <p:cNvPr id="651" name="Google Shape;651;p52"/>
          <p:cNvSpPr txBox="1"/>
          <p:nvPr/>
        </p:nvSpPr>
        <p:spPr>
          <a:xfrm>
            <a:off x="4361900" y="1444973"/>
            <a:ext cx="1263900" cy="467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Presenter</a:t>
            </a:r>
          </a:p>
        </p:txBody>
      </p:sp>
      <p:sp>
        <p:nvSpPr>
          <p:cNvPr id="652" name="Google Shape;652;p52"/>
          <p:cNvSpPr txBox="1"/>
          <p:nvPr/>
        </p:nvSpPr>
        <p:spPr>
          <a:xfrm>
            <a:off x="6053050" y="1444975"/>
            <a:ext cx="1370400" cy="467100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Model</a:t>
            </a:r>
          </a:p>
        </p:txBody>
      </p:sp>
      <p:cxnSp>
        <p:nvCxnSpPr>
          <p:cNvPr id="653" name="Google Shape;653;p52"/>
          <p:cNvCxnSpPr>
            <a:stCxn id="650" idx="2"/>
          </p:cNvCxnSpPr>
          <p:nvPr/>
        </p:nvCxnSpPr>
        <p:spPr>
          <a:xfrm>
            <a:off x="3186450" y="1912072"/>
            <a:ext cx="0" cy="282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52"/>
          <p:cNvCxnSpPr>
            <a:stCxn id="651" idx="2"/>
          </p:cNvCxnSpPr>
          <p:nvPr/>
        </p:nvCxnSpPr>
        <p:spPr>
          <a:xfrm>
            <a:off x="4993850" y="1912073"/>
            <a:ext cx="0" cy="2820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52"/>
          <p:cNvCxnSpPr>
            <a:stCxn id="652" idx="2"/>
          </p:cNvCxnSpPr>
          <p:nvPr/>
        </p:nvCxnSpPr>
        <p:spPr>
          <a:xfrm>
            <a:off x="6738250" y="1912075"/>
            <a:ext cx="0" cy="2871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6" name="Google Shape;6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25" y="2872588"/>
            <a:ext cx="612975" cy="61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7" name="Google Shape;657;p52"/>
          <p:cNvCxnSpPr/>
          <p:nvPr/>
        </p:nvCxnSpPr>
        <p:spPr>
          <a:xfrm>
            <a:off x="5000825" y="2422300"/>
            <a:ext cx="0" cy="1207500"/>
          </a:xfrm>
          <a:prstGeom prst="straightConnector1">
            <a:avLst/>
          </a:prstGeom>
          <a:noFill/>
          <a:ln w="762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52"/>
          <p:cNvCxnSpPr/>
          <p:nvPr/>
        </p:nvCxnSpPr>
        <p:spPr>
          <a:xfrm>
            <a:off x="3183084" y="2243050"/>
            <a:ext cx="0" cy="4308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52"/>
          <p:cNvCxnSpPr/>
          <p:nvPr/>
        </p:nvCxnSpPr>
        <p:spPr>
          <a:xfrm>
            <a:off x="3186450" y="3317100"/>
            <a:ext cx="0" cy="7539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Google Shape;660;p52"/>
          <p:cNvCxnSpPr/>
          <p:nvPr/>
        </p:nvCxnSpPr>
        <p:spPr>
          <a:xfrm>
            <a:off x="6739300" y="2680455"/>
            <a:ext cx="0" cy="64950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52"/>
          <p:cNvCxnSpPr/>
          <p:nvPr/>
        </p:nvCxnSpPr>
        <p:spPr>
          <a:xfrm>
            <a:off x="1977225" y="2332400"/>
            <a:ext cx="12087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2" name="Google Shape;662;p52"/>
          <p:cNvCxnSpPr/>
          <p:nvPr/>
        </p:nvCxnSpPr>
        <p:spPr>
          <a:xfrm>
            <a:off x="5009275" y="2785650"/>
            <a:ext cx="17397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3" name="Google Shape;663;p52"/>
          <p:cNvCxnSpPr/>
          <p:nvPr/>
        </p:nvCxnSpPr>
        <p:spPr>
          <a:xfrm rot="10800000">
            <a:off x="5017200" y="3176800"/>
            <a:ext cx="1731900" cy="6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4" name="Google Shape;664;p52"/>
          <p:cNvCxnSpPr/>
          <p:nvPr/>
        </p:nvCxnSpPr>
        <p:spPr>
          <a:xfrm rot="10800000">
            <a:off x="3176650" y="3443475"/>
            <a:ext cx="18279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p52"/>
          <p:cNvCxnSpPr/>
          <p:nvPr/>
        </p:nvCxnSpPr>
        <p:spPr>
          <a:xfrm rot="10800000">
            <a:off x="1926475" y="4009725"/>
            <a:ext cx="12585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6" name="Google Shape;666;p52"/>
          <p:cNvSpPr txBox="1"/>
          <p:nvPr/>
        </p:nvSpPr>
        <p:spPr>
          <a:xfrm>
            <a:off x="2137075" y="2092525"/>
            <a:ext cx="1112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Interakcia</a:t>
            </a:r>
          </a:p>
        </p:txBody>
      </p:sp>
      <p:sp>
        <p:nvSpPr>
          <p:cNvPr id="667" name="Google Shape;667;p52"/>
          <p:cNvSpPr txBox="1"/>
          <p:nvPr/>
        </p:nvSpPr>
        <p:spPr>
          <a:xfrm>
            <a:off x="5237750" y="2498500"/>
            <a:ext cx="1301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Manipulácia dát</a:t>
            </a:r>
          </a:p>
        </p:txBody>
      </p:sp>
      <p:sp>
        <p:nvSpPr>
          <p:cNvPr id="668" name="Google Shape;668;p52"/>
          <p:cNvSpPr txBox="1"/>
          <p:nvPr/>
        </p:nvSpPr>
        <p:spPr>
          <a:xfrm>
            <a:off x="5279602" y="2947363"/>
            <a:ext cx="1908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Notifikácia/zistenie zmien</a:t>
            </a:r>
          </a:p>
        </p:txBody>
      </p:sp>
      <p:sp>
        <p:nvSpPr>
          <p:cNvPr id="669" name="Google Shape;669;p52"/>
          <p:cNvSpPr txBox="1"/>
          <p:nvPr/>
        </p:nvSpPr>
        <p:spPr>
          <a:xfrm>
            <a:off x="3380688" y="3191338"/>
            <a:ext cx="1908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Preposlanie dát</a:t>
            </a:r>
          </a:p>
        </p:txBody>
      </p:sp>
      <p:sp>
        <p:nvSpPr>
          <p:cNvPr id="670" name="Google Shape;670;p52"/>
          <p:cNvSpPr txBox="1"/>
          <p:nvPr/>
        </p:nvSpPr>
        <p:spPr>
          <a:xfrm>
            <a:off x="1827913" y="4025738"/>
            <a:ext cx="1908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Odoslanie zobrazenia</a:t>
            </a:r>
          </a:p>
        </p:txBody>
      </p:sp>
      <p:cxnSp>
        <p:nvCxnSpPr>
          <p:cNvPr id="671" name="Google Shape;671;p52"/>
          <p:cNvCxnSpPr/>
          <p:nvPr/>
        </p:nvCxnSpPr>
        <p:spPr>
          <a:xfrm>
            <a:off x="3223788" y="2506400"/>
            <a:ext cx="17397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2" name="Google Shape;672;p52"/>
          <p:cNvSpPr txBox="1"/>
          <p:nvPr/>
        </p:nvSpPr>
        <p:spPr>
          <a:xfrm>
            <a:off x="3380700" y="2249800"/>
            <a:ext cx="1112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Vyvolanie akcie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6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Jednoduchý MVC v2 framework v PHP </a:t>
            </a:r>
          </a:p>
        </p:txBody>
      </p:sp>
      <p:sp>
        <p:nvSpPr>
          <p:cNvPr id="736" name="Google Shape;736;p56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737" name="Google Shape;737;p5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29</a:t>
            </a:fld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Architektonické návrhové vzory</a:t>
            </a:r>
          </a:p>
        </p:txBody>
      </p:sp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232" name="Google Shape;232;p3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9782BB-61DE-4335-986D-0A68871C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MVC </a:t>
            </a:r>
            <a:r>
              <a:rPr lang="en-US" dirty="0"/>
              <a:t>framework</a:t>
            </a:r>
            <a:r>
              <a:rPr lang="sk-SK" dirty="0"/>
              <a:t> </a:t>
            </a:r>
            <a:r>
              <a:rPr lang="sk-SK" dirty="0" err="1"/>
              <a:t>Vaííčko</a:t>
            </a:r>
            <a:r>
              <a:rPr lang="sk-SK" dirty="0"/>
              <a:t>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0D5C5-E60A-4291-86A4-A3A2F56C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</p:spPr>
        <p:txBody>
          <a:bodyPr/>
          <a:lstStyle/>
          <a:p>
            <a:r>
              <a:rPr lang="sk-SK" dirty="0"/>
              <a:t>Jednoduchý framework určený na demonštráciu použitia MVC architektúry</a:t>
            </a:r>
          </a:p>
          <a:p>
            <a:pPr lvl="1"/>
            <a:r>
              <a:rPr lang="sk-SK" dirty="0"/>
              <a:t>Vytvorený pre potreby predmetu VAII</a:t>
            </a:r>
          </a:p>
          <a:p>
            <a:pPr lvl="1"/>
            <a:r>
              <a:rPr lang="sk-SK" dirty="0"/>
              <a:t>Umožňuje vytváranie jednoduchých MVC aplikácií</a:t>
            </a:r>
          </a:p>
          <a:p>
            <a:r>
              <a:rPr lang="sk-SK" dirty="0"/>
              <a:t>Je voľne dostupný (</a:t>
            </a:r>
            <a:r>
              <a:rPr lang="en-US" i="1" dirty="0"/>
              <a:t>open source</a:t>
            </a:r>
            <a:r>
              <a:rPr lang="sk-SK" dirty="0"/>
              <a:t>) na </a:t>
            </a:r>
            <a:r>
              <a:rPr lang="sk-SK" dirty="0">
                <a:hlinkClick r:id="rId2"/>
              </a:rPr>
              <a:t>https://github.com/thevajko/vaiicko</a:t>
            </a:r>
            <a:r>
              <a:rPr lang="sk-SK" dirty="0"/>
              <a:t> </a:t>
            </a:r>
            <a:endParaRPr lang="en-US" dirty="0"/>
          </a:p>
          <a:p>
            <a:r>
              <a:rPr lang="sk-SK" dirty="0"/>
              <a:t>Má podporu pre tvorbu </a:t>
            </a:r>
            <a:r>
              <a:rPr lang="sk-SK" dirty="0" err="1"/>
              <a:t>RESTlike</a:t>
            </a:r>
            <a:r>
              <a:rPr lang="sk-SK" dirty="0"/>
              <a:t> API rozhraní</a:t>
            </a:r>
          </a:p>
          <a:p>
            <a:r>
              <a:rPr lang="sk-SK" dirty="0"/>
              <a:t>Nie je priamo určený do produkčného prostredia</a:t>
            </a:r>
          </a:p>
          <a:p>
            <a:pPr lvl="1"/>
            <a:r>
              <a:rPr lang="sk-SK" dirty="0"/>
              <a:t>Vo verzii 2.2 bola pridaná podpora pre detekciu chýb </a:t>
            </a:r>
          </a:p>
          <a:p>
            <a:r>
              <a:rPr lang="sk-SK" dirty="0"/>
              <a:t>Podpora pre tvorbu pohľadov (PHP ako šablónovací jazyk)</a:t>
            </a:r>
            <a:endParaRPr lang="en-US" dirty="0"/>
          </a:p>
          <a:p>
            <a:pPr lvl="1"/>
            <a:r>
              <a:rPr lang="sk-SK" dirty="0"/>
              <a:t>Podpora pre </a:t>
            </a:r>
            <a:r>
              <a:rPr lang="en-US" dirty="0"/>
              <a:t>Bootstrap 5.3</a:t>
            </a:r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marL="12700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549AE5-280D-4A58-B2BD-5035C8100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16719B7A-F1A8-4EA5-B010-DEC10440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12" y="487223"/>
            <a:ext cx="1085439" cy="8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7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9782BB-61DE-4335-986D-0A68871C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Vaííčko</a:t>
            </a:r>
            <a:r>
              <a:rPr lang="sk-SK" dirty="0"/>
              <a:t> – technické detaily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0D5C5-E60A-4291-86A4-A3A2F56C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</p:spPr>
        <p:txBody>
          <a:bodyPr/>
          <a:lstStyle/>
          <a:p>
            <a:r>
              <a:rPr lang="sk-SK" dirty="0"/>
              <a:t>Aktuálna verzia FW 2.2</a:t>
            </a:r>
          </a:p>
          <a:p>
            <a:pPr lvl="1"/>
            <a:r>
              <a:rPr lang="sk-SK" dirty="0"/>
              <a:t>Potrebná min. verzia PHP 8.0</a:t>
            </a:r>
          </a:p>
          <a:p>
            <a:r>
              <a:rPr lang="sk-SK" dirty="0"/>
              <a:t>Nie je závislý na žiadnom konkrétnom webovom serveri</a:t>
            </a:r>
          </a:p>
          <a:p>
            <a:pPr lvl="1"/>
            <a:r>
              <a:rPr lang="sk-SK" dirty="0"/>
              <a:t>Pripravený na beh v </a:t>
            </a:r>
            <a:r>
              <a:rPr lang="sk-SK" i="1" dirty="0" err="1"/>
              <a:t>docker</a:t>
            </a:r>
            <a:endParaRPr lang="sk-SK" i="1" dirty="0"/>
          </a:p>
          <a:p>
            <a:pPr lvl="1"/>
            <a:r>
              <a:rPr lang="sk-SK" dirty="0"/>
              <a:t>Beží aj na web serveri vstavanom v PHP  </a:t>
            </a:r>
          </a:p>
          <a:p>
            <a:pPr lvl="1"/>
            <a:r>
              <a:rPr lang="sk-SK" dirty="0"/>
              <a:t>Nepodporuje </a:t>
            </a:r>
            <a:r>
              <a:rPr lang="sk-SK" i="1" dirty="0" err="1"/>
              <a:t>pretty</a:t>
            </a:r>
            <a:r>
              <a:rPr lang="sk-SK" dirty="0"/>
              <a:t> URL</a:t>
            </a:r>
          </a:p>
          <a:p>
            <a:r>
              <a:rPr lang="sk-SK" dirty="0"/>
              <a:t>Podporuje menné priestory a automatické načítavanie tried</a:t>
            </a:r>
          </a:p>
          <a:p>
            <a:r>
              <a:rPr lang="sk-SK" dirty="0"/>
              <a:t>Čiastočne inšpirovaný FW </a:t>
            </a:r>
            <a:r>
              <a:rPr lang="sk-SK" dirty="0">
                <a:hlinkClick r:id="rId2"/>
              </a:rPr>
              <a:t>Laravel</a:t>
            </a: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549AE5-280D-4A58-B2BD-5035C8100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16719B7A-F1A8-4EA5-B010-DEC10440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12" y="487223"/>
            <a:ext cx="1085439" cy="8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49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9782BB-61DE-4335-986D-0A68871C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Vaííčko</a:t>
            </a:r>
            <a:r>
              <a:rPr lang="sk-SK" dirty="0"/>
              <a:t> –adresárová štruktúra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B0D5C5-E60A-4291-86A4-A3A2F56C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</p:spPr>
        <p:txBody>
          <a:bodyPr/>
          <a:lstStyle/>
          <a:p>
            <a:r>
              <a:rPr lang="sk-SK" dirty="0"/>
              <a:t>Adresárová štruktúra: </a:t>
            </a:r>
          </a:p>
          <a:p>
            <a:pPr lvl="1"/>
            <a:r>
              <a:rPr lang="sk-SK" sz="1200" dirty="0" err="1">
                <a:latin typeface="Consolas" panose="020B0609020204030204" pitchFamily="49" charset="0"/>
              </a:rPr>
              <a:t>Auth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Config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Controllers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Core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Core</a:t>
            </a:r>
            <a:r>
              <a:rPr lang="sk-SK" sz="1200" dirty="0">
                <a:latin typeface="Consolas" panose="020B0609020204030204" pitchFamily="49" charset="0"/>
              </a:rPr>
              <a:t>/DB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Core</a:t>
            </a:r>
            <a:r>
              <a:rPr lang="sk-SK" sz="1200" dirty="0">
                <a:latin typeface="Consolas" panose="020B0609020204030204" pitchFamily="49" charset="0"/>
              </a:rPr>
              <a:t>/</a:t>
            </a:r>
            <a:r>
              <a:rPr lang="sk-SK" sz="1200" dirty="0" err="1">
                <a:latin typeface="Consolas" panose="020B0609020204030204" pitchFamily="49" charset="0"/>
              </a:rPr>
              <a:t>Responses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Helpers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Models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Views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docker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public</a:t>
            </a:r>
            <a:endParaRPr lang="sk-SK" sz="1200" dirty="0">
              <a:latin typeface="Consolas" panose="020B0609020204030204" pitchFamily="49" charset="0"/>
            </a:endParaRPr>
          </a:p>
          <a:p>
            <a:r>
              <a:rPr lang="sk-SK" dirty="0"/>
              <a:t>Základné triedy: </a:t>
            </a:r>
          </a:p>
          <a:p>
            <a:pPr lvl="1"/>
            <a:r>
              <a:rPr lang="sk-SK" sz="1200" dirty="0" err="1">
                <a:latin typeface="Consolas" panose="020B0609020204030204" pitchFamily="49" charset="0"/>
              </a:rPr>
              <a:t>App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AControllerBase</a:t>
            </a:r>
            <a:r>
              <a:rPr lang="sk-SK" dirty="0"/>
              <a:t>, </a:t>
            </a:r>
            <a:r>
              <a:rPr lang="sk-SK" sz="1200" dirty="0">
                <a:latin typeface="Consolas" panose="020B0609020204030204" pitchFamily="49" charset="0"/>
              </a:rPr>
              <a:t>Model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Configuration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ClassLoader</a:t>
            </a:r>
            <a:r>
              <a:rPr lang="sk-SK" dirty="0"/>
              <a:t>, </a:t>
            </a:r>
            <a:r>
              <a:rPr lang="sk-SK" sz="1200" dirty="0">
                <a:latin typeface="Consolas" panose="020B0609020204030204" pitchFamily="49" charset="0"/>
              </a:rPr>
              <a:t>Router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Request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Response</a:t>
            </a:r>
            <a:r>
              <a:rPr lang="sk-SK" dirty="0"/>
              <a:t>,</a:t>
            </a:r>
            <a:r>
              <a:rPr lang="sk-SK" sz="1200" dirty="0">
                <a:latin typeface="Consolas" panose="020B0609020204030204" pitchFamily="49" charset="0"/>
              </a:rPr>
              <a:t> </a:t>
            </a:r>
            <a:r>
              <a:rPr lang="sk-SK" sz="1200" dirty="0" err="1">
                <a:latin typeface="Consolas" panose="020B0609020204030204" pitchFamily="49" charset="0"/>
              </a:rPr>
              <a:t>HTTPException</a:t>
            </a:r>
            <a:r>
              <a:rPr lang="sk-SK" dirty="0"/>
              <a:t>,</a:t>
            </a:r>
            <a:r>
              <a:rPr lang="sk-SK" sz="1200" dirty="0">
                <a:latin typeface="Consolas" panose="020B0609020204030204" pitchFamily="49" charset="0"/>
              </a:rPr>
              <a:t> </a:t>
            </a:r>
            <a:r>
              <a:rPr lang="sk-SK" sz="1200" dirty="0" err="1">
                <a:latin typeface="Consolas" panose="020B0609020204030204" pitchFamily="49" charset="0"/>
              </a:rPr>
              <a:t>ErrorHandler</a:t>
            </a:r>
            <a:r>
              <a:rPr lang="sk-SK" dirty="0"/>
              <a:t> </a:t>
            </a:r>
          </a:p>
          <a:p>
            <a:r>
              <a:rPr lang="sk-SK" dirty="0"/>
              <a:t>Názvy vlastných tried (hlavne kontrolérov) by mali začínať veľkým písmenom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549AE5-280D-4A58-B2BD-5035C8100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32</a:t>
            </a:fld>
            <a:endParaRPr lang="en-GB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16719B7A-F1A8-4EA5-B010-DEC10440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012" y="487223"/>
            <a:ext cx="1085439" cy="8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07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7310F-178D-4E40-A5E2-FED6ECFC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Koncept fungovania frameworku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1AD0FBA-578C-457B-8763-024301823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9900" indent="-342900">
              <a:buFont typeface="+mj-lt"/>
              <a:buAutoNum type="arabicPeriod"/>
            </a:pPr>
            <a:r>
              <a:rPr lang="sk-SK" dirty="0"/>
              <a:t>Na server príde HTTP žiadosť (</a:t>
            </a:r>
            <a:r>
              <a:rPr lang="en-US" i="1" dirty="0"/>
              <a:t>request</a:t>
            </a:r>
            <a:r>
              <a:rPr lang="sk-SK" dirty="0"/>
              <a:t>) do vstupného bodu aplikácie</a:t>
            </a:r>
          </a:p>
          <a:p>
            <a:pPr marL="927100" lvl="1" indent="-342900">
              <a:buFont typeface="+mj-lt"/>
              <a:buAutoNum type="arabicPeriod"/>
            </a:pPr>
            <a:r>
              <a:rPr lang="sk-SK" dirty="0"/>
              <a:t>Inicializácia a spustenie aplikácie</a:t>
            </a:r>
          </a:p>
          <a:p>
            <a:pPr marL="469900" indent="-342900">
              <a:buFont typeface="+mj-lt"/>
              <a:buAutoNum type="arabicPeriod"/>
            </a:pPr>
            <a:r>
              <a:rPr lang="sk-SK" dirty="0"/>
              <a:t>Žiadosť sa posunie na spracovanie do </a:t>
            </a:r>
            <a:r>
              <a:rPr lang="sk-SK" i="1" dirty="0"/>
              <a:t>Router</a:t>
            </a:r>
            <a:r>
              <a:rPr lang="sk-SK" dirty="0"/>
              <a:t> objektu</a:t>
            </a:r>
          </a:p>
          <a:p>
            <a:pPr marL="927100" lvl="1" indent="-342900">
              <a:buFont typeface="+mj-lt"/>
              <a:buAutoNum type="arabicPeriod"/>
            </a:pPr>
            <a:r>
              <a:rPr lang="sk-SK" i="1" dirty="0"/>
              <a:t>Router</a:t>
            </a:r>
            <a:r>
              <a:rPr lang="sk-SK" dirty="0"/>
              <a:t> určí kontrolér a jeho metódu, ktorá sa má zavolať</a:t>
            </a:r>
          </a:p>
          <a:p>
            <a:pPr marL="469900" indent="-342900">
              <a:buFont typeface="+mj-lt"/>
              <a:buAutoNum type="arabicPeriod"/>
            </a:pPr>
            <a:r>
              <a:rPr lang="sk-SK" dirty="0"/>
              <a:t>Aplikácia zavolá určenú metódu (akciu)</a:t>
            </a:r>
          </a:p>
          <a:p>
            <a:pPr marL="927100" lvl="1" indent="-342900">
              <a:buFont typeface="+mj-lt"/>
              <a:buAutoNum type="arabicPeriod"/>
            </a:pPr>
            <a:r>
              <a:rPr lang="sk-SK" dirty="0"/>
              <a:t>Metóda kontroléra získa dáta z modelu (ak je to potrebné)</a:t>
            </a:r>
          </a:p>
          <a:p>
            <a:pPr marL="927100" lvl="1" indent="-342900">
              <a:buFont typeface="+mj-lt"/>
              <a:buAutoNum type="arabicPeriod"/>
            </a:pPr>
            <a:r>
              <a:rPr lang="sk-SK" dirty="0"/>
              <a:t>Vyberie </a:t>
            </a:r>
            <a:r>
              <a:rPr lang="sk-SK" i="1" dirty="0"/>
              <a:t>pohľad </a:t>
            </a:r>
            <a:r>
              <a:rPr lang="sk-SK" dirty="0"/>
              <a:t>a pošle mu dáta</a:t>
            </a:r>
          </a:p>
          <a:p>
            <a:pPr marL="469900" indent="-342900">
              <a:buFont typeface="+mj-lt"/>
              <a:buAutoNum type="arabicPeriod"/>
            </a:pPr>
            <a:r>
              <a:rPr lang="sk-SK" dirty="0"/>
              <a:t>Pohľad zapracuje dáta a vygeneruje odpoveď (</a:t>
            </a:r>
            <a:r>
              <a:rPr lang="en-US" i="1" dirty="0"/>
              <a:t>response</a:t>
            </a:r>
            <a:r>
              <a:rPr lang="sk-SK" dirty="0"/>
              <a:t>) na HTTP žiadosť</a:t>
            </a: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C3B6256-0B7F-4F19-BC0F-A0CAC118D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34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Sekvenčný diagram frameworku</a:t>
            </a:r>
          </a:p>
        </p:txBody>
      </p:sp>
      <p:sp>
        <p:nvSpPr>
          <p:cNvPr id="750" name="Google Shape;750;p58"/>
          <p:cNvSpPr txBox="1"/>
          <p:nvPr/>
        </p:nvSpPr>
        <p:spPr>
          <a:xfrm>
            <a:off x="1865593" y="1496199"/>
            <a:ext cx="780542" cy="467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err="1"/>
              <a:t>View</a:t>
            </a:r>
            <a:endParaRPr lang="sk-SK"/>
          </a:p>
        </p:txBody>
      </p:sp>
      <p:sp>
        <p:nvSpPr>
          <p:cNvPr id="751" name="Google Shape;751;p58"/>
          <p:cNvSpPr txBox="1"/>
          <p:nvPr/>
        </p:nvSpPr>
        <p:spPr>
          <a:xfrm>
            <a:off x="5973720" y="1470698"/>
            <a:ext cx="1044545" cy="467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err="1"/>
              <a:t>Controller</a:t>
            </a:r>
            <a:endParaRPr lang="sk-SK"/>
          </a:p>
        </p:txBody>
      </p:sp>
      <p:sp>
        <p:nvSpPr>
          <p:cNvPr id="752" name="Google Shape;752;p58"/>
          <p:cNvSpPr txBox="1"/>
          <p:nvPr/>
        </p:nvSpPr>
        <p:spPr>
          <a:xfrm>
            <a:off x="7550885" y="1470700"/>
            <a:ext cx="1029602" cy="467100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Model</a:t>
            </a:r>
          </a:p>
        </p:txBody>
      </p:sp>
      <p:cxnSp>
        <p:nvCxnSpPr>
          <p:cNvPr id="753" name="Google Shape;753;p58"/>
          <p:cNvCxnSpPr>
            <a:cxnSpLocks/>
            <a:stCxn id="750" idx="2"/>
          </p:cNvCxnSpPr>
          <p:nvPr/>
        </p:nvCxnSpPr>
        <p:spPr>
          <a:xfrm flipH="1">
            <a:off x="2247982" y="1963299"/>
            <a:ext cx="7882" cy="27695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58"/>
          <p:cNvCxnSpPr>
            <a:stCxn id="751" idx="2"/>
          </p:cNvCxnSpPr>
          <p:nvPr/>
        </p:nvCxnSpPr>
        <p:spPr>
          <a:xfrm flipH="1">
            <a:off x="6495992" y="1937798"/>
            <a:ext cx="1" cy="28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58"/>
          <p:cNvCxnSpPr>
            <a:cxnSpLocks/>
            <a:stCxn id="752" idx="2"/>
          </p:cNvCxnSpPr>
          <p:nvPr/>
        </p:nvCxnSpPr>
        <p:spPr>
          <a:xfrm>
            <a:off x="8065686" y="1937800"/>
            <a:ext cx="0" cy="28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6" name="Google Shape;7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63" y="3201857"/>
            <a:ext cx="612975" cy="61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9" name="Google Shape;759;p58"/>
          <p:cNvCxnSpPr>
            <a:cxnSpLocks/>
          </p:cNvCxnSpPr>
          <p:nvPr/>
        </p:nvCxnSpPr>
        <p:spPr>
          <a:xfrm flipH="1">
            <a:off x="2287748" y="3402318"/>
            <a:ext cx="420614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0" name="Google Shape;760;p58"/>
          <p:cNvCxnSpPr>
            <a:cxnSpLocks/>
          </p:cNvCxnSpPr>
          <p:nvPr/>
        </p:nvCxnSpPr>
        <p:spPr>
          <a:xfrm flipH="1">
            <a:off x="1487573" y="3641220"/>
            <a:ext cx="78423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1" name="Google Shape;761;p58"/>
          <p:cNvSpPr txBox="1"/>
          <p:nvPr/>
        </p:nvSpPr>
        <p:spPr>
          <a:xfrm>
            <a:off x="1034172" y="2249075"/>
            <a:ext cx="1183091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 dirty="0"/>
              <a:t>Prijatie žiadosti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 i="1" dirty="0"/>
              <a:t>HTTP </a:t>
            </a:r>
            <a:r>
              <a:rPr lang="sk-SK" sz="900" i="1" dirty="0" err="1"/>
              <a:t>request</a:t>
            </a:r>
            <a:endParaRPr lang="sk-SK" sz="900" i="1" dirty="0"/>
          </a:p>
        </p:txBody>
      </p:sp>
      <p:sp>
        <p:nvSpPr>
          <p:cNvPr id="762" name="Google Shape;762;p58"/>
          <p:cNvSpPr txBox="1"/>
          <p:nvPr/>
        </p:nvSpPr>
        <p:spPr>
          <a:xfrm>
            <a:off x="6624716" y="2603603"/>
            <a:ext cx="1301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Výber dát, manipulácia s dátami</a:t>
            </a:r>
          </a:p>
        </p:txBody>
      </p:sp>
      <p:sp>
        <p:nvSpPr>
          <p:cNvPr id="763" name="Google Shape;763;p58"/>
          <p:cNvSpPr txBox="1"/>
          <p:nvPr/>
        </p:nvSpPr>
        <p:spPr>
          <a:xfrm>
            <a:off x="3714404" y="3091499"/>
            <a:ext cx="1067819" cy="31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Preposlanie dát</a:t>
            </a:r>
          </a:p>
        </p:txBody>
      </p:sp>
      <p:sp>
        <p:nvSpPr>
          <p:cNvPr id="764" name="Google Shape;764;p58"/>
          <p:cNvSpPr txBox="1"/>
          <p:nvPr/>
        </p:nvSpPr>
        <p:spPr>
          <a:xfrm>
            <a:off x="985097" y="3793470"/>
            <a:ext cx="1231001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 dirty="0"/>
              <a:t>Odoslanie odpovede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 i="1" dirty="0"/>
              <a:t>HTTP </a:t>
            </a:r>
            <a:r>
              <a:rPr lang="sk-SK" sz="900" i="1" dirty="0" err="1"/>
              <a:t>response</a:t>
            </a:r>
            <a:endParaRPr lang="sk-SK" sz="900" i="1" dirty="0"/>
          </a:p>
        </p:txBody>
      </p:sp>
      <p:sp>
        <p:nvSpPr>
          <p:cNvPr id="765" name="Google Shape;765;p58"/>
          <p:cNvSpPr txBox="1"/>
          <p:nvPr/>
        </p:nvSpPr>
        <p:spPr>
          <a:xfrm>
            <a:off x="3818882" y="2132770"/>
            <a:ext cx="1112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Výber akcie</a:t>
            </a:r>
          </a:p>
        </p:txBody>
      </p:sp>
      <p:sp>
        <p:nvSpPr>
          <p:cNvPr id="766" name="Google Shape;766;p58"/>
          <p:cNvSpPr txBox="1"/>
          <p:nvPr/>
        </p:nvSpPr>
        <p:spPr>
          <a:xfrm>
            <a:off x="4550894" y="1470698"/>
            <a:ext cx="919339" cy="4671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Router</a:t>
            </a:r>
          </a:p>
        </p:txBody>
      </p:sp>
      <p:cxnSp>
        <p:nvCxnSpPr>
          <p:cNvPr id="767" name="Google Shape;767;p58"/>
          <p:cNvCxnSpPr>
            <a:cxnSpLocks/>
            <a:stCxn id="766" idx="2"/>
          </p:cNvCxnSpPr>
          <p:nvPr/>
        </p:nvCxnSpPr>
        <p:spPr>
          <a:xfrm>
            <a:off x="5010564" y="1937798"/>
            <a:ext cx="22385" cy="2795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58"/>
          <p:cNvCxnSpPr>
            <a:cxnSpLocks/>
          </p:cNvCxnSpPr>
          <p:nvPr/>
        </p:nvCxnSpPr>
        <p:spPr>
          <a:xfrm flipH="1">
            <a:off x="3591982" y="2571750"/>
            <a:ext cx="141858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0" name="Google Shape;770;p58"/>
          <p:cNvCxnSpPr>
            <a:cxnSpLocks/>
          </p:cNvCxnSpPr>
          <p:nvPr/>
        </p:nvCxnSpPr>
        <p:spPr>
          <a:xfrm>
            <a:off x="1057436" y="2283791"/>
            <a:ext cx="248556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2" name="Google Shape;772;p58"/>
          <p:cNvCxnSpPr>
            <a:cxnSpLocks/>
          </p:cNvCxnSpPr>
          <p:nvPr/>
        </p:nvCxnSpPr>
        <p:spPr>
          <a:xfrm>
            <a:off x="6485146" y="3028472"/>
            <a:ext cx="156080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3" name="Google Shape;773;p58"/>
          <p:cNvSpPr txBox="1">
            <a:spLocks noGrp="1"/>
          </p:cNvSpPr>
          <p:nvPr>
            <p:ph type="sldNum" idx="12"/>
          </p:nvPr>
        </p:nvSpPr>
        <p:spPr>
          <a:xfrm>
            <a:off x="84233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34</a:t>
            </a:fld>
            <a:endParaRPr lang="sk-SK"/>
          </a:p>
        </p:txBody>
      </p:sp>
      <p:cxnSp>
        <p:nvCxnSpPr>
          <p:cNvPr id="774" name="Google Shape;774;p58"/>
          <p:cNvCxnSpPr>
            <a:cxnSpLocks/>
          </p:cNvCxnSpPr>
          <p:nvPr/>
        </p:nvCxnSpPr>
        <p:spPr>
          <a:xfrm>
            <a:off x="6531192" y="3180872"/>
            <a:ext cx="157344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0" name="Google Shape;766;p58">
            <a:extLst>
              <a:ext uri="{FF2B5EF4-FFF2-40B4-BE49-F238E27FC236}">
                <a16:creationId xmlns:a16="http://schemas.microsoft.com/office/drawing/2014/main" id="{E588888A-8899-4B9F-8196-559810511244}"/>
              </a:ext>
            </a:extLst>
          </p:cNvPr>
          <p:cNvSpPr txBox="1"/>
          <p:nvPr/>
        </p:nvSpPr>
        <p:spPr>
          <a:xfrm>
            <a:off x="3116368" y="1496199"/>
            <a:ext cx="919339" cy="467100"/>
          </a:xfrm>
          <a:prstGeom prst="rect">
            <a:avLst/>
          </a:prstGeom>
          <a:solidFill>
            <a:srgbClr val="F4D0FA"/>
          </a:solidFill>
          <a:ln w="19050" cap="flat" cmpd="sng">
            <a:solidFill>
              <a:srgbClr val="99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err="1"/>
              <a:t>App</a:t>
            </a:r>
            <a:endParaRPr lang="sk-SK"/>
          </a:p>
        </p:txBody>
      </p:sp>
      <p:cxnSp>
        <p:nvCxnSpPr>
          <p:cNvPr id="31" name="Google Shape;767;p58">
            <a:extLst>
              <a:ext uri="{FF2B5EF4-FFF2-40B4-BE49-F238E27FC236}">
                <a16:creationId xmlns:a16="http://schemas.microsoft.com/office/drawing/2014/main" id="{DCEAA7DC-67C4-4141-9200-264C46D2FE3A}"/>
              </a:ext>
            </a:extLst>
          </p:cNvPr>
          <p:cNvCxnSpPr>
            <a:cxnSpLocks/>
          </p:cNvCxnSpPr>
          <p:nvPr/>
        </p:nvCxnSpPr>
        <p:spPr>
          <a:xfrm>
            <a:off x="3562882" y="1963299"/>
            <a:ext cx="22385" cy="2795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768;p58">
            <a:extLst>
              <a:ext uri="{FF2B5EF4-FFF2-40B4-BE49-F238E27FC236}">
                <a16:creationId xmlns:a16="http://schemas.microsoft.com/office/drawing/2014/main" id="{9DB38C4E-E95A-4549-81EA-56580CBF9DDD}"/>
              </a:ext>
            </a:extLst>
          </p:cNvPr>
          <p:cNvCxnSpPr>
            <a:cxnSpLocks/>
          </p:cNvCxnSpPr>
          <p:nvPr/>
        </p:nvCxnSpPr>
        <p:spPr>
          <a:xfrm>
            <a:off x="3591948" y="2420975"/>
            <a:ext cx="140546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58"/>
          <p:cNvCxnSpPr/>
          <p:nvPr/>
        </p:nvCxnSpPr>
        <p:spPr>
          <a:xfrm flipH="1">
            <a:off x="5017648" y="2207988"/>
            <a:ext cx="2100" cy="5223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770;p58">
            <a:extLst>
              <a:ext uri="{FF2B5EF4-FFF2-40B4-BE49-F238E27FC236}">
                <a16:creationId xmlns:a16="http://schemas.microsoft.com/office/drawing/2014/main" id="{BEC66528-93B5-476C-82A6-CFD571803F67}"/>
              </a:ext>
            </a:extLst>
          </p:cNvPr>
          <p:cNvCxnSpPr>
            <a:cxnSpLocks/>
          </p:cNvCxnSpPr>
          <p:nvPr/>
        </p:nvCxnSpPr>
        <p:spPr>
          <a:xfrm>
            <a:off x="3591981" y="2844265"/>
            <a:ext cx="288118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769;p58">
            <a:extLst>
              <a:ext uri="{FF2B5EF4-FFF2-40B4-BE49-F238E27FC236}">
                <a16:creationId xmlns:a16="http://schemas.microsoft.com/office/drawing/2014/main" id="{7A5294BC-03D8-4C29-B20E-4A0B9113399C}"/>
              </a:ext>
            </a:extLst>
          </p:cNvPr>
          <p:cNvCxnSpPr>
            <a:cxnSpLocks/>
          </p:cNvCxnSpPr>
          <p:nvPr/>
        </p:nvCxnSpPr>
        <p:spPr>
          <a:xfrm>
            <a:off x="3571915" y="2200599"/>
            <a:ext cx="0" cy="763176"/>
          </a:xfrm>
          <a:prstGeom prst="straightConnector1">
            <a:avLst/>
          </a:prstGeom>
          <a:noFill/>
          <a:ln w="76200" cap="flat" cmpd="sng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763;p58">
            <a:extLst>
              <a:ext uri="{FF2B5EF4-FFF2-40B4-BE49-F238E27FC236}">
                <a16:creationId xmlns:a16="http://schemas.microsoft.com/office/drawing/2014/main" id="{BD2FB7AC-0EE9-4B85-8C9E-C98EFB87E7B9}"/>
              </a:ext>
            </a:extLst>
          </p:cNvPr>
          <p:cNvSpPr txBox="1"/>
          <p:nvPr/>
        </p:nvSpPr>
        <p:spPr>
          <a:xfrm>
            <a:off x="5210500" y="2557845"/>
            <a:ext cx="1067819" cy="31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900"/>
              <a:t>Zavolanie akcie</a:t>
            </a:r>
          </a:p>
        </p:txBody>
      </p:sp>
      <p:cxnSp>
        <p:nvCxnSpPr>
          <p:cNvPr id="758" name="Google Shape;758;p58"/>
          <p:cNvCxnSpPr>
            <a:cxnSpLocks/>
          </p:cNvCxnSpPr>
          <p:nvPr/>
        </p:nvCxnSpPr>
        <p:spPr>
          <a:xfrm flipH="1">
            <a:off x="2246887" y="3280766"/>
            <a:ext cx="8977" cy="496457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58"/>
          <p:cNvCxnSpPr/>
          <p:nvPr/>
        </p:nvCxnSpPr>
        <p:spPr>
          <a:xfrm flipH="1">
            <a:off x="8065686" y="2851808"/>
            <a:ext cx="2100" cy="52230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58"/>
          <p:cNvCxnSpPr>
            <a:cxnSpLocks/>
          </p:cNvCxnSpPr>
          <p:nvPr/>
        </p:nvCxnSpPr>
        <p:spPr>
          <a:xfrm>
            <a:off x="6497681" y="2448025"/>
            <a:ext cx="7199" cy="1281938"/>
          </a:xfrm>
          <a:prstGeom prst="straightConnector1">
            <a:avLst/>
          </a:prstGeom>
          <a:noFill/>
          <a:ln w="762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C3D297-DAF1-4516-B782-0F2B5D22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sk-SK" dirty="0"/>
              <a:t>úbor </a:t>
            </a:r>
            <a:r>
              <a:rPr lang="sk-SK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index.php</a:t>
            </a:r>
            <a:endParaRPr lang="sk-SK" sz="2800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3B68BAC-0F1B-4B21-8A1C-2E3BF68F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2"/>
            <a:ext cx="8272200" cy="3050928"/>
          </a:xfrm>
        </p:spPr>
        <p:txBody>
          <a:bodyPr/>
          <a:lstStyle/>
          <a:p>
            <a:r>
              <a:rPr lang="sk-SK" dirty="0"/>
              <a:t>Vstupný bod do aplikácie</a:t>
            </a:r>
          </a:p>
          <a:p>
            <a:pPr lvl="1"/>
            <a:r>
              <a:rPr lang="sk-SK" dirty="0"/>
              <a:t>Spustí sa ako prvý</a:t>
            </a:r>
          </a:p>
          <a:p>
            <a:r>
              <a:rPr lang="sk-SK" dirty="0"/>
              <a:t>Registruje metódu na automatické načítavanie všetkých tried v aplikácii</a:t>
            </a:r>
          </a:p>
          <a:p>
            <a:pPr lvl="1"/>
            <a:r>
              <a:rPr lang="sk-SK" dirty="0"/>
              <a:t>Trieda </a:t>
            </a:r>
            <a:r>
              <a:rPr lang="sk-SK" sz="1200" dirty="0" err="1">
                <a:latin typeface="Consolas" panose="020B0609020204030204" pitchFamily="49" charset="0"/>
              </a:rPr>
              <a:t>ClassLoader</a:t>
            </a:r>
            <a:r>
              <a:rPr lang="sk-SK" dirty="0"/>
              <a:t>	</a:t>
            </a:r>
          </a:p>
          <a:p>
            <a:pPr lvl="1"/>
            <a:r>
              <a:rPr lang="sk-SK" dirty="0"/>
              <a:t>Potom nie je nutné používať </a:t>
            </a:r>
            <a:r>
              <a:rPr lang="sk-SK" sz="1200" dirty="0" err="1">
                <a:latin typeface="Consolas" panose="020B0609020204030204" pitchFamily="49" charset="0"/>
              </a:rPr>
              <a:t>require</a:t>
            </a:r>
            <a:r>
              <a:rPr lang="sk-SK" dirty="0"/>
              <a:t>/</a:t>
            </a:r>
            <a:r>
              <a:rPr lang="sk-SK" sz="1200" dirty="0" err="1">
                <a:latin typeface="Consolas" panose="020B0609020204030204" pitchFamily="49" charset="0"/>
              </a:rPr>
              <a:t>include</a:t>
            </a:r>
            <a:endParaRPr lang="sk-SK" sz="1200" dirty="0">
              <a:latin typeface="Consolas" panose="020B0609020204030204" pitchFamily="49" charset="0"/>
            </a:endParaRPr>
          </a:p>
          <a:p>
            <a:r>
              <a:rPr lang="sk-SK" dirty="0"/>
              <a:t>Vytvorí inštanciu aplikácie a spustí ju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50C4424-AB90-48B5-B57B-7E0FBE45E7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35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37F120-64F8-4FCE-8A58-792EB104C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73" y="3663253"/>
            <a:ext cx="2185214" cy="8524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ClassLoader.php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55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Trieda</a:t>
            </a:r>
            <a:r>
              <a:rPr lang="en-US" dirty="0"/>
              <a:t> </a:t>
            </a:r>
            <a:r>
              <a:rPr lang="sk-SK" sz="2800" dirty="0" err="1">
                <a:latin typeface="Consolas" panose="020B0609020204030204" pitchFamily="49" charset="0"/>
              </a:rPr>
              <a:t>App</a:t>
            </a:r>
            <a:r>
              <a:rPr lang="sk-SK" dirty="0"/>
              <a:t> </a:t>
            </a:r>
          </a:p>
        </p:txBody>
      </p:sp>
      <p:sp>
        <p:nvSpPr>
          <p:cNvPr id="780" name="Google Shape;780;p59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65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sk-SK" dirty="0"/>
              <a:t>Inicializácia behu aplikácie:</a:t>
            </a:r>
          </a:p>
          <a:p>
            <a:pPr lvl="1"/>
            <a:r>
              <a:rPr lang="sk-SK" dirty="0"/>
              <a:t>Nastaví chovanie aplikácie podľa konfigurácie</a:t>
            </a:r>
          </a:p>
          <a:p>
            <a:pPr lvl="1"/>
            <a:r>
              <a:rPr lang="sk-SK" dirty="0"/>
              <a:t>Vytvorí inštancie pre </a:t>
            </a:r>
            <a:r>
              <a:rPr lang="sk-SK" i="1" dirty="0"/>
              <a:t>router</a:t>
            </a:r>
            <a:r>
              <a:rPr lang="sk-SK" dirty="0"/>
              <a:t> a spracovanie žiadostí (</a:t>
            </a:r>
            <a:r>
              <a:rPr lang="en-US" i="1" dirty="0"/>
              <a:t>request</a:t>
            </a:r>
            <a:r>
              <a:rPr lang="sk-SK" dirty="0"/>
              <a:t>)   </a:t>
            </a:r>
          </a:p>
          <a:p>
            <a:pPr lvl="1"/>
            <a:r>
              <a:rPr lang="sk-SK" dirty="0"/>
              <a:t>Vloží inštanciu aplikácie do kontroléra, aby mal k nej prístup (</a:t>
            </a:r>
            <a:r>
              <a:rPr lang="en-US" i="1" dirty="0"/>
              <a:t>dependency</a:t>
            </a:r>
            <a:r>
              <a:rPr lang="sk-SK" i="1" dirty="0"/>
              <a:t> </a:t>
            </a:r>
            <a:r>
              <a:rPr lang="en-US" i="1" dirty="0"/>
              <a:t>injection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Určí kontrolér a jeho akciu, ktorá sa má spustiť a spustí ju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marL="1079500" lvl="2" indent="0">
              <a:buNone/>
            </a:pPr>
            <a:endParaRPr lang="sk-SK" dirty="0"/>
          </a:p>
        </p:txBody>
      </p:sp>
      <p:sp>
        <p:nvSpPr>
          <p:cNvPr id="781" name="Google Shape;781;p5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36</a:t>
            </a:fld>
            <a:endParaRPr lang="sk-SK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312D38-D8B0-4677-81F9-DE17DCC9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</a:t>
            </a:r>
            <a:r>
              <a:rPr lang="en-US" sz="2800" dirty="0">
                <a:latin typeface="Consolas" panose="020B0609020204030204" pitchFamily="49" charset="0"/>
              </a:rPr>
              <a:t>Configuration</a:t>
            </a:r>
            <a:r>
              <a:rPr lang="sk-SK" dirty="0"/>
              <a:t>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838AF13-0286-45F8-829A-22177DE73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376256" cy="2981511"/>
          </a:xfrm>
        </p:spPr>
        <p:txBody>
          <a:bodyPr/>
          <a:lstStyle/>
          <a:p>
            <a:r>
              <a:rPr lang="sk-SK" dirty="0"/>
              <a:t>Jednoduchá trieda s konštantami</a:t>
            </a:r>
          </a:p>
          <a:p>
            <a:pPr lvl="1"/>
            <a:r>
              <a:rPr lang="sk-SK" dirty="0"/>
              <a:t>Prístup cez </a:t>
            </a:r>
            <a:r>
              <a:rPr lang="sk-SK" sz="1200" dirty="0" err="1">
                <a:latin typeface="Consolas" panose="020B0609020204030204" pitchFamily="49" charset="0"/>
              </a:rPr>
              <a:t>Configuration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sk-SK" sz="1200" dirty="0" err="1">
                <a:latin typeface="Consolas" panose="020B0609020204030204" pitchFamily="49" charset="0"/>
              </a:rPr>
              <a:t>nazov</a:t>
            </a:r>
            <a:r>
              <a:rPr lang="sk-SK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konstant</a:t>
            </a:r>
            <a:r>
              <a:rPr lang="sk-SK" sz="1200" dirty="0">
                <a:latin typeface="Consolas" panose="020B0609020204030204" pitchFamily="49" charset="0"/>
              </a:rPr>
              <a:t>y</a:t>
            </a:r>
          </a:p>
          <a:p>
            <a:r>
              <a:rPr lang="sk-SK" dirty="0"/>
              <a:t>Obsah</a:t>
            </a:r>
            <a:r>
              <a:rPr lang="en-US" dirty="0"/>
              <a:t> </a:t>
            </a:r>
            <a:r>
              <a:rPr lang="sk-SK" dirty="0"/>
              <a:t>triedy</a:t>
            </a:r>
            <a:r>
              <a:rPr lang="en-US" dirty="0"/>
              <a:t>: </a:t>
            </a:r>
          </a:p>
          <a:p>
            <a:pPr lvl="1"/>
            <a:r>
              <a:rPr lang="sk-SK" dirty="0"/>
              <a:t>Nastavenie prístup k databáze</a:t>
            </a:r>
          </a:p>
          <a:p>
            <a:pPr lvl="1"/>
            <a:r>
              <a:rPr lang="sk-SK" dirty="0"/>
              <a:t>Nastavenie predvoleného rozloženia (</a:t>
            </a:r>
            <a:r>
              <a:rPr lang="en-US" i="1" dirty="0"/>
              <a:t>layout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Nastavenie zobrazovania SQL dopytov (</a:t>
            </a:r>
            <a:r>
              <a:rPr lang="sk-SK" sz="1200" dirty="0">
                <a:latin typeface="Consolas" panose="020B0609020204030204" pitchFamily="49" charset="0"/>
              </a:rPr>
              <a:t>DEBUG_QUERY</a:t>
            </a:r>
            <a:r>
              <a:rPr lang="sk-SK" dirty="0"/>
              <a:t>) a detailov výnimiek (</a:t>
            </a:r>
            <a:r>
              <a:rPr lang="sk-SK" sz="1200" dirty="0">
                <a:latin typeface="Consolas" panose="020B0609020204030204" pitchFamily="49" charset="0"/>
              </a:rPr>
              <a:t>SHOW_EXCEPTION_DETAILS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Nastavenie autentifikácie</a:t>
            </a:r>
          </a:p>
          <a:p>
            <a:r>
              <a:rPr lang="sk-SK" dirty="0"/>
              <a:t>Možnosť pridať vlastných nastavení</a:t>
            </a:r>
          </a:p>
          <a:p>
            <a:pPr lvl="1"/>
            <a:r>
              <a:rPr lang="sk-SK" dirty="0"/>
              <a:t>Dostupné budú potom v každej triede aplikácie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59F2D3C-82A6-4406-990E-6BED4EBA96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88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4491EF-7381-4D54-B445-6DECF700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</a:t>
            </a:r>
            <a:r>
              <a:rPr lang="en-US" sz="2800" dirty="0">
                <a:latin typeface="Consolas" panose="020B0609020204030204" pitchFamily="49" charset="0"/>
              </a:rPr>
              <a:t>Request</a:t>
            </a:r>
            <a:r>
              <a:rPr lang="sk-SK" dirty="0"/>
              <a:t>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CD1D853-E9F9-4058-8EE9-A95979E4F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Predstavuje žiadosť používateľa</a:t>
            </a:r>
          </a:p>
          <a:p>
            <a:r>
              <a:rPr lang="sk-SK" dirty="0"/>
              <a:t>Vytvorí sa automaticky pri vzniku aplikácie</a:t>
            </a:r>
          </a:p>
          <a:p>
            <a:r>
              <a:rPr lang="sk-SK" dirty="0"/>
              <a:t>Obsah:</a:t>
            </a:r>
          </a:p>
          <a:p>
            <a:pPr lvl="1"/>
            <a:r>
              <a:rPr lang="sk-SK" dirty="0"/>
              <a:t>Zaobaľuje vstup od používateľa (</a:t>
            </a:r>
            <a:r>
              <a:rPr lang="sk-SK" dirty="0" err="1"/>
              <a:t>superglobálne</a:t>
            </a:r>
            <a:r>
              <a:rPr lang="sk-SK" dirty="0"/>
              <a:t> PHP polia)</a:t>
            </a:r>
          </a:p>
          <a:p>
            <a:pPr lvl="1"/>
            <a:r>
              <a:rPr lang="sk-SK" dirty="0"/>
              <a:t>Podpora pre </a:t>
            </a:r>
            <a:r>
              <a:rPr lang="sk-SK" i="1" dirty="0" err="1"/>
              <a:t>upload</a:t>
            </a:r>
            <a:r>
              <a:rPr lang="sk-SK" dirty="0"/>
              <a:t> súborov</a:t>
            </a:r>
          </a:p>
          <a:p>
            <a:pPr lvl="1"/>
            <a:r>
              <a:rPr lang="sk-SK" dirty="0"/>
              <a:t>Deteguje (v určitých prípadoch</a:t>
            </a:r>
            <a:r>
              <a:rPr lang="en-US" dirty="0"/>
              <a:t>), </a:t>
            </a:r>
            <a:r>
              <a:rPr lang="sk-SK" dirty="0"/>
              <a:t>či žiadosť je typu AJAX</a:t>
            </a:r>
          </a:p>
          <a:p>
            <a:pPr lvl="1"/>
            <a:r>
              <a:rPr lang="sk-SK" dirty="0"/>
              <a:t>Vie vrátiť konkrétnu hodnotu zadaného vstupu (GET alebo POST metódou)</a:t>
            </a:r>
          </a:p>
          <a:p>
            <a:pPr lvl="1"/>
            <a:r>
              <a:rPr lang="sk-SK" dirty="0"/>
              <a:t>Deteguje, či obsah žiadosti je vo formáte JSON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FA2B41E-00F6-4D35-869D-83BB31632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501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4716E-BB81-4559-B88D-41EC928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</a:t>
            </a:r>
            <a:r>
              <a:rPr lang="sk-SK" sz="2800" dirty="0">
                <a:latin typeface="Consolas" panose="020B0609020204030204" pitchFamily="49" charset="0"/>
              </a:rPr>
              <a:t>Router</a:t>
            </a:r>
            <a:r>
              <a:rPr lang="sk-SK" dirty="0"/>
              <a:t>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EE904A5-1B7C-4EBF-8C0C-A20307D21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 základe definície určí, ktorá metóda, ktorého kontroléra sa zavolá </a:t>
            </a:r>
          </a:p>
          <a:p>
            <a:pPr lvl="1"/>
            <a:r>
              <a:rPr lang="sk-SK" sz="1200" dirty="0">
                <a:latin typeface="Consolas" panose="020B0609020204030204" pitchFamily="49" charset="0"/>
              </a:rPr>
              <a:t>&lt;</a:t>
            </a:r>
            <a:r>
              <a:rPr lang="sk-SK" sz="1200" dirty="0" err="1">
                <a:latin typeface="Consolas" panose="020B0609020204030204" pitchFamily="49" charset="0"/>
              </a:rPr>
              <a:t>web_root_url</a:t>
            </a:r>
            <a:r>
              <a:rPr lang="sk-SK" sz="1200" dirty="0">
                <a:solidFill>
                  <a:schemeClr val="tx1"/>
                </a:solidFill>
                <a:latin typeface="Consolas" panose="020B0609020204030204" pitchFamily="49" charset="0"/>
              </a:rPr>
              <a:t>&gt;/?</a:t>
            </a:r>
            <a:r>
              <a:rPr lang="sk-SK" sz="1200" dirty="0">
                <a:solidFill>
                  <a:schemeClr val="tx1"/>
                </a:solidFill>
                <a:highlight>
                  <a:srgbClr val="F4D0FA"/>
                </a:highlight>
                <a:latin typeface="Consolas" panose="020B0609020204030204" pitchFamily="49" charset="0"/>
              </a:rPr>
              <a:t>c=</a:t>
            </a:r>
            <a:r>
              <a:rPr lang="sk-SK" sz="1200" dirty="0" err="1">
                <a:solidFill>
                  <a:schemeClr val="tx1"/>
                </a:solidFill>
                <a:highlight>
                  <a:srgbClr val="F4D0FA"/>
                </a:highlight>
                <a:latin typeface="Consolas" panose="020B0609020204030204" pitchFamily="49" charset="0"/>
              </a:rPr>
              <a:t>controller&amp;a</a:t>
            </a:r>
            <a:r>
              <a:rPr lang="sk-SK" sz="1200" dirty="0">
                <a:solidFill>
                  <a:schemeClr val="tx1"/>
                </a:solidFill>
                <a:highlight>
                  <a:srgbClr val="F4D0FA"/>
                </a:highlight>
                <a:latin typeface="Consolas" panose="020B0609020204030204" pitchFamily="49" charset="0"/>
              </a:rPr>
              <a:t>=action</a:t>
            </a:r>
            <a:r>
              <a:rPr lang="sk-SK" sz="1200" dirty="0">
                <a:latin typeface="Consolas" panose="020B0609020204030204" pitchFamily="49" charset="0"/>
              </a:rPr>
              <a:t>&amp;param1=value1&amp;param2=value2… </a:t>
            </a:r>
          </a:p>
          <a:p>
            <a:pPr lvl="1"/>
            <a:r>
              <a:rPr lang="en-US" sz="1400" dirty="0" err="1"/>
              <a:t>Napr</a:t>
            </a:r>
            <a:r>
              <a:rPr lang="en-US" sz="1400" dirty="0"/>
              <a:t>.: </a:t>
            </a:r>
            <a:r>
              <a:rPr lang="en-US" sz="1200" dirty="0">
                <a:latin typeface="Consolas" panose="020B0609020204030204" pitchFamily="49" charset="0"/>
              </a:rPr>
              <a:t>http://localhost/?c=home&amp;a=index</a:t>
            </a:r>
          </a:p>
          <a:p>
            <a:r>
              <a:rPr lang="sk-SK" dirty="0"/>
              <a:t>Názov kontroléra musí spĺňať nasledovné pravidlá:</a:t>
            </a:r>
            <a:endParaRPr lang="en-US" dirty="0"/>
          </a:p>
          <a:p>
            <a:pPr lvl="1"/>
            <a:r>
              <a:rPr lang="sk-SK" dirty="0"/>
              <a:t>Je to meno triedy bez prípony </a:t>
            </a:r>
            <a:r>
              <a:rPr lang="sk-SK" sz="1200" dirty="0" err="1">
                <a:latin typeface="Consolas" panose="020B0609020204030204" pitchFamily="49" charset="0"/>
              </a:rPr>
              <a:t>Controller</a:t>
            </a:r>
            <a:endParaRPr lang="sk-SK" sz="1200" dirty="0">
              <a:latin typeface="Consolas" panose="020B0609020204030204" pitchFamily="49" charset="0"/>
            </a:endParaRPr>
          </a:p>
          <a:p>
            <a:pPr lvl="1"/>
            <a:r>
              <a:rPr lang="sk-SK" dirty="0"/>
              <a:t>Musí rozlišovať malé a veľké písmená (okrem prvého písmena) </a:t>
            </a:r>
            <a:endParaRPr lang="en-US" dirty="0"/>
          </a:p>
          <a:p>
            <a:pPr marL="615950" lvl="1" indent="0">
              <a:buNone/>
            </a:pPr>
            <a:r>
              <a:rPr lang="sk-SK" dirty="0"/>
              <a:t>	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trieda</a:t>
            </a:r>
            <a:r>
              <a:rPr lang="en-US" dirty="0"/>
              <a:t> </a:t>
            </a:r>
            <a:r>
              <a:rPr lang="en-US" sz="1200" dirty="0" err="1">
                <a:latin typeface="Consolas" panose="020B0609020204030204" pitchFamily="49" charset="0"/>
              </a:rPr>
              <a:t>AuthApiController</a:t>
            </a:r>
            <a:r>
              <a:rPr lang="en-US" dirty="0"/>
              <a:t> -&gt; </a:t>
            </a:r>
            <a:r>
              <a:rPr lang="en-US" sz="1200" dirty="0">
                <a:latin typeface="Consolas" panose="020B0609020204030204" pitchFamily="49" charset="0"/>
              </a:rPr>
              <a:t>http://localhost/?c=authApi&amp;a=index</a:t>
            </a:r>
          </a:p>
          <a:p>
            <a:pPr lvl="1"/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A23369C-2282-459A-9168-CF8DCE0ECD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0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Architektonické návrhové vzory</a:t>
            </a:r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500"/>
              </a:spcAft>
              <a:buNone/>
            </a:pPr>
            <a:r>
              <a:rPr lang="sk-SK" sz="7200"/>
              <a:t>Prečo?</a:t>
            </a:r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D16B04-F902-44C0-B547-25E69BC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</a:t>
            </a:r>
            <a:r>
              <a:rPr lang="en-US" sz="2800" dirty="0">
                <a:latin typeface="Consolas" panose="020B0609020204030204" pitchFamily="49" charset="0"/>
              </a:rPr>
              <a:t>Controller</a:t>
            </a:r>
            <a:r>
              <a:rPr lang="sk-SK" dirty="0"/>
              <a:t>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7000505-73C6-4E94-907C-D672C3C1C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</p:spPr>
        <p:txBody>
          <a:bodyPr/>
          <a:lstStyle/>
          <a:p>
            <a:r>
              <a:rPr lang="sk-SK" dirty="0"/>
              <a:t>Obsahuje aplikačnú logiku </a:t>
            </a:r>
          </a:p>
          <a:p>
            <a:pPr lvl="1"/>
            <a:r>
              <a:rPr lang="sk-SK" dirty="0"/>
              <a:t>Je rozdelený do jednotlivých akcií (akcia = metóda)</a:t>
            </a:r>
          </a:p>
          <a:p>
            <a:pPr lvl="1"/>
            <a:r>
              <a:rPr lang="sk-SK" dirty="0"/>
              <a:t>Podobné akcie (napr. nad rovnakou dátovou entitou) sa združujú do jedného kontroléra</a:t>
            </a:r>
          </a:p>
          <a:p>
            <a:r>
              <a:rPr lang="sk-SK" dirty="0"/>
              <a:t>Kontrolér zvyčajne má nejaké </a:t>
            </a:r>
            <a:r>
              <a:rPr lang="sk-SK" dirty="0" err="1"/>
              <a:t>preddefinové</a:t>
            </a:r>
            <a:r>
              <a:rPr lang="sk-SK" dirty="0"/>
              <a:t> správanie </a:t>
            </a:r>
          </a:p>
          <a:p>
            <a:pPr lvl="1"/>
            <a:r>
              <a:rPr lang="sk-SK" dirty="0"/>
              <a:t>Vyžaduje sa, aby bol potomkom nejakej abstraktnej triedy (</a:t>
            </a:r>
            <a:r>
              <a:rPr lang="sk-SK" sz="1200" dirty="0" err="1">
                <a:latin typeface="Consolas" panose="020B0609020204030204" pitchFamily="49" charset="0"/>
              </a:rPr>
              <a:t>AControllerBase</a:t>
            </a:r>
            <a:r>
              <a:rPr lang="sk-SK" dirty="0"/>
              <a:t>)</a:t>
            </a:r>
          </a:p>
          <a:p>
            <a:r>
              <a:rPr lang="sk-SK" dirty="0"/>
              <a:t>Nakoniec zvolí </a:t>
            </a:r>
            <a:r>
              <a:rPr lang="sk-SK" i="1" dirty="0" err="1"/>
              <a:t>Response</a:t>
            </a:r>
            <a:r>
              <a:rPr lang="sk-SK" dirty="0"/>
              <a:t>, ktorý sa odošle ako reakcia na žiadosť </a:t>
            </a:r>
          </a:p>
          <a:p>
            <a:pPr lvl="1"/>
            <a:r>
              <a:rPr lang="sk-SK" dirty="0"/>
              <a:t>Viac </a:t>
            </a:r>
            <a:r>
              <a:rPr lang="sk-SK" dirty="0" err="1"/>
              <a:t>info</a:t>
            </a:r>
            <a:r>
              <a:rPr lang="sk-SK" dirty="0"/>
              <a:t> pri popise </a:t>
            </a:r>
            <a:r>
              <a:rPr lang="sk-SK" sz="1200" dirty="0" err="1">
                <a:latin typeface="Consolas" panose="020B0609020204030204" pitchFamily="49" charset="0"/>
              </a:rPr>
              <a:t>Response</a:t>
            </a:r>
            <a:endParaRPr lang="sk-SK" sz="1200" dirty="0">
              <a:latin typeface="Consolas" panose="020B0609020204030204" pitchFamily="49" charset="0"/>
            </a:endParaRP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E82A5BE-6EEA-4BD9-987C-FC9B20FB4D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0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1814E-C136-4D44-86AC-53F42185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Kód kontroléra – ukážka kódu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3747CA-F260-4379-B688-31231F34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2"/>
            <a:ext cx="8272200" cy="3040506"/>
          </a:xfrm>
        </p:spPr>
        <p:txBody>
          <a:bodyPr/>
          <a:lstStyle/>
          <a:p>
            <a:r>
              <a:rPr lang="sk-SK" dirty="0"/>
              <a:t>Ukážka kontroléra s dvomi akciami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D3717DA-9298-4A01-B06E-EA90FE6B6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41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B9E190-7363-4E84-870A-33D9EB800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829" y="2022413"/>
            <a:ext cx="4239501" cy="2589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HomeController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AControllerBase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[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'meno'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'študent'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([]);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22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709407-4089-48AF-A79F-545BA770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</a:t>
            </a:r>
            <a:r>
              <a:rPr lang="sk-SK" sz="2800" dirty="0" err="1">
                <a:latin typeface="Consolas" panose="020B0609020204030204" pitchFamily="49" charset="0"/>
              </a:rPr>
              <a:t>AControllerBase</a:t>
            </a:r>
            <a:r>
              <a:rPr lang="sk-SK" dirty="0"/>
              <a:t>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27EEABF-18F7-4AA9-9EC5-1A1A76783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Spoločný abstraktný</a:t>
            </a:r>
            <a:r>
              <a:rPr lang="en-US" dirty="0"/>
              <a:t> </a:t>
            </a:r>
            <a:r>
              <a:rPr lang="sk-SK" dirty="0"/>
              <a:t>predok pre všetky kontroléry</a:t>
            </a:r>
          </a:p>
          <a:p>
            <a:r>
              <a:rPr lang="sk-SK" dirty="0"/>
              <a:t>Obsahuje odkaz na aplikáciu </a:t>
            </a:r>
          </a:p>
          <a:p>
            <a:r>
              <a:rPr lang="sk-SK" dirty="0"/>
              <a:t>Jeho súčasťou sú</a:t>
            </a:r>
            <a:r>
              <a:rPr lang="sk-SK" i="1" dirty="0"/>
              <a:t> pomocné </a:t>
            </a:r>
            <a:r>
              <a:rPr lang="sk-SK" dirty="0"/>
              <a:t>metódy pre jednoduchšie generovanie odpovede</a:t>
            </a:r>
          </a:p>
          <a:p>
            <a:pPr lvl="1"/>
            <a:r>
              <a:rPr lang="sk-SK" dirty="0"/>
              <a:t>Metódy </a:t>
            </a:r>
            <a:r>
              <a:rPr lang="sk-SK" sz="1200" dirty="0">
                <a:latin typeface="Consolas" panose="020B0609020204030204" pitchFamily="49" charset="0"/>
              </a:rPr>
              <a:t>html()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json</a:t>
            </a:r>
            <a:r>
              <a:rPr lang="sk-SK" sz="1200" dirty="0">
                <a:latin typeface="Consolas" panose="020B0609020204030204" pitchFamily="49" charset="0"/>
              </a:rPr>
              <a:t>()</a:t>
            </a:r>
            <a:r>
              <a:rPr lang="sk-SK" dirty="0"/>
              <a:t> </a:t>
            </a:r>
            <a:r>
              <a:rPr lang="sk-SK" sz="1400" dirty="0"/>
              <a:t>a</a:t>
            </a:r>
            <a:r>
              <a:rPr lang="sk-SK" dirty="0"/>
              <a:t> </a:t>
            </a:r>
            <a:r>
              <a:rPr lang="sk-SK" sz="1200" dirty="0" err="1">
                <a:latin typeface="Consolas" panose="020B0609020204030204" pitchFamily="49" charset="0"/>
              </a:rPr>
              <a:t>redirect</a:t>
            </a:r>
            <a:r>
              <a:rPr lang="sk-SK" sz="1200" dirty="0">
                <a:latin typeface="Consolas" panose="020B0609020204030204" pitchFamily="49" charset="0"/>
              </a:rPr>
              <a:t>()</a:t>
            </a:r>
          </a:p>
          <a:p>
            <a:r>
              <a:rPr lang="sk-SK" dirty="0"/>
              <a:t>Umožňuje autorizovať jednotlivé akcie</a:t>
            </a:r>
          </a:p>
          <a:p>
            <a:r>
              <a:rPr lang="sk-SK" dirty="0"/>
              <a:t>Predpisuje, aby každý kontrolér obsahoval aspoň metódu </a:t>
            </a:r>
            <a:r>
              <a:rPr lang="sk-SK" sz="1400" dirty="0">
                <a:latin typeface="Consolas" panose="020B0609020204030204" pitchFamily="49" charset="0"/>
              </a:rPr>
              <a:t>index()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BA4A490-CC5E-45F7-A427-F10C979BEE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264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14966E-FED3-4A51-85EC-B243AEE8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</a:t>
            </a:r>
            <a:r>
              <a:rPr lang="sk-SK" sz="2800" dirty="0">
                <a:latin typeface="Consolas" panose="020B0609020204030204" pitchFamily="49" charset="0"/>
              </a:rPr>
              <a:t>Model</a:t>
            </a:r>
            <a:r>
              <a:rPr lang="sk-SK" dirty="0"/>
              <a:t>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3CA5740-DB6F-4B52-B550-E2E5D31A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3107353"/>
          </a:xfrm>
        </p:spPr>
        <p:txBody>
          <a:bodyPr/>
          <a:lstStyle/>
          <a:p>
            <a:r>
              <a:rPr lang="sk-SK" dirty="0"/>
              <a:t>Povinný predok pre modely v aplikácii</a:t>
            </a:r>
          </a:p>
          <a:p>
            <a:r>
              <a:rPr lang="sk-SK" dirty="0"/>
              <a:t>Umožňuje vykonávať niektoré základné operácie s modelom</a:t>
            </a:r>
          </a:p>
          <a:p>
            <a:pPr lvl="1"/>
            <a:r>
              <a:rPr lang="sk-SK" dirty="0"/>
              <a:t>Získať záznamy z DB tabuľky priradenej k modelu (aj s WHERE podmienkou</a:t>
            </a:r>
            <a:r>
              <a:rPr lang="en-US" dirty="0"/>
              <a:t>) – </a:t>
            </a:r>
            <a:r>
              <a:rPr lang="en-US" sz="1200" dirty="0">
                <a:latin typeface="Consolas" panose="020B0609020204030204" pitchFamily="49" charset="0"/>
              </a:rPr>
              <a:t>Model::</a:t>
            </a:r>
            <a:r>
              <a:rPr lang="en-US" sz="1200" dirty="0" err="1">
                <a:latin typeface="Consolas" panose="020B0609020204030204" pitchFamily="49" charset="0"/>
              </a:rPr>
              <a:t>getAll</a:t>
            </a:r>
            <a:r>
              <a:rPr lang="en-US" sz="1200" dirty="0">
                <a:latin typeface="Consolas" panose="020B0609020204030204" pitchFamily="49" charset="0"/>
              </a:rPr>
              <a:t>(…)</a:t>
            </a:r>
            <a:endParaRPr lang="sk-SK" sz="1200" dirty="0">
              <a:latin typeface="Consolas" panose="020B0609020204030204" pitchFamily="49" charset="0"/>
            </a:endParaRPr>
          </a:p>
          <a:p>
            <a:pPr lvl="1"/>
            <a:r>
              <a:rPr lang="sk-SK" dirty="0"/>
              <a:t>Získať jeden záznam z DB tabuľky priradenej k modelu – </a:t>
            </a:r>
            <a:r>
              <a:rPr lang="en-US" sz="1200" dirty="0">
                <a:latin typeface="Consolas" panose="020B0609020204030204" pitchFamily="49" charset="0"/>
              </a:rPr>
              <a:t>Model::</a:t>
            </a:r>
            <a:r>
              <a:rPr lang="sk-SK" sz="1200" dirty="0" err="1">
                <a:latin typeface="Consolas" panose="020B0609020204030204" pitchFamily="49" charset="0"/>
              </a:rPr>
              <a:t>getOne</a:t>
            </a:r>
            <a:r>
              <a:rPr lang="sk-SK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$id</a:t>
            </a:r>
            <a:r>
              <a:rPr lang="sk-SK" sz="1200" dirty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</a:t>
            </a:r>
            <a:r>
              <a:rPr lang="sk-SK" dirty="0"/>
              <a:t>l</a:t>
            </a:r>
            <a:r>
              <a:rPr lang="en-US" dirty="0"/>
              <a:t>o</a:t>
            </a:r>
            <a:r>
              <a:rPr lang="sk-SK" dirty="0"/>
              <a:t>žiť záznam do DB (operácie INSERT a UPDATE) – </a:t>
            </a:r>
            <a:r>
              <a:rPr lang="sk-SK" sz="1200" dirty="0" err="1">
                <a:latin typeface="Consolas" panose="020B0609020204030204" pitchFamily="49" charset="0"/>
              </a:rPr>
              <a:t>save</a:t>
            </a:r>
            <a:r>
              <a:rPr lang="sk-SK" sz="12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sk-SK" dirty="0"/>
              <a:t>Vymazať záznam z DB – </a:t>
            </a:r>
            <a:r>
              <a:rPr lang="sk-SK" sz="1200" dirty="0" err="1">
                <a:latin typeface="Consolas" panose="020B0609020204030204" pitchFamily="49" charset="0"/>
              </a:rPr>
              <a:t>delete</a:t>
            </a:r>
            <a:r>
              <a:rPr lang="sk-SK" sz="1200" dirty="0">
                <a:latin typeface="Consolas" panose="020B0609020204030204" pitchFamily="49" charset="0"/>
              </a:rPr>
              <a:t>()</a:t>
            </a:r>
          </a:p>
          <a:p>
            <a:r>
              <a:rPr lang="sk-SK" dirty="0"/>
              <a:t>Iné operácie je nutné si implementovať </a:t>
            </a:r>
          </a:p>
          <a:p>
            <a:pPr lvl="1"/>
            <a:r>
              <a:rPr lang="sk-SK" dirty="0"/>
              <a:t>Napr. prepojenie súvisiacich modelov</a:t>
            </a:r>
          </a:p>
          <a:p>
            <a:r>
              <a:rPr lang="sk-SK" dirty="0"/>
              <a:t>Atribúty modelov musia byť</a:t>
            </a:r>
            <a:r>
              <a:rPr lang="en-US" dirty="0"/>
              <a:t> </a:t>
            </a:r>
            <a:r>
              <a:rPr lang="sk-SK" dirty="0"/>
              <a:t>označené </a:t>
            </a:r>
            <a:r>
              <a:rPr lang="en-US" sz="1400" dirty="0">
                <a:latin typeface="Consolas" panose="020B0609020204030204" pitchFamily="49" charset="0"/>
              </a:rPr>
              <a:t>protected</a:t>
            </a:r>
            <a:r>
              <a:rPr lang="en-US" dirty="0"/>
              <a:t>!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EDDCEEF-528C-4420-ADE0-A7F812EA1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50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F86155-F244-4BD2-97D0-FB6D4521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</a:t>
            </a:r>
            <a:r>
              <a:rPr lang="en-US" sz="2800" dirty="0">
                <a:latin typeface="Consolas" panose="020B0609020204030204" pitchFamily="49" charset="0"/>
              </a:rPr>
              <a:t>Connection</a:t>
            </a:r>
            <a:r>
              <a:rPr lang="sk-SK" dirty="0"/>
              <a:t>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EA951C6-F10C-4C9A-BDE4-B092C9740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Prístup k databáze</a:t>
            </a:r>
          </a:p>
          <a:p>
            <a:pPr lvl="1"/>
            <a:r>
              <a:rPr lang="sk-SK" dirty="0"/>
              <a:t>Pripojenie sa vykoná automaticky (nie je nutné ho riešiť v kóde)</a:t>
            </a:r>
          </a:p>
          <a:p>
            <a:pPr lvl="1"/>
            <a:r>
              <a:rPr lang="sk-SK" dirty="0"/>
              <a:t>K databáze sa pripojí, až keď je to potrebné </a:t>
            </a:r>
          </a:p>
          <a:p>
            <a:pPr lvl="1"/>
            <a:r>
              <a:rPr lang="sk-SK" dirty="0"/>
              <a:t>Pripojenie je realizované ako </a:t>
            </a:r>
            <a:r>
              <a:rPr lang="sk-SK" i="1" dirty="0" err="1"/>
              <a:t>singleton</a:t>
            </a:r>
            <a:endParaRPr lang="sk-SK" i="1" dirty="0"/>
          </a:p>
          <a:p>
            <a:r>
              <a:rPr lang="sk-SK" dirty="0"/>
              <a:t>Vykonáva SQL príkazy</a:t>
            </a:r>
          </a:p>
          <a:p>
            <a:r>
              <a:rPr lang="sk-SK" dirty="0"/>
              <a:t>Umožňuje ladenie SQL dopytov</a:t>
            </a:r>
          </a:p>
          <a:p>
            <a:pPr lvl="1"/>
            <a:r>
              <a:rPr lang="sk-SK" dirty="0"/>
              <a:t>Pomocná trieda </a:t>
            </a:r>
            <a:r>
              <a:rPr lang="sk-SK" sz="1200" dirty="0" err="1">
                <a:latin typeface="Consolas" panose="020B0609020204030204" pitchFamily="49" charset="0"/>
              </a:rPr>
              <a:t>DebugStatement</a:t>
            </a:r>
            <a:endParaRPr lang="sk-SK" sz="1200" dirty="0">
              <a:latin typeface="Consolas" panose="020B0609020204030204" pitchFamily="49" charset="0"/>
            </a:endParaRP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6FEB460-CAE3-451A-AD3B-65CBE99801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70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1D0609-D8E5-429B-80AD-1666EB96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</a:t>
            </a:r>
            <a:r>
              <a:rPr lang="en-US" sz="2800" dirty="0">
                <a:latin typeface="Consolas" panose="020B0609020204030204" pitchFamily="49" charset="0"/>
              </a:rPr>
              <a:t>Response</a:t>
            </a:r>
            <a:r>
              <a:rPr lang="sk-SK" dirty="0"/>
              <a:t>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EC1F2A-8081-4913-A9D4-8DAA4C0FA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Predstavuje odpoveď aplikácie na žiadosť používateľa</a:t>
            </a:r>
          </a:p>
          <a:p>
            <a:pPr lvl="1"/>
            <a:r>
              <a:rPr lang="sk-SK" dirty="0"/>
              <a:t>Je priamo dostupná v </a:t>
            </a:r>
            <a:r>
              <a:rPr lang="sk-SK" dirty="0" err="1"/>
              <a:t>kontroleri</a:t>
            </a:r>
            <a:r>
              <a:rPr lang="sk-SK" dirty="0"/>
              <a:t> (</a:t>
            </a:r>
            <a:r>
              <a:rPr lang="sk-SK" dirty="0" err="1"/>
              <a:t>AcontrollerBase</a:t>
            </a:r>
            <a:r>
              <a:rPr lang="sk-SK" dirty="0"/>
              <a:t>)</a:t>
            </a:r>
          </a:p>
          <a:p>
            <a:r>
              <a:rPr lang="sk-SK" dirty="0"/>
              <a:t>Jednoduchá abstraktná trieda s jedinou metódou</a:t>
            </a:r>
            <a:r>
              <a:rPr lang="en-US" dirty="0"/>
              <a:t> </a:t>
            </a:r>
            <a:r>
              <a:rPr lang="en-US" sz="1400" dirty="0">
                <a:latin typeface="Consolas" panose="020B0609020204030204" pitchFamily="49" charset="0"/>
              </a:rPr>
              <a:t>generate()</a:t>
            </a:r>
          </a:p>
          <a:p>
            <a:r>
              <a:rPr lang="sk-SK" dirty="0"/>
              <a:t>Potomkovia</a:t>
            </a:r>
            <a:r>
              <a:rPr lang="en-US" dirty="0"/>
              <a:t>:</a:t>
            </a:r>
          </a:p>
          <a:p>
            <a:pPr lvl="1"/>
            <a:r>
              <a:rPr lang="sk-SK" dirty="0"/>
              <a:t>Trieda </a:t>
            </a:r>
            <a:r>
              <a:rPr lang="sk-SK" sz="1200" dirty="0" err="1">
                <a:latin typeface="Consolas" panose="020B0609020204030204" pitchFamily="49" charset="0"/>
              </a:rPr>
              <a:t>ViewResponse</a:t>
            </a:r>
            <a:r>
              <a:rPr lang="sk-SK" dirty="0"/>
              <a:t> – generuje </a:t>
            </a:r>
            <a:r>
              <a:rPr lang="en-US" dirty="0"/>
              <a:t>HTML </a:t>
            </a:r>
            <a:r>
              <a:rPr lang="sk-SK" dirty="0"/>
              <a:t>odpoveď </a:t>
            </a:r>
            <a:endParaRPr lang="en-US" dirty="0"/>
          </a:p>
          <a:p>
            <a:pPr lvl="1"/>
            <a:r>
              <a:rPr lang="sk-SK" dirty="0"/>
              <a:t>Trieda</a:t>
            </a:r>
            <a:r>
              <a:rPr lang="en-US" dirty="0"/>
              <a:t> </a:t>
            </a:r>
            <a:r>
              <a:rPr lang="en-US" sz="1200" dirty="0" err="1">
                <a:latin typeface="Consolas" panose="020B0609020204030204" pitchFamily="49" charset="0"/>
              </a:rPr>
              <a:t>JsonResponse</a:t>
            </a:r>
            <a:r>
              <a:rPr lang="en-US" dirty="0"/>
              <a:t> – </a:t>
            </a:r>
            <a:r>
              <a:rPr lang="sk-SK" dirty="0"/>
              <a:t>generuje</a:t>
            </a:r>
            <a:r>
              <a:rPr lang="en-US" dirty="0"/>
              <a:t> </a:t>
            </a:r>
            <a:r>
              <a:rPr lang="sk-SK" dirty="0"/>
              <a:t>dátovú odpoveď, napr. pri AJAX žiadostiach</a:t>
            </a:r>
          </a:p>
          <a:p>
            <a:pPr lvl="1"/>
            <a:r>
              <a:rPr lang="sk-SK" dirty="0"/>
              <a:t>Trieda </a:t>
            </a:r>
            <a:r>
              <a:rPr lang="sk-SK" sz="1200" dirty="0" err="1">
                <a:latin typeface="Consolas" panose="020B0609020204030204" pitchFamily="49" charset="0"/>
              </a:rPr>
              <a:t>RedirectResponse</a:t>
            </a:r>
            <a:r>
              <a:rPr lang="sk-SK" dirty="0"/>
              <a:t> – umožňuje presmerovanie</a:t>
            </a:r>
          </a:p>
          <a:p>
            <a:r>
              <a:rPr lang="sk-SK" dirty="0"/>
              <a:t>Možnosť definovania vlastného typu odpovede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3F55454-4534-499B-8A72-01C5496E7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77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A74FB3-E4DE-1B6A-B7ED-0234E50F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Pohľady (</a:t>
            </a:r>
            <a:r>
              <a:rPr lang="en-US" i="1" dirty="0"/>
              <a:t>views</a:t>
            </a:r>
            <a:r>
              <a:rPr lang="sk-SK" dirty="0"/>
              <a:t>)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D4A683D-65BD-F9C4-823B-CE7A66ADB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sk-SK" dirty="0"/>
              <a:t>Pohľady sa nachádzajú v adresári </a:t>
            </a:r>
            <a:r>
              <a:rPr lang="sk-SK" sz="1400" dirty="0" err="1">
                <a:latin typeface="Consolas" panose="020B0609020204030204" pitchFamily="49" charset="0"/>
              </a:rPr>
              <a:t>Views</a:t>
            </a:r>
            <a:endParaRPr lang="sk-SK" sz="1400" dirty="0">
              <a:latin typeface="Consolas" panose="020B0609020204030204" pitchFamily="49" charset="0"/>
            </a:endParaRPr>
          </a:p>
          <a:p>
            <a:pPr lvl="1">
              <a:spcBef>
                <a:spcPts val="300"/>
              </a:spcBef>
            </a:pPr>
            <a:r>
              <a:rPr lang="sk-SK" dirty="0"/>
              <a:t>Sú usporiadané v podadresároch s názvom kontroléra </a:t>
            </a:r>
          </a:p>
          <a:p>
            <a:pPr lvl="1"/>
            <a:r>
              <a:rPr lang="sk-SK" dirty="0"/>
              <a:t>Majú rovnaké meno ako akcia (</a:t>
            </a:r>
            <a:r>
              <a:rPr lang="en-US" sz="1200" dirty="0" err="1">
                <a:latin typeface="Consolas" panose="020B0609020204030204" pitchFamily="49" charset="0"/>
              </a:rPr>
              <a:t>HomeController</a:t>
            </a:r>
            <a:r>
              <a:rPr lang="en-US" sz="1200" dirty="0">
                <a:latin typeface="Consolas" panose="020B0609020204030204" pitchFamily="49" charset="0"/>
              </a:rPr>
              <a:t>@</a:t>
            </a:r>
            <a:r>
              <a:rPr lang="sk-SK" sz="1200" dirty="0">
                <a:latin typeface="Consolas" panose="020B0609020204030204" pitchFamily="49" charset="0"/>
              </a:rPr>
              <a:t>index</a:t>
            </a:r>
            <a:r>
              <a:rPr lang="en-US" sz="1400" dirty="0"/>
              <a:t> </a:t>
            </a:r>
            <a:r>
              <a:rPr lang="sk-SK" sz="1200" dirty="0">
                <a:latin typeface="Consolas" panose="020B0609020204030204" pitchFamily="49" charset="0"/>
                <a:sym typeface="Wingdings" panose="05000000000000000000" pitchFamily="2" charset="2"/>
              </a:rPr>
              <a:t></a:t>
            </a:r>
            <a:r>
              <a:rPr lang="en-US" dirty="0"/>
              <a:t> </a:t>
            </a:r>
            <a:r>
              <a:rPr lang="en-US" sz="1200" dirty="0">
                <a:latin typeface="Consolas" panose="020B0609020204030204" pitchFamily="49" charset="0"/>
              </a:rPr>
              <a:t>Views/Home/</a:t>
            </a:r>
            <a:r>
              <a:rPr lang="en-US" sz="1200" dirty="0" err="1">
                <a:latin typeface="Consolas" panose="020B0609020204030204" pitchFamily="49" charset="0"/>
              </a:rPr>
              <a:t>index.view.php</a:t>
            </a:r>
            <a:r>
              <a:rPr lang="sk-SK" dirty="0"/>
              <a:t>)</a:t>
            </a:r>
          </a:p>
          <a:p>
            <a:r>
              <a:rPr lang="sk-SK" dirty="0"/>
              <a:t>V pohľade sú dostupné premenné: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$data</a:t>
            </a:r>
            <a:r>
              <a:rPr lang="en-US" dirty="0"/>
              <a:t> – </a:t>
            </a:r>
            <a:r>
              <a:rPr lang="sk-SK" dirty="0"/>
              <a:t>dáta, ktoré kontrolér pošle do pohľadu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$auth</a:t>
            </a:r>
            <a:r>
              <a:rPr lang="en-US" dirty="0"/>
              <a:t> – </a:t>
            </a:r>
            <a:r>
              <a:rPr lang="sk-SK" dirty="0"/>
              <a:t>informácie</a:t>
            </a:r>
            <a:r>
              <a:rPr lang="en-US" dirty="0"/>
              <a:t> </a:t>
            </a:r>
            <a:r>
              <a:rPr lang="sk-SK" dirty="0"/>
              <a:t>o prihlásenom používateľovi (ak taký je)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$link</a:t>
            </a:r>
            <a:r>
              <a:rPr lang="en-US" dirty="0"/>
              <a:t> – </a:t>
            </a:r>
            <a:r>
              <a:rPr lang="sk-SK" dirty="0"/>
              <a:t>pomocník na generovanie URL adries (trieda </a:t>
            </a:r>
            <a:r>
              <a:rPr lang="sk-SK" sz="1200" dirty="0" err="1">
                <a:latin typeface="Consolas" panose="020B0609020204030204" pitchFamily="49" charset="0"/>
              </a:rPr>
              <a:t>LinkGenerator</a:t>
            </a:r>
            <a:r>
              <a:rPr lang="sk-SK" dirty="0"/>
              <a:t>)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$layout</a:t>
            </a:r>
            <a:r>
              <a:rPr lang="en-US" dirty="0"/>
              <a:t> – </a:t>
            </a:r>
            <a:r>
              <a:rPr lang="sk-SK" dirty="0"/>
              <a:t>nastavenie rozloženia celého dokumentu (viď ďalej)</a:t>
            </a:r>
          </a:p>
          <a:p>
            <a:pPr lvl="1"/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F6727E6-2147-73B5-5B1E-88F9C482EB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099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5A0E33-7161-4EC4-8492-1119EC7E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Vytvorenie pohľadu – ukážka kódu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52220A-1C28-42DA-9B58-393A7C591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Použitie </a:t>
            </a:r>
            <a:r>
              <a:rPr lang="sk-SK" i="1" dirty="0" err="1"/>
              <a:t>helper</a:t>
            </a:r>
            <a:r>
              <a:rPr lang="sk-SK" dirty="0"/>
              <a:t> metódy na vykreslenie pohľadu </a:t>
            </a:r>
            <a:r>
              <a:rPr lang="en-US" dirty="0"/>
              <a:t>(</a:t>
            </a:r>
            <a:r>
              <a:rPr lang="sk-SK" i="1" dirty="0" err="1"/>
              <a:t>view</a:t>
            </a:r>
            <a:r>
              <a:rPr lang="en-US" dirty="0"/>
              <a:t>)</a:t>
            </a:r>
            <a:endParaRPr lang="sk-SK" dirty="0"/>
          </a:p>
          <a:p>
            <a:pPr lvl="1"/>
            <a:r>
              <a:rPr lang="sk-SK" dirty="0"/>
              <a:t>Automatické vyhľadanie pohľadu (príp. je možné</a:t>
            </a:r>
            <a:r>
              <a:rPr lang="sk-SK" i="1" dirty="0"/>
              <a:t> </a:t>
            </a:r>
            <a:r>
              <a:rPr lang="sk-SK" dirty="0"/>
              <a:t>pohľad</a:t>
            </a:r>
            <a:r>
              <a:rPr lang="en-US" dirty="0"/>
              <a:t> </a:t>
            </a:r>
            <a:r>
              <a:rPr lang="sk-SK" dirty="0"/>
              <a:t>určiť cez parameter)</a:t>
            </a:r>
          </a:p>
          <a:p>
            <a:pPr lvl="1"/>
            <a:r>
              <a:rPr lang="sk-SK" dirty="0"/>
              <a:t>Poslanie dát do pohľadu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0C50AF7-2FB6-4E06-95B2-176A9BBC4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47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0CDDFC-E327-4A42-8B25-708AB8CE4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32" y="2655415"/>
            <a:ext cx="2569934" cy="1431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[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'meno'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'študent'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11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4F8209-CEBF-404F-A6AA-BACE92A0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Šablóna pre vykreslenie pohľadu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02EF36-1258-456A-A8CF-9FADD409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3021197"/>
          </a:xfrm>
        </p:spPr>
        <p:txBody>
          <a:bodyPr/>
          <a:lstStyle/>
          <a:p>
            <a:r>
              <a:rPr lang="sk-SK" dirty="0"/>
              <a:t>Do nej sa umiestňuje HTML/PHP kód pre zobrazenie (jeho časť)</a:t>
            </a:r>
            <a:endParaRPr lang="en-US" dirty="0"/>
          </a:p>
          <a:p>
            <a:pPr lvl="1"/>
            <a:r>
              <a:rPr lang="sk-SK" dirty="0"/>
              <a:t>Zvyčajne</a:t>
            </a:r>
            <a:r>
              <a:rPr lang="en-US" dirty="0"/>
              <a:t> </a:t>
            </a:r>
            <a:r>
              <a:rPr lang="sk-SK" dirty="0"/>
              <a:t>sa šablóna vkladá do nejakého rozloženia (</a:t>
            </a:r>
            <a:r>
              <a:rPr lang="sk-SK" i="1" dirty="0" err="1"/>
              <a:t>layout</a:t>
            </a:r>
            <a:r>
              <a:rPr lang="sk-SK" dirty="0"/>
              <a:t>)</a:t>
            </a:r>
            <a:r>
              <a:rPr lang="en-US" dirty="0"/>
              <a:t> </a:t>
            </a:r>
            <a:r>
              <a:rPr lang="sk-SK" dirty="0"/>
              <a:t>definovaného v konfigurácii</a:t>
            </a:r>
          </a:p>
          <a:p>
            <a:pPr lvl="1"/>
            <a:r>
              <a:rPr lang="sk-SK" dirty="0"/>
              <a:t>Zobrazí dáta, ktoré jej pošle kontrolér (ale žiadna aplikačná logika</a:t>
            </a:r>
            <a:r>
              <a:rPr lang="en-US" dirty="0"/>
              <a:t>!</a:t>
            </a:r>
            <a:r>
              <a:rPr lang="sk-SK" dirty="0"/>
              <a:t>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3699CFF-25FB-4C91-B08A-1A768D4714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48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A6FCA1-C966-4543-A286-81A95BC68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0" y="2646146"/>
            <a:ext cx="3108543" cy="2010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/** @var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Ahoj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&lt;?=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'meno'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76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61672E-3B90-AFD4-1E7D-CAF748E0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</a:t>
            </a:r>
            <a:r>
              <a:rPr lang="sk-SK" sz="2800" dirty="0" err="1">
                <a:latin typeface="Consolas" panose="020B0609020204030204" pitchFamily="49" charset="0"/>
              </a:rPr>
              <a:t>LinkGenerator</a:t>
            </a:r>
            <a:endParaRPr lang="sk-SK" sz="2800" dirty="0">
              <a:latin typeface="Consolas" panose="020B0609020204030204" pitchFamily="49" charset="0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CB3458-723D-55D1-1405-F8692370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3041559"/>
          </a:xfrm>
        </p:spPr>
        <p:txBody>
          <a:bodyPr/>
          <a:lstStyle/>
          <a:p>
            <a:r>
              <a:rPr lang="sk-SK" dirty="0"/>
              <a:t>Pomocná trieda pre tvorbu URL adries</a:t>
            </a:r>
          </a:p>
          <a:p>
            <a:pPr lvl="1"/>
            <a:r>
              <a:rPr lang="sk-SK" dirty="0"/>
              <a:t>Na základe parametrov (napr.</a:t>
            </a:r>
            <a:r>
              <a:rPr lang="en-US" dirty="0"/>
              <a:t> </a:t>
            </a:r>
            <a:r>
              <a:rPr lang="sk-SK" sz="1200" dirty="0"/>
              <a:t>"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</a:rPr>
              <a:t>kontroler</a:t>
            </a:r>
            <a:r>
              <a:rPr lang="en-US" sz="1200" dirty="0">
                <a:latin typeface="Consolas" panose="020B0609020204030204" pitchFamily="49" charset="0"/>
              </a:rPr>
              <a:t>&gt;.&lt;</a:t>
            </a:r>
            <a:r>
              <a:rPr lang="en-US" sz="1200" dirty="0" err="1">
                <a:latin typeface="Consolas" panose="020B0609020204030204" pitchFamily="49" charset="0"/>
              </a:rPr>
              <a:t>akcia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  <a:r>
              <a:rPr lang="sk-SK" sz="1200" dirty="0"/>
              <a:t> "</a:t>
            </a:r>
            <a:r>
              <a:rPr lang="sk-SK" dirty="0"/>
              <a:t>) vytvorí požadovanú URL adresu </a:t>
            </a:r>
          </a:p>
          <a:p>
            <a:pPr lvl="1"/>
            <a:r>
              <a:rPr lang="sk-SK" dirty="0"/>
              <a:t>Odporúčanie: Dodržiavať názov kontroléra (rozlišovať malé a veľké písmená)</a:t>
            </a:r>
            <a:endParaRPr lang="en-US" dirty="0"/>
          </a:p>
          <a:p>
            <a:pPr lvl="1"/>
            <a:r>
              <a:rPr lang="sk-SK" dirty="0"/>
              <a:t>Umožňuje pridávanie URL parametrov k URL adrese</a:t>
            </a:r>
          </a:p>
          <a:p>
            <a:pPr lvl="1"/>
            <a:r>
              <a:rPr lang="sk-SK" dirty="0"/>
              <a:t>Využitie nájde hlavne v kontroléroch a pohľadoch (premenná </a:t>
            </a:r>
            <a:r>
              <a:rPr lang="en-US" sz="1200" dirty="0">
                <a:latin typeface="Consolas" panose="020B0609020204030204" pitchFamily="49" charset="0"/>
              </a:rPr>
              <a:t>$</a:t>
            </a:r>
            <a:r>
              <a:rPr lang="sk-SK" sz="1200" dirty="0" err="1">
                <a:latin typeface="Consolas" panose="020B0609020204030204" pitchFamily="49" charset="0"/>
              </a:rPr>
              <a:t>link</a:t>
            </a:r>
            <a:r>
              <a:rPr lang="sk-SK" dirty="0"/>
              <a:t>)</a:t>
            </a:r>
          </a:p>
          <a:p>
            <a:pPr marL="615950" lvl="1" indent="0">
              <a:buNone/>
            </a:pPr>
            <a:r>
              <a:rPr lang="sk-SK" dirty="0"/>
              <a:t> 	kontrolér:			         </a:t>
            </a:r>
          </a:p>
          <a:p>
            <a:pPr marL="615950" lvl="1" indent="0">
              <a:buNone/>
            </a:pPr>
            <a:endParaRPr lang="sk-SK" dirty="0"/>
          </a:p>
          <a:p>
            <a:pPr marL="615950" lvl="1" indent="0">
              <a:buNone/>
            </a:pPr>
            <a:r>
              <a:rPr lang="sk-SK" dirty="0"/>
              <a:t>        pohľad: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97CD9FA-CC8E-048B-402B-9E2595DCC2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49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49CB04-6CA3-7159-8470-71BE9DBA7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127" y="3620481"/>
            <a:ext cx="3802506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admin.index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C8924-A846-FA37-58F1-7E0A76DC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180" y="4243495"/>
            <a:ext cx="4122422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home.index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&gt;späť&lt;/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3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Architektonické návrhové vzory</a:t>
            </a:r>
          </a:p>
        </p:txBody>
      </p:sp>
      <p:sp>
        <p:nvSpPr>
          <p:cNvPr id="245" name="Google Shape;245;p3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</a:t>
            </a:fld>
            <a:endParaRPr lang="sk-SK"/>
          </a:p>
        </p:txBody>
      </p:sp>
      <p:sp>
        <p:nvSpPr>
          <p:cNvPr id="246" name="Google Shape;246;p33"/>
          <p:cNvSpPr txBox="1"/>
          <p:nvPr/>
        </p:nvSpPr>
        <p:spPr>
          <a:xfrm>
            <a:off x="2462400" y="1513225"/>
            <a:ext cx="3433800" cy="30603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Aplikácia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895D7-E1E9-422E-9BFA-674C49F6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Rozloženie HTML stránky (</a:t>
            </a:r>
            <a:r>
              <a:rPr lang="en-US" i="1" dirty="0"/>
              <a:t>layout</a:t>
            </a:r>
            <a:r>
              <a:rPr lang="sk-SK" dirty="0"/>
              <a:t>)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EC0F58-1D35-434C-B114-B7429114F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 adresári s pohľadmi sa nachádza aj súbor s celkovým dizajnom aplikácie</a:t>
            </a:r>
          </a:p>
          <a:p>
            <a:pPr lvl="1"/>
            <a:r>
              <a:rPr lang="sk-SK" dirty="0"/>
              <a:t>Základné rozloženie je </a:t>
            </a:r>
            <a:r>
              <a:rPr lang="sk-SK" sz="1200" dirty="0" err="1">
                <a:latin typeface="Consolas" panose="020B0609020204030204" pitchFamily="49" charset="0"/>
              </a:rPr>
              <a:t>root.layout.view.php</a:t>
            </a:r>
            <a:endParaRPr lang="sk-SK" sz="1200" dirty="0">
              <a:latin typeface="Consolas" panose="020B0609020204030204" pitchFamily="49" charset="0"/>
            </a:endParaRPr>
          </a:p>
          <a:p>
            <a:pPr lvl="1"/>
            <a:r>
              <a:rPr lang="sk-SK" dirty="0"/>
              <a:t>Obsahuje všetko, čo je potrebné (odkazy na CSS, </a:t>
            </a:r>
            <a:r>
              <a:rPr lang="sk-SK" dirty="0" err="1"/>
              <a:t>Javascript</a:t>
            </a:r>
            <a:r>
              <a:rPr lang="sk-SK" dirty="0"/>
              <a:t>, iné knižnice a frameworky, ...)</a:t>
            </a:r>
          </a:p>
          <a:p>
            <a:pPr lvl="1"/>
            <a:r>
              <a:rPr lang="sk-SK" dirty="0"/>
              <a:t>Dokopy s príslušným pohľadom tvorí vygenerované HTML pre odpoveď</a:t>
            </a:r>
          </a:p>
          <a:p>
            <a:r>
              <a:rPr lang="sk-SK" dirty="0"/>
              <a:t>Pri zostavovaní stránky sa použije predvolené rozloženie z konfigurácie</a:t>
            </a:r>
            <a:r>
              <a:rPr lang="en-US" dirty="0"/>
              <a:t> </a:t>
            </a:r>
            <a:endParaRPr lang="sk-SK" dirty="0"/>
          </a:p>
          <a:p>
            <a:pPr lvl="1"/>
            <a:r>
              <a:rPr lang="sk-SK" dirty="0"/>
              <a:t>Prípadne je možné ho zmeniť vo vnútri pohľadu</a:t>
            </a:r>
          </a:p>
          <a:p>
            <a:pPr lvl="1"/>
            <a:endParaRPr lang="sk-SK" dirty="0"/>
          </a:p>
          <a:p>
            <a:pPr marL="127000" indent="0">
              <a:buNone/>
            </a:pPr>
            <a:endParaRPr lang="sk-SK" dirty="0"/>
          </a:p>
          <a:p>
            <a:pPr marL="12700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891C2DF-07DD-4016-B1AC-316E0828F9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50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B20F0B-7E28-DC9E-51AA-345966BE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25" y="3566551"/>
            <a:ext cx="2668248" cy="6592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161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923F57-A4F2-4797-94B8-3AFC794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Adresár </a:t>
            </a:r>
            <a:r>
              <a:rPr lang="en-US" sz="2800" dirty="0">
                <a:latin typeface="Consolas" panose="020B0609020204030204" pitchFamily="49" charset="0"/>
              </a:rPr>
              <a:t>public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B14FE7-4C99-48BD-A812-BECAD4985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Obsahuje všetky verejné zdroje aplikácie</a:t>
            </a:r>
          </a:p>
          <a:p>
            <a:pPr lvl="1"/>
            <a:r>
              <a:rPr lang="sk-SK" dirty="0"/>
              <a:t>CSS</a:t>
            </a:r>
          </a:p>
          <a:p>
            <a:pPr lvl="1"/>
            <a:r>
              <a:rPr lang="sk-SK" dirty="0"/>
              <a:t>JavaScript skripty</a:t>
            </a:r>
          </a:p>
          <a:p>
            <a:pPr lvl="1"/>
            <a:r>
              <a:rPr lang="sk-SK" dirty="0"/>
              <a:t>Obrázky, videá</a:t>
            </a:r>
          </a:p>
          <a:p>
            <a:pPr lvl="1"/>
            <a:r>
              <a:rPr lang="sk-SK" dirty="0"/>
              <a:t>HTML súbory</a:t>
            </a:r>
          </a:p>
          <a:p>
            <a:r>
              <a:rPr lang="sk-SK" dirty="0"/>
              <a:t>Nedá sa</a:t>
            </a:r>
            <a:r>
              <a:rPr lang="en-US" dirty="0"/>
              <a:t> k </a:t>
            </a:r>
            <a:r>
              <a:rPr lang="sk-SK" dirty="0"/>
              <a:t>nim</a:t>
            </a:r>
            <a:r>
              <a:rPr lang="en-US" dirty="0"/>
              <a:t> </a:t>
            </a:r>
            <a:r>
              <a:rPr lang="sk-SK" dirty="0"/>
              <a:t>obmedziť prístup</a:t>
            </a:r>
          </a:p>
          <a:p>
            <a:pPr lvl="1"/>
            <a:r>
              <a:rPr lang="sk-SK" dirty="0"/>
              <a:t>Ak je to potrebné, riadenie prístupu k súborom je nutné implementovať zvlášť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3E94F86-1B51-4389-B433-B7FDFDF5C3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539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F7389E-1AC5-E259-94CA-0E3CDECE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Podpora autentifikácie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539C2D4-D51F-B4DA-8860-85AB1DA81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Dostupná od verzie FW 2.0</a:t>
            </a:r>
          </a:p>
          <a:p>
            <a:r>
              <a:rPr lang="sk-SK" dirty="0"/>
              <a:t>Abstraktná trieda </a:t>
            </a:r>
            <a:r>
              <a:rPr lang="sk-SK" sz="1400" dirty="0" err="1">
                <a:latin typeface="Consolas" panose="020B0609020204030204" pitchFamily="49" charset="0"/>
              </a:rPr>
              <a:t>AAuthenticator</a:t>
            </a:r>
            <a:r>
              <a:rPr lang="sk-SK" dirty="0"/>
              <a:t>  </a:t>
            </a:r>
          </a:p>
          <a:p>
            <a:pPr lvl="1"/>
            <a:r>
              <a:rPr lang="sk-SK" dirty="0"/>
              <a:t>Povinný predok každej autentifikačnej triedy</a:t>
            </a:r>
          </a:p>
          <a:p>
            <a:pPr lvl="1"/>
            <a:r>
              <a:rPr lang="sk-SK" dirty="0"/>
              <a:t>Predpisuje metódy, ktoré musí každá autentifikačná trieda implementovať</a:t>
            </a:r>
          </a:p>
          <a:p>
            <a:r>
              <a:rPr lang="sk-SK" dirty="0"/>
              <a:t>Referenčná implementácia </a:t>
            </a:r>
            <a:r>
              <a:rPr lang="sk-SK" sz="1400" dirty="0" err="1">
                <a:latin typeface="Consolas" panose="020B0609020204030204" pitchFamily="49" charset="0"/>
              </a:rPr>
              <a:t>DummyAuthenticator</a:t>
            </a:r>
            <a:endParaRPr lang="sk-SK" sz="1400" dirty="0">
              <a:latin typeface="Consolas" panose="020B0609020204030204" pitchFamily="49" charset="0"/>
            </a:endParaRPr>
          </a:p>
          <a:p>
            <a:pPr lvl="1"/>
            <a:r>
              <a:rPr lang="sk-SK" dirty="0"/>
              <a:t>V konfigurácii sa určí, ktorý autentifikačná trieda bude použitá</a:t>
            </a:r>
          </a:p>
          <a:p>
            <a:r>
              <a:rPr lang="sk-SK" dirty="0" err="1"/>
              <a:t>Kontroler</a:t>
            </a:r>
            <a:r>
              <a:rPr lang="sk-SK" dirty="0"/>
              <a:t> pre autentifikáciu</a:t>
            </a:r>
          </a:p>
          <a:p>
            <a:pPr lvl="1"/>
            <a:r>
              <a:rPr lang="sk-SK" dirty="0"/>
              <a:t>Pohľady pre prihlásenie a odhlásenie používateľa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9DAB169-D62E-8518-6792-3E19201F7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273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27BD4B-FBA8-F8D3-E249-A1269917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Ošetrovanie chýb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C6165FE-C360-EAE6-3FE3-29EE76FCB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FW m</a:t>
            </a:r>
            <a:r>
              <a:rPr lang="sk-SK" dirty="0"/>
              <a:t>á vlastné zobrazovanie chýb </a:t>
            </a:r>
          </a:p>
          <a:p>
            <a:pPr lvl="1"/>
            <a:r>
              <a:rPr lang="sk-SK" dirty="0"/>
              <a:t>Pri akejkoľvek chybe vyhodí výnimku, ktorú zobrazí</a:t>
            </a:r>
          </a:p>
          <a:p>
            <a:pPr lvl="1"/>
            <a:r>
              <a:rPr lang="sk-SK" dirty="0"/>
              <a:t>Možnosť vyhodenia vlastnej výnimky </a:t>
            </a:r>
            <a:r>
              <a:rPr lang="sk-SK" sz="1200" dirty="0" err="1">
                <a:latin typeface="Consolas" panose="020B0609020204030204" pitchFamily="49" charset="0"/>
              </a:rPr>
              <a:t>HTTPException</a:t>
            </a:r>
            <a:endParaRPr lang="sk-SK" sz="1200" dirty="0">
              <a:latin typeface="Consolas" panose="020B0609020204030204" pitchFamily="49" charset="0"/>
            </a:endParaRPr>
          </a:p>
          <a:p>
            <a:r>
              <a:rPr lang="sk-SK" dirty="0"/>
              <a:t>Nastavenie zobrazenie detailných informácií o výnimke </a:t>
            </a:r>
          </a:p>
          <a:p>
            <a:pPr lvl="1"/>
            <a:r>
              <a:rPr lang="sk-SK" dirty="0"/>
              <a:t>Konfiguračná konštanta </a:t>
            </a:r>
            <a:r>
              <a:rPr lang="sk-SK" sz="1200" dirty="0">
                <a:latin typeface="Consolas" panose="020B0609020204030204" pitchFamily="49" charset="0"/>
              </a:rPr>
              <a:t>SHOW_EXCEPTION_DETAILS</a:t>
            </a:r>
          </a:p>
          <a:p>
            <a:pPr lvl="1"/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2368999-C1DB-DBDD-427B-D0D925A89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53</a:t>
            </a:fld>
            <a:endParaRPr lang="en-GB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7F0C4B-2AC3-6B9B-8009-8018B2F7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63" y="3472658"/>
            <a:ext cx="2817355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vvv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9BFA94F2-AEBF-974F-8348-F98B335A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66" y="3472658"/>
            <a:ext cx="5340684" cy="1146244"/>
          </a:xfrm>
          <a:prstGeom prst="rect">
            <a:avLst/>
          </a:prstGeom>
        </p:spPr>
      </p:pic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F11F62DD-8F72-7254-DFEF-FCF4E27F4836}"/>
              </a:ext>
            </a:extLst>
          </p:cNvPr>
          <p:cNvSpPr/>
          <p:nvPr/>
        </p:nvSpPr>
        <p:spPr>
          <a:xfrm>
            <a:off x="2997835" y="3856682"/>
            <a:ext cx="354767" cy="170673"/>
          </a:xfrm>
          <a:prstGeom prst="right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243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B258DA-E560-7526-9528-2C79D3E1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Iné PHP frameworky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DAA4B8-0E78-8345-F31E-29EF9CE75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89F8B85-E73F-59D9-345D-2E2BF38D39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54</a:t>
            </a:fld>
            <a:endParaRPr lang="en-GB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2E24575-39A0-1A8D-6805-5E1905ED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061" y="1734352"/>
            <a:ext cx="1539373" cy="495343"/>
          </a:xfrm>
          <a:prstGeom prst="rect">
            <a:avLst/>
          </a:prstGeom>
        </p:spPr>
      </p:pic>
      <p:pic>
        <p:nvPicPr>
          <p:cNvPr id="8" name="Obrázok 7" descr="Obrázok, na ktorom je písmo, grafika, logo, symbol&#10;&#10;Automaticky generovaný popis">
            <a:extLst>
              <a:ext uri="{FF2B5EF4-FFF2-40B4-BE49-F238E27FC236}">
                <a16:creationId xmlns:a16="http://schemas.microsoft.com/office/drawing/2014/main" id="{BA8E3DB9-5CA5-0E77-3D7A-72AC463A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725" y="1734352"/>
            <a:ext cx="574285" cy="689142"/>
          </a:xfrm>
          <a:prstGeom prst="rect">
            <a:avLst/>
          </a:prstGeom>
        </p:spPr>
      </p:pic>
      <p:pic>
        <p:nvPicPr>
          <p:cNvPr id="10" name="Obrázok 9" descr="Obrázok, na ktorom je písmo, text, grafika, logo&#10;&#10;Automaticky generovaný popis">
            <a:extLst>
              <a:ext uri="{FF2B5EF4-FFF2-40B4-BE49-F238E27FC236}">
                <a16:creationId xmlns:a16="http://schemas.microsoft.com/office/drawing/2014/main" id="{69B50118-96EB-69D3-38BE-7916B5EE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472" y="879423"/>
            <a:ext cx="1447946" cy="723973"/>
          </a:xfrm>
          <a:prstGeom prst="rect">
            <a:avLst/>
          </a:prstGeom>
        </p:spPr>
      </p:pic>
      <p:pic>
        <p:nvPicPr>
          <p:cNvPr id="11" name="Obrázok 10" descr="Obrázok, na ktorom je text, logo, písmo, grafika&#10;&#10;Automaticky generovaný popis">
            <a:extLst>
              <a:ext uri="{FF2B5EF4-FFF2-40B4-BE49-F238E27FC236}">
                <a16:creationId xmlns:a16="http://schemas.microsoft.com/office/drawing/2014/main" id="{B59B32FF-C2BE-C45E-3432-BE39E29D1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386" y="2345092"/>
            <a:ext cx="1144381" cy="650573"/>
          </a:xfrm>
          <a:prstGeom prst="rect">
            <a:avLst/>
          </a:prstGeom>
        </p:spPr>
      </p:pic>
      <p:pic>
        <p:nvPicPr>
          <p:cNvPr id="13" name="Obrázok 12" descr="Obrázok, na ktorom je kreslený obrázok, logo, grafika, písmo&#10;&#10;Automaticky generovaný popis">
            <a:extLst>
              <a:ext uri="{FF2B5EF4-FFF2-40B4-BE49-F238E27FC236}">
                <a16:creationId xmlns:a16="http://schemas.microsoft.com/office/drawing/2014/main" id="{64D454C9-1676-4D83-598F-3D31048C5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061" y="597312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60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PHP frameworky </a:t>
            </a:r>
            <a:r>
              <a:rPr lang="en-US" dirty="0"/>
              <a:t>(1)</a:t>
            </a:r>
            <a:endParaRPr lang="sk-SK" dirty="0"/>
          </a:p>
        </p:txBody>
      </p:sp>
      <p:sp>
        <p:nvSpPr>
          <p:cNvPr id="1068" name="Google Shape;1068;p76"/>
          <p:cNvSpPr txBox="1"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 praxi používané frameworky:</a:t>
            </a:r>
            <a:r>
              <a:rPr lang="sk-SK" i="1" dirty="0"/>
              <a:t> </a:t>
            </a:r>
          </a:p>
          <a:p>
            <a:pPr lvl="1">
              <a:spcBef>
                <a:spcPts val="0"/>
              </a:spcBef>
            </a:pPr>
            <a:r>
              <a:rPr lang="sk-SK" i="1" dirty="0">
                <a:hlinkClick r:id="rId3"/>
              </a:rPr>
              <a:t>Laravel</a:t>
            </a:r>
            <a:r>
              <a:rPr lang="sk-SK" dirty="0"/>
              <a:t>, </a:t>
            </a:r>
            <a:r>
              <a:rPr lang="sk-SK" i="1" dirty="0">
                <a:hlinkClick r:id="rId4"/>
              </a:rPr>
              <a:t>Symphony</a:t>
            </a:r>
            <a:r>
              <a:rPr lang="sk-SK" dirty="0"/>
              <a:t>, </a:t>
            </a:r>
            <a:r>
              <a:rPr lang="sk-SK" i="1" dirty="0">
                <a:hlinkClick r:id="rId5"/>
              </a:rPr>
              <a:t>CodeIgniter</a:t>
            </a:r>
            <a:r>
              <a:rPr lang="sk-SK" dirty="0"/>
              <a:t>, </a:t>
            </a:r>
            <a:r>
              <a:rPr lang="sk-SK" i="1" dirty="0">
                <a:hlinkClick r:id="rId6"/>
              </a:rPr>
              <a:t>Nette</a:t>
            </a:r>
            <a:r>
              <a:rPr lang="sk-SK" i="1" dirty="0"/>
              <a:t>, </a:t>
            </a:r>
            <a:r>
              <a:rPr lang="sk-SK" i="1" dirty="0">
                <a:hlinkClick r:id="rId7"/>
              </a:rPr>
              <a:t>CakePHP</a:t>
            </a:r>
            <a:r>
              <a:rPr lang="sk-SK" dirty="0"/>
              <a:t>, ...</a:t>
            </a:r>
          </a:p>
          <a:p>
            <a:pPr lvl="1">
              <a:spcBef>
                <a:spcPts val="0"/>
              </a:spcBef>
            </a:pPr>
            <a:r>
              <a:rPr lang="sk-SK" dirty="0"/>
              <a:t>Podiel </a:t>
            </a:r>
            <a:r>
              <a:rPr lang="sk-SK" dirty="0">
                <a:hlinkClick r:id="rId8"/>
              </a:rPr>
              <a:t>https://www.excellentwebworld.com/best-php-frameworks/</a:t>
            </a:r>
            <a:r>
              <a:rPr lang="sk-SK" dirty="0"/>
              <a:t>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Vlastnosti </a:t>
            </a:r>
            <a:r>
              <a:rPr lang="sk-SK" dirty="0" err="1"/>
              <a:t>frameworkov</a:t>
            </a:r>
            <a:r>
              <a:rPr lang="en-US" dirty="0"/>
              <a:t>: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Dômyselnejší </a:t>
            </a:r>
            <a:r>
              <a:rPr lang="sk-SK" i="1" dirty="0" err="1"/>
              <a:t>bootloader</a:t>
            </a:r>
            <a:endParaRPr lang="sk-SK" i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i="1" dirty="0" err="1"/>
              <a:t>Dependency</a:t>
            </a:r>
            <a:r>
              <a:rPr lang="sk-SK" i="1" dirty="0"/>
              <a:t> </a:t>
            </a:r>
            <a:r>
              <a:rPr lang="sk-SK" i="1" dirty="0" err="1"/>
              <a:t>Injection</a:t>
            </a:r>
            <a:r>
              <a:rPr lang="sk-SK" i="1" dirty="0"/>
              <a:t>, Lazy </a:t>
            </a:r>
            <a:r>
              <a:rPr lang="sk-SK" i="1" dirty="0" err="1"/>
              <a:t>loading</a:t>
            </a:r>
            <a:r>
              <a:rPr lang="sk-SK" i="1" dirty="0"/>
              <a:t>, Reflexia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Rôzne pomocné (</a:t>
            </a:r>
            <a:r>
              <a:rPr lang="sk-SK" i="1" dirty="0" err="1"/>
              <a:t>helper</a:t>
            </a:r>
            <a:r>
              <a:rPr lang="sk-SK" dirty="0"/>
              <a:t>) triedy</a:t>
            </a:r>
            <a:endParaRPr lang="en-US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Object relational mapping </a:t>
            </a:r>
            <a:r>
              <a:rPr lang="sk-SK" dirty="0"/>
              <a:t>(ORM) prístup </a:t>
            </a:r>
            <a:r>
              <a:rPr lang="en-US" dirty="0"/>
              <a:t>pre pr</a:t>
            </a:r>
            <a:r>
              <a:rPr lang="sk-SK" dirty="0"/>
              <a:t>á</a:t>
            </a:r>
            <a:r>
              <a:rPr lang="en-US" dirty="0"/>
              <a:t>cu s DB</a:t>
            </a:r>
            <a:r>
              <a:rPr lang="sk-SK" dirty="0"/>
              <a:t> entitami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Migrácie, naplnenie DB dátami </a:t>
            </a:r>
            <a:r>
              <a:rPr lang="en-US" dirty="0"/>
              <a:t>(</a:t>
            </a:r>
            <a:r>
              <a:rPr lang="sk-SK" i="1" dirty="0" err="1"/>
              <a:t>seed</a:t>
            </a:r>
            <a:r>
              <a:rPr lang="en-US" i="1" dirty="0" err="1"/>
              <a:t>ing</a:t>
            </a:r>
            <a:r>
              <a:rPr lang="en-US" dirty="0"/>
              <a:t>)</a:t>
            </a:r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</p:txBody>
      </p:sp>
      <p:sp>
        <p:nvSpPr>
          <p:cNvPr id="1069" name="Google Shape;1069;p7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55</a:t>
            </a:fld>
            <a:endParaRPr lang="sk-SK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3CB910-8A3D-9908-CB47-C2E16B15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PHP frameworky </a:t>
            </a:r>
            <a:r>
              <a:rPr lang="en-US" dirty="0"/>
              <a:t>(2)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CEEDDD-19F8-3EFA-491F-A94DD83E5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Používajú prepracované šablónovacie systémy</a:t>
            </a:r>
          </a:p>
          <a:p>
            <a:pPr lvl="1"/>
            <a:r>
              <a:rPr lang="sk-SK" i="1" dirty="0" err="1">
                <a:hlinkClick r:id="rId2"/>
              </a:rPr>
              <a:t>Blade</a:t>
            </a:r>
            <a:r>
              <a:rPr lang="sk-SK" dirty="0"/>
              <a:t> (</a:t>
            </a:r>
            <a:r>
              <a:rPr lang="sk-SK" i="1" dirty="0" err="1"/>
              <a:t>Laravel</a:t>
            </a:r>
            <a:r>
              <a:rPr lang="en-US" dirty="0"/>
              <a:t>), </a:t>
            </a:r>
            <a:r>
              <a:rPr lang="en-US" i="1" dirty="0">
                <a:hlinkClick r:id="rId3"/>
              </a:rPr>
              <a:t>Latte</a:t>
            </a:r>
            <a:r>
              <a:rPr lang="en-US" dirty="0"/>
              <a:t> (</a:t>
            </a:r>
            <a:r>
              <a:rPr lang="en-US" i="1" dirty="0" err="1"/>
              <a:t>Nette</a:t>
            </a:r>
            <a:r>
              <a:rPr lang="en-US" dirty="0"/>
              <a:t>), </a:t>
            </a:r>
            <a:r>
              <a:rPr lang="en-US" i="1" dirty="0">
                <a:hlinkClick r:id="rId4"/>
              </a:rPr>
              <a:t>Twig</a:t>
            </a:r>
            <a:r>
              <a:rPr lang="en-US" dirty="0"/>
              <a:t> (Symphony), … </a:t>
            </a:r>
            <a:endParaRPr lang="sk-SK" dirty="0"/>
          </a:p>
          <a:p>
            <a:r>
              <a:rPr lang="en-US" dirty="0"/>
              <a:t>M</a:t>
            </a:r>
            <a:r>
              <a:rPr lang="sk-SK" dirty="0" err="1"/>
              <a:t>ajú</a:t>
            </a:r>
            <a:r>
              <a:rPr lang="sk-SK" dirty="0"/>
              <a:t> komplikovanejšie smerovanie</a:t>
            </a:r>
          </a:p>
          <a:p>
            <a:pPr lvl="1"/>
            <a:r>
              <a:rPr lang="sk-SK" dirty="0"/>
              <a:t>Umožňujú použitie </a:t>
            </a:r>
            <a:r>
              <a:rPr lang="sk-SK" i="1" dirty="0" err="1"/>
              <a:t>pretty</a:t>
            </a:r>
            <a:r>
              <a:rPr lang="sk-SK" i="1" dirty="0"/>
              <a:t> URL</a:t>
            </a:r>
          </a:p>
          <a:p>
            <a:pPr lvl="1"/>
            <a:r>
              <a:rPr lang="sk-SK" dirty="0"/>
              <a:t>Priraďujú kontroléry/akcie k danej URL, ako aj parametre (povinné, voliteľné)</a:t>
            </a:r>
          </a:p>
          <a:p>
            <a:pPr lvl="1"/>
            <a:r>
              <a:rPr lang="sk-SK" dirty="0"/>
              <a:t>Určujú povolené HTTP metódy</a:t>
            </a:r>
          </a:p>
          <a:p>
            <a:pPr lvl="1"/>
            <a:r>
              <a:rPr lang="sk-SK" dirty="0"/>
              <a:t>Môžu definovať, ktoré akcie vyžadujú prihlásenie</a:t>
            </a: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1CF8E06-1910-2363-153A-0564DF42B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242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7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ORM (</a:t>
            </a:r>
            <a:r>
              <a:rPr lang="sk-SK" err="1"/>
              <a:t>Object</a:t>
            </a:r>
            <a:r>
              <a:rPr lang="en-US"/>
              <a:t> R</a:t>
            </a:r>
            <a:r>
              <a:rPr lang="sk-SK" err="1"/>
              <a:t>elational</a:t>
            </a:r>
            <a:r>
              <a:rPr lang="sk-SK"/>
              <a:t> </a:t>
            </a:r>
            <a:r>
              <a:rPr lang="sk-SK" err="1"/>
              <a:t>Mapping</a:t>
            </a:r>
            <a:r>
              <a:rPr lang="sk-SK"/>
              <a:t>)</a:t>
            </a:r>
          </a:p>
        </p:txBody>
      </p:sp>
      <p:sp>
        <p:nvSpPr>
          <p:cNvPr id="1075" name="Google Shape;1075;p77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/>
          </a:p>
        </p:txBody>
      </p:sp>
      <p:sp>
        <p:nvSpPr>
          <p:cNvPr id="1076" name="Google Shape;1076;p7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z="700" smtClean="0">
                <a:solidFill>
                  <a:srgbClr val="2D58AC"/>
                </a:solidFill>
              </a:rPr>
              <a:t>57</a:t>
            </a:fld>
            <a:endParaRPr lang="sk-SK" sz="700">
              <a:solidFill>
                <a:srgbClr val="2D58AC"/>
              </a:solidFill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B84FFC4F-66F1-4292-BED2-7413CFDF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933" y="488205"/>
            <a:ext cx="1707584" cy="85379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ORM</a:t>
            </a:r>
          </a:p>
        </p:txBody>
      </p:sp>
      <p:sp>
        <p:nvSpPr>
          <p:cNvPr id="1082" name="Google Shape;1082;p7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Model databáz</a:t>
            </a:r>
            <a:r>
              <a:rPr lang="en-US" dirty="0"/>
              <a:t>y</a:t>
            </a:r>
            <a:r>
              <a:rPr lang="sk-SK" dirty="0"/>
              <a:t> z pohľadu aplikácie</a:t>
            </a:r>
            <a:endParaRPr lang="sk-SK" dirty="0">
              <a:solidFill>
                <a:srgbClr val="FFC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Zvyčajne objektový model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Jednotlivé tabuľky predstavujú triedy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OOP dátové triedy (modely) = DB tabuľky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OOP atribúty = DB stĺpce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OOP inštancie dátových tried = DB riadky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OOP kolekcie = DB množina riadkov (z jednej, alebo viac tabuliek)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Jednoduchšie prepojenie s DB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Nemusí naplno využívať schopnosti DB</a:t>
            </a:r>
          </a:p>
        </p:txBody>
      </p:sp>
      <p:sp>
        <p:nvSpPr>
          <p:cNvPr id="1083" name="Google Shape;1083;p7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58</a:t>
            </a:fld>
            <a:endParaRPr lang="sk-SK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ORM</a:t>
            </a:r>
          </a:p>
        </p:txBody>
      </p:sp>
      <p:sp>
        <p:nvSpPr>
          <p:cNvPr id="1089" name="Google Shape;1089;p7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Potrebuje iba prihlasovacie údaje k DB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Všetky rutinné operácie zabezpečuje daná knižnica / framework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Je potrebné zadefinovať dáta ako triedu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PHP ORM:</a:t>
            </a:r>
          </a:p>
          <a:p>
            <a:pPr lvl="1">
              <a:spcBef>
                <a:spcPts val="0"/>
              </a:spcBef>
            </a:pPr>
            <a:r>
              <a:rPr lang="sk-SK" i="1" dirty="0" err="1"/>
              <a:t>Doctrine</a:t>
            </a:r>
            <a:r>
              <a:rPr lang="sk-SK" dirty="0"/>
              <a:t> (</a:t>
            </a:r>
            <a:r>
              <a:rPr lang="sk-SK" i="1" dirty="0"/>
              <a:t>Symphony</a:t>
            </a:r>
            <a:r>
              <a:rPr lang="sk-SK" dirty="0"/>
              <a:t>)</a:t>
            </a:r>
          </a:p>
          <a:p>
            <a:pPr lvl="1">
              <a:spcBef>
                <a:spcPts val="0"/>
              </a:spcBef>
            </a:pPr>
            <a:r>
              <a:rPr lang="sk-SK" i="1" dirty="0" err="1"/>
              <a:t>Eloquent</a:t>
            </a:r>
            <a:r>
              <a:rPr lang="sk-SK" dirty="0"/>
              <a:t> (</a:t>
            </a:r>
            <a:r>
              <a:rPr lang="sk-SK" i="1" dirty="0"/>
              <a:t>Laravel</a:t>
            </a:r>
            <a:r>
              <a:rPr lang="sk-SK" dirty="0"/>
              <a:t>)</a:t>
            </a:r>
          </a:p>
          <a:p>
            <a:pPr lvl="1">
              <a:spcBef>
                <a:spcPts val="0"/>
              </a:spcBef>
            </a:pPr>
            <a:r>
              <a:rPr lang="sk-SK" i="1" dirty="0" err="1"/>
              <a:t>LeanMapper</a:t>
            </a:r>
            <a:r>
              <a:rPr lang="sk-SK" dirty="0"/>
              <a:t> (</a:t>
            </a:r>
            <a:r>
              <a:rPr lang="sk-SK" i="1" dirty="0" err="1"/>
              <a:t>nette</a:t>
            </a:r>
            <a:r>
              <a:rPr lang="sk-SK" dirty="0"/>
              <a:t>)</a:t>
            </a:r>
          </a:p>
          <a:p>
            <a:pPr lvl="1">
              <a:spcBef>
                <a:spcPts val="0"/>
              </a:spcBef>
            </a:pPr>
            <a:r>
              <a:rPr lang="sk-SK" i="1" dirty="0" err="1"/>
              <a:t>RedBeanPHP</a:t>
            </a:r>
            <a:endParaRPr lang="sk-SK" i="1" dirty="0"/>
          </a:p>
          <a:p>
            <a:pPr lvl="1">
              <a:spcBef>
                <a:spcPts val="0"/>
              </a:spcBef>
            </a:pPr>
            <a:r>
              <a:rPr lang="sk-SK" i="1" dirty="0" err="1"/>
              <a:t>Propel</a:t>
            </a:r>
            <a:endParaRPr lang="sk-SK" i="1" dirty="0"/>
          </a:p>
          <a:p>
            <a:pPr lvl="1">
              <a:spcBef>
                <a:spcPts val="0"/>
              </a:spcBef>
            </a:pPr>
            <a:r>
              <a:rPr lang="sk-SK" dirty="0"/>
              <a:t>A mnoho ďalších ... </a:t>
            </a:r>
          </a:p>
        </p:txBody>
      </p:sp>
      <p:sp>
        <p:nvSpPr>
          <p:cNvPr id="1090" name="Google Shape;1090;p7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59</a:t>
            </a:fld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Architektonické návrhové vzory</a:t>
            </a:r>
          </a:p>
        </p:txBody>
      </p:sp>
      <p:sp>
        <p:nvSpPr>
          <p:cNvPr id="252" name="Google Shape;252;p3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</a:t>
            </a:fld>
            <a:endParaRPr lang="sk-SK"/>
          </a:p>
        </p:txBody>
      </p:sp>
      <p:sp>
        <p:nvSpPr>
          <p:cNvPr id="253" name="Google Shape;253;p34"/>
          <p:cNvSpPr txBox="1"/>
          <p:nvPr/>
        </p:nvSpPr>
        <p:spPr>
          <a:xfrm>
            <a:off x="2462400" y="1513225"/>
            <a:ext cx="3433800" cy="30603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Aplikácia</a:t>
            </a:r>
          </a:p>
        </p:txBody>
      </p:sp>
      <p:sp>
        <p:nvSpPr>
          <p:cNvPr id="254" name="Google Shape;254;p34"/>
          <p:cNvSpPr txBox="1"/>
          <p:nvPr/>
        </p:nvSpPr>
        <p:spPr>
          <a:xfrm>
            <a:off x="2794475" y="2224400"/>
            <a:ext cx="5388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DB</a:t>
            </a:r>
          </a:p>
        </p:txBody>
      </p:sp>
      <p:sp>
        <p:nvSpPr>
          <p:cNvPr id="255" name="Google Shape;255;p34"/>
          <p:cNvSpPr txBox="1"/>
          <p:nvPr/>
        </p:nvSpPr>
        <p:spPr>
          <a:xfrm>
            <a:off x="4302600" y="1917050"/>
            <a:ext cx="14730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GUI</a:t>
            </a:r>
          </a:p>
        </p:txBody>
      </p:sp>
      <p:sp>
        <p:nvSpPr>
          <p:cNvPr id="256" name="Google Shape;256;p34"/>
          <p:cNvSpPr txBox="1"/>
          <p:nvPr/>
        </p:nvSpPr>
        <p:spPr>
          <a:xfrm>
            <a:off x="2757775" y="2953050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Logické operácie</a:t>
            </a:r>
          </a:p>
        </p:txBody>
      </p:sp>
      <p:sp>
        <p:nvSpPr>
          <p:cNvPr id="257" name="Google Shape;257;p34"/>
          <p:cNvSpPr txBox="1"/>
          <p:nvPr/>
        </p:nvSpPr>
        <p:spPr>
          <a:xfrm>
            <a:off x="4339725" y="3737625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Spracovanie vstupu</a:t>
            </a:r>
          </a:p>
        </p:txBody>
      </p:sp>
      <p:sp>
        <p:nvSpPr>
          <p:cNvPr id="258" name="Google Shape;258;p34"/>
          <p:cNvSpPr txBox="1"/>
          <p:nvPr/>
        </p:nvSpPr>
        <p:spPr>
          <a:xfrm>
            <a:off x="2722450" y="3981275"/>
            <a:ext cx="11424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File system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ORM Eloquent – jednoduché príklady</a:t>
            </a:r>
          </a:p>
        </p:txBody>
      </p:sp>
      <p:sp>
        <p:nvSpPr>
          <p:cNvPr id="1097" name="Google Shape;1097;p8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60</a:t>
            </a:fld>
            <a:endParaRPr lang="sk-SK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939FB1-F801-41E5-AE13-3E06C9D9A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" y="1588015"/>
            <a:ext cx="364074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Illuminate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Eloquent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//get </a:t>
            </a:r>
            <a:r>
              <a:rPr kumimoji="0" lang="sk-SK" altLang="sk-SK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sk-SK" altLang="sk-SK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students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allStudents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allStudents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sk-SK" altLang="sk-SK" sz="10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//get 10 </a:t>
            </a:r>
            <a:r>
              <a:rPr kumimoji="0" lang="sk-SK" altLang="sk-SK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kumimoji="0" lang="sk-SK" altLang="sk-SK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satisfying</a:t>
            </a:r>
            <a:r>
              <a:rPr kumimoji="0" lang="sk-SK" altLang="sk-SK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sk-SK" altLang="sk-SK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sk-SK" altLang="sk-SK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"&gt;"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2010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-&gt;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-&gt;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-&gt;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9EC99-DE2C-42B8-9D58-C9306344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7767CC-D201-45C0-8D49-15D499DC7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572" y="1709976"/>
            <a:ext cx="208903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sk-SK" altLang="sk-SK" sz="1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a new </a:t>
            </a:r>
            <a:r>
              <a:rPr kumimoji="0" lang="sk-SK" altLang="sk-SK" sz="1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in DB</a:t>
            </a:r>
            <a:endParaRPr kumimoji="0" lang="sk-SK" altLang="sk-SK" sz="1000" b="0" i="0" u="none" strike="noStrike" cap="none" normalizeH="0" baseline="0">
              <a:ln>
                <a:noFill/>
              </a:ln>
              <a:solidFill>
                <a:srgbClr val="66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'Jozef'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'Kováč'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9656AAFA-69AA-4EAD-AC0D-7CF980A478B7}"/>
              </a:ext>
            </a:extLst>
          </p:cNvPr>
          <p:cNvCxnSpPr>
            <a:cxnSpLocks/>
          </p:cNvCxnSpPr>
          <p:nvPr/>
        </p:nvCxnSpPr>
        <p:spPr>
          <a:xfrm>
            <a:off x="2256264" y="4604225"/>
            <a:ext cx="0" cy="23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97F92A1F-9852-47B8-BB7A-E4FD34AAE37C}"/>
              </a:ext>
            </a:extLst>
          </p:cNvPr>
          <p:cNvCxnSpPr>
            <a:cxnSpLocks/>
          </p:cNvCxnSpPr>
          <p:nvPr/>
        </p:nvCxnSpPr>
        <p:spPr>
          <a:xfrm>
            <a:off x="2256264" y="4837471"/>
            <a:ext cx="2121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A2A821BF-123D-49BB-8594-EBB3E8A0B144}"/>
              </a:ext>
            </a:extLst>
          </p:cNvPr>
          <p:cNvCxnSpPr>
            <a:cxnSpLocks/>
          </p:cNvCxnSpPr>
          <p:nvPr/>
        </p:nvCxnSpPr>
        <p:spPr>
          <a:xfrm flipV="1">
            <a:off x="4377321" y="1828800"/>
            <a:ext cx="0" cy="300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4DCFC99B-CAB8-435D-B32D-448A939566A6}"/>
              </a:ext>
            </a:extLst>
          </p:cNvPr>
          <p:cNvCxnSpPr>
            <a:cxnSpLocks/>
          </p:cNvCxnSpPr>
          <p:nvPr/>
        </p:nvCxnSpPr>
        <p:spPr>
          <a:xfrm>
            <a:off x="4377321" y="1828799"/>
            <a:ext cx="454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8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ORM </a:t>
            </a:r>
            <a:r>
              <a:rPr lang="sk-SK" i="1"/>
              <a:t>Eloquent</a:t>
            </a:r>
            <a:r>
              <a:rPr lang="sk-SK"/>
              <a:t> – relácie</a:t>
            </a:r>
          </a:p>
        </p:txBody>
      </p:sp>
      <p:sp>
        <p:nvSpPr>
          <p:cNvPr id="1125" name="Google Shape;1125;p8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61</a:t>
            </a:fld>
            <a:endParaRPr lang="sk-SK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B8F4E6-4118-4C15-8B83-B6503560D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87" y="1736503"/>
            <a:ext cx="3570208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Illuminate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Eloquent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Predmet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hasMany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55F8A058-2D0F-406D-9C33-E8EA9AF199AC}"/>
              </a:ext>
            </a:extLst>
          </p:cNvPr>
          <p:cNvSpPr txBox="1"/>
          <p:nvPr/>
        </p:nvSpPr>
        <p:spPr>
          <a:xfrm>
            <a:off x="4653278" y="1744631"/>
            <a:ext cx="4280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$predmet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Predmet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000" b="0" i="1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predmetId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-&gt;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sk-SK" altLang="sk-SK" sz="1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eager</a:t>
            </a: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lazy </a:t>
            </a:r>
            <a:r>
              <a:rPr kumimoji="0" lang="sk-SK" altLang="sk-SK" sz="1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loading</a:t>
            </a:r>
            <a:b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$predmet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0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lang="sk-SK" sz="1000"/>
          </a:p>
        </p:txBody>
      </p: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690C671C-B0AB-44CC-BF89-D61F8CBD796F}"/>
              </a:ext>
            </a:extLst>
          </p:cNvPr>
          <p:cNvCxnSpPr>
            <a:cxnSpLocks/>
          </p:cNvCxnSpPr>
          <p:nvPr/>
        </p:nvCxnSpPr>
        <p:spPr>
          <a:xfrm>
            <a:off x="2078076" y="3858178"/>
            <a:ext cx="0" cy="61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id="{EE12B4D1-0B38-45F3-B689-EAA7CA7D0181}"/>
              </a:ext>
            </a:extLst>
          </p:cNvPr>
          <p:cNvCxnSpPr>
            <a:cxnSpLocks/>
          </p:cNvCxnSpPr>
          <p:nvPr/>
        </p:nvCxnSpPr>
        <p:spPr>
          <a:xfrm>
            <a:off x="2078076" y="4471711"/>
            <a:ext cx="215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2AF729E4-09E4-4DAC-B60D-F478B2779C1B}"/>
              </a:ext>
            </a:extLst>
          </p:cNvPr>
          <p:cNvCxnSpPr>
            <a:cxnSpLocks/>
          </p:cNvCxnSpPr>
          <p:nvPr/>
        </p:nvCxnSpPr>
        <p:spPr>
          <a:xfrm flipV="1">
            <a:off x="4237240" y="1864197"/>
            <a:ext cx="0" cy="260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1EA871B3-66A2-4633-A85C-0168584BC2FD}"/>
              </a:ext>
            </a:extLst>
          </p:cNvPr>
          <p:cNvCxnSpPr>
            <a:cxnSpLocks/>
          </p:cNvCxnSpPr>
          <p:nvPr/>
        </p:nvCxnSpPr>
        <p:spPr>
          <a:xfrm>
            <a:off x="4237240" y="1864196"/>
            <a:ext cx="365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Architektonické návrhové vzory</a:t>
            </a:r>
          </a:p>
        </p:txBody>
      </p:sp>
      <p:sp>
        <p:nvSpPr>
          <p:cNvPr id="264" name="Google Shape;264;p3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7</a:t>
            </a:fld>
            <a:endParaRPr lang="sk-SK"/>
          </a:p>
        </p:txBody>
      </p:sp>
      <p:sp>
        <p:nvSpPr>
          <p:cNvPr id="265" name="Google Shape;265;p35"/>
          <p:cNvSpPr txBox="1"/>
          <p:nvPr/>
        </p:nvSpPr>
        <p:spPr>
          <a:xfrm>
            <a:off x="2462400" y="1513225"/>
            <a:ext cx="3433800" cy="30603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Aplikácia</a:t>
            </a:r>
          </a:p>
        </p:txBody>
      </p:sp>
      <p:sp>
        <p:nvSpPr>
          <p:cNvPr id="266" name="Google Shape;266;p35"/>
          <p:cNvSpPr txBox="1"/>
          <p:nvPr/>
        </p:nvSpPr>
        <p:spPr>
          <a:xfrm>
            <a:off x="2794475" y="2224400"/>
            <a:ext cx="5388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DB</a:t>
            </a:r>
          </a:p>
        </p:txBody>
      </p:sp>
      <p:sp>
        <p:nvSpPr>
          <p:cNvPr id="267" name="Google Shape;267;p35"/>
          <p:cNvSpPr txBox="1"/>
          <p:nvPr/>
        </p:nvSpPr>
        <p:spPr>
          <a:xfrm>
            <a:off x="2757775" y="2953050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Logické operácie</a:t>
            </a:r>
          </a:p>
        </p:txBody>
      </p:sp>
      <p:sp>
        <p:nvSpPr>
          <p:cNvPr id="268" name="Google Shape;268;p35"/>
          <p:cNvSpPr txBox="1"/>
          <p:nvPr/>
        </p:nvSpPr>
        <p:spPr>
          <a:xfrm>
            <a:off x="4339725" y="3737625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Spracovanie vstupu</a:t>
            </a:r>
          </a:p>
        </p:txBody>
      </p:sp>
      <p:sp>
        <p:nvSpPr>
          <p:cNvPr id="269" name="Google Shape;269;p35"/>
          <p:cNvSpPr/>
          <p:nvPr/>
        </p:nvSpPr>
        <p:spPr>
          <a:xfrm>
            <a:off x="3304525" y="2407455"/>
            <a:ext cx="2069700" cy="1375800"/>
          </a:xfrm>
          <a:custGeom>
            <a:avLst/>
            <a:gdLst/>
            <a:ahLst/>
            <a:cxnLst/>
            <a:rect l="l" t="t" r="r" b="b"/>
            <a:pathLst>
              <a:path w="82788" h="55032" extrusionOk="0">
                <a:moveTo>
                  <a:pt x="75285" y="55032"/>
                </a:moveTo>
                <a:cubicBezTo>
                  <a:pt x="80535" y="41031"/>
                  <a:pt x="88241" y="20077"/>
                  <a:pt x="77009" y="10206"/>
                </a:cubicBezTo>
                <a:cubicBezTo>
                  <a:pt x="74383" y="7898"/>
                  <a:pt x="69136" y="6010"/>
                  <a:pt x="66664" y="8482"/>
                </a:cubicBezTo>
                <a:cubicBezTo>
                  <a:pt x="64264" y="10882"/>
                  <a:pt x="64271" y="14892"/>
                  <a:pt x="63791" y="18252"/>
                </a:cubicBezTo>
                <a:cubicBezTo>
                  <a:pt x="63181" y="22520"/>
                  <a:pt x="60326" y="28270"/>
                  <a:pt x="63504" y="31183"/>
                </a:cubicBezTo>
                <a:cubicBezTo>
                  <a:pt x="64515" y="32109"/>
                  <a:pt x="66634" y="33086"/>
                  <a:pt x="67526" y="32045"/>
                </a:cubicBezTo>
                <a:cubicBezTo>
                  <a:pt x="73402" y="25191"/>
                  <a:pt x="57916" y="15409"/>
                  <a:pt x="49711" y="11643"/>
                </a:cubicBezTo>
                <a:cubicBezTo>
                  <a:pt x="39767" y="7079"/>
                  <a:pt x="29783" y="1787"/>
                  <a:pt x="18965" y="149"/>
                </a:cubicBezTo>
                <a:cubicBezTo>
                  <a:pt x="12576" y="-819"/>
                  <a:pt x="6462" y="4172"/>
                  <a:pt x="0" y="4172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70" name="Google Shape;270;p35"/>
          <p:cNvSpPr/>
          <p:nvPr/>
        </p:nvSpPr>
        <p:spPr>
          <a:xfrm>
            <a:off x="3864850" y="2317800"/>
            <a:ext cx="754275" cy="653700"/>
          </a:xfrm>
          <a:custGeom>
            <a:avLst/>
            <a:gdLst/>
            <a:ahLst/>
            <a:cxnLst/>
            <a:rect l="l" t="t" r="r" b="b"/>
            <a:pathLst>
              <a:path w="30171" h="26148" extrusionOk="0">
                <a:moveTo>
                  <a:pt x="0" y="26148"/>
                </a:moveTo>
                <a:cubicBezTo>
                  <a:pt x="2247" y="20304"/>
                  <a:pt x="4959" y="14379"/>
                  <a:pt x="9195" y="9769"/>
                </a:cubicBezTo>
                <a:cubicBezTo>
                  <a:pt x="14414" y="4090"/>
                  <a:pt x="24717" y="5454"/>
                  <a:pt x="30171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71" name="Google Shape;271;p35"/>
          <p:cNvSpPr/>
          <p:nvPr/>
        </p:nvSpPr>
        <p:spPr>
          <a:xfrm>
            <a:off x="3362000" y="2339350"/>
            <a:ext cx="1472650" cy="324425"/>
          </a:xfrm>
          <a:custGeom>
            <a:avLst/>
            <a:gdLst/>
            <a:ahLst/>
            <a:cxnLst/>
            <a:rect l="l" t="t" r="r" b="b"/>
            <a:pathLst>
              <a:path w="58906" h="12977" extrusionOk="0">
                <a:moveTo>
                  <a:pt x="0" y="0"/>
                </a:moveTo>
                <a:cubicBezTo>
                  <a:pt x="2642" y="1981"/>
                  <a:pt x="6378" y="1744"/>
                  <a:pt x="9482" y="2873"/>
                </a:cubicBezTo>
                <a:cubicBezTo>
                  <a:pt x="18053" y="5989"/>
                  <a:pt x="26560" y="9977"/>
                  <a:pt x="35631" y="10919"/>
                </a:cubicBezTo>
                <a:cubicBezTo>
                  <a:pt x="39840" y="11356"/>
                  <a:pt x="44753" y="14416"/>
                  <a:pt x="48274" y="12068"/>
                </a:cubicBezTo>
                <a:cubicBezTo>
                  <a:pt x="52735" y="9094"/>
                  <a:pt x="58906" y="5361"/>
                  <a:pt x="58906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72" name="Google Shape;272;p35"/>
          <p:cNvSpPr/>
          <p:nvPr/>
        </p:nvSpPr>
        <p:spPr>
          <a:xfrm>
            <a:off x="3188497" y="3539025"/>
            <a:ext cx="1416275" cy="1030750"/>
          </a:xfrm>
          <a:custGeom>
            <a:avLst/>
            <a:gdLst/>
            <a:ahLst/>
            <a:cxnLst/>
            <a:rect l="l" t="t" r="r" b="b"/>
            <a:pathLst>
              <a:path w="56651" h="41230" extrusionOk="0">
                <a:moveTo>
                  <a:pt x="56651" y="31033"/>
                </a:moveTo>
                <a:cubicBezTo>
                  <a:pt x="52245" y="38744"/>
                  <a:pt x="37216" y="44922"/>
                  <a:pt x="31077" y="38504"/>
                </a:cubicBezTo>
                <a:cubicBezTo>
                  <a:pt x="28556" y="35868"/>
                  <a:pt x="27338" y="31332"/>
                  <a:pt x="28491" y="27872"/>
                </a:cubicBezTo>
                <a:cubicBezTo>
                  <a:pt x="29155" y="25879"/>
                  <a:pt x="32423" y="24228"/>
                  <a:pt x="34238" y="25286"/>
                </a:cubicBezTo>
                <a:cubicBezTo>
                  <a:pt x="35625" y="26095"/>
                  <a:pt x="36127" y="28344"/>
                  <a:pt x="35674" y="29884"/>
                </a:cubicBezTo>
                <a:cubicBezTo>
                  <a:pt x="33835" y="36135"/>
                  <a:pt x="20664" y="33994"/>
                  <a:pt x="16135" y="29309"/>
                </a:cubicBezTo>
                <a:cubicBezTo>
                  <a:pt x="13764" y="26857"/>
                  <a:pt x="20702" y="18338"/>
                  <a:pt x="22456" y="21263"/>
                </a:cubicBezTo>
                <a:cubicBezTo>
                  <a:pt x="24427" y="24548"/>
                  <a:pt x="18959" y="28690"/>
                  <a:pt x="15560" y="30458"/>
                </a:cubicBezTo>
                <a:cubicBezTo>
                  <a:pt x="11520" y="32559"/>
                  <a:pt x="7172" y="37251"/>
                  <a:pt x="2917" y="35630"/>
                </a:cubicBezTo>
                <a:cubicBezTo>
                  <a:pt x="-471" y="34340"/>
                  <a:pt x="793" y="28620"/>
                  <a:pt x="618" y="24999"/>
                </a:cubicBezTo>
                <a:cubicBezTo>
                  <a:pt x="215" y="16662"/>
                  <a:pt x="-1048" y="7749"/>
                  <a:pt x="2055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73" name="Google Shape;273;p35"/>
          <p:cNvSpPr/>
          <p:nvPr/>
        </p:nvSpPr>
        <p:spPr>
          <a:xfrm>
            <a:off x="5251300" y="2324975"/>
            <a:ext cx="412125" cy="2141725"/>
          </a:xfrm>
          <a:custGeom>
            <a:avLst/>
            <a:gdLst/>
            <a:ahLst/>
            <a:cxnLst/>
            <a:rect l="l" t="t" r="r" b="b"/>
            <a:pathLst>
              <a:path w="16485" h="85669" extrusionOk="0">
                <a:moveTo>
                  <a:pt x="0" y="79595"/>
                </a:moveTo>
                <a:cubicBezTo>
                  <a:pt x="1753" y="84151"/>
                  <a:pt x="12456" y="88221"/>
                  <a:pt x="14080" y="83618"/>
                </a:cubicBezTo>
                <a:cubicBezTo>
                  <a:pt x="16802" y="75906"/>
                  <a:pt x="16379" y="67371"/>
                  <a:pt x="16379" y="59193"/>
                </a:cubicBezTo>
                <a:cubicBezTo>
                  <a:pt x="16379" y="39293"/>
                  <a:pt x="8620" y="19900"/>
                  <a:pt x="8620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74" name="Google Shape;274;p35"/>
          <p:cNvSpPr/>
          <p:nvPr/>
        </p:nvSpPr>
        <p:spPr>
          <a:xfrm>
            <a:off x="4252775" y="2353700"/>
            <a:ext cx="1095825" cy="1156425"/>
          </a:xfrm>
          <a:custGeom>
            <a:avLst/>
            <a:gdLst/>
            <a:ahLst/>
            <a:cxnLst/>
            <a:rect l="l" t="t" r="r" b="b"/>
            <a:pathLst>
              <a:path w="43833" h="46257" extrusionOk="0">
                <a:moveTo>
                  <a:pt x="0" y="40229"/>
                </a:moveTo>
                <a:cubicBezTo>
                  <a:pt x="8171" y="39776"/>
                  <a:pt x="15980" y="36413"/>
                  <a:pt x="23562" y="33333"/>
                </a:cubicBezTo>
                <a:cubicBezTo>
                  <a:pt x="28081" y="31497"/>
                  <a:pt x="32623" y="27266"/>
                  <a:pt x="37355" y="28448"/>
                </a:cubicBezTo>
                <a:cubicBezTo>
                  <a:pt x="42394" y="29707"/>
                  <a:pt x="44739" y="37799"/>
                  <a:pt x="43389" y="42815"/>
                </a:cubicBezTo>
                <a:cubicBezTo>
                  <a:pt x="41309" y="50542"/>
                  <a:pt x="25915" y="43410"/>
                  <a:pt x="19827" y="38217"/>
                </a:cubicBezTo>
                <a:cubicBezTo>
                  <a:pt x="14528" y="33697"/>
                  <a:pt x="10091" y="27266"/>
                  <a:pt x="8907" y="20402"/>
                </a:cubicBezTo>
                <a:cubicBezTo>
                  <a:pt x="7746" y="13668"/>
                  <a:pt x="10919" y="6834"/>
                  <a:pt x="10919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75" name="Google Shape;275;p35"/>
          <p:cNvSpPr/>
          <p:nvPr/>
        </p:nvSpPr>
        <p:spPr>
          <a:xfrm>
            <a:off x="2578708" y="1589540"/>
            <a:ext cx="1724350" cy="1111650"/>
          </a:xfrm>
          <a:custGeom>
            <a:avLst/>
            <a:gdLst/>
            <a:ahLst/>
            <a:cxnLst/>
            <a:rect l="l" t="t" r="r" b="b"/>
            <a:pathLst>
              <a:path w="68974" h="44466" extrusionOk="0">
                <a:moveTo>
                  <a:pt x="18976" y="43210"/>
                </a:moveTo>
                <a:cubicBezTo>
                  <a:pt x="13751" y="46692"/>
                  <a:pt x="2810" y="42442"/>
                  <a:pt x="1448" y="36313"/>
                </a:cubicBezTo>
                <a:cubicBezTo>
                  <a:pt x="-1180" y="24486"/>
                  <a:pt x="-886" y="8180"/>
                  <a:pt x="8631" y="682"/>
                </a:cubicBezTo>
                <a:cubicBezTo>
                  <a:pt x="12033" y="-1999"/>
                  <a:pt x="21273" y="4316"/>
                  <a:pt x="19263" y="8153"/>
                </a:cubicBezTo>
                <a:cubicBezTo>
                  <a:pt x="17388" y="11732"/>
                  <a:pt x="5860" y="10818"/>
                  <a:pt x="7195" y="7004"/>
                </a:cubicBezTo>
                <a:cubicBezTo>
                  <a:pt x="9097" y="1573"/>
                  <a:pt x="23039" y="2284"/>
                  <a:pt x="24435" y="7866"/>
                </a:cubicBezTo>
                <a:cubicBezTo>
                  <a:pt x="25112" y="10572"/>
                  <a:pt x="14717" y="12396"/>
                  <a:pt x="16390" y="10165"/>
                </a:cubicBezTo>
                <a:cubicBezTo>
                  <a:pt x="20874" y="4186"/>
                  <a:pt x="33339" y="5640"/>
                  <a:pt x="38803" y="10739"/>
                </a:cubicBezTo>
                <a:cubicBezTo>
                  <a:pt x="41014" y="12803"/>
                  <a:pt x="39835" y="18402"/>
                  <a:pt x="37079" y="19647"/>
                </a:cubicBezTo>
                <a:cubicBezTo>
                  <a:pt x="33516" y="21256"/>
                  <a:pt x="25404" y="17172"/>
                  <a:pt x="27022" y="13613"/>
                </a:cubicBezTo>
                <a:cubicBezTo>
                  <a:pt x="28451" y="10469"/>
                  <a:pt x="34079" y="11978"/>
                  <a:pt x="37366" y="13038"/>
                </a:cubicBezTo>
                <a:cubicBezTo>
                  <a:pt x="40024" y="13895"/>
                  <a:pt x="39353" y="18673"/>
                  <a:pt x="41676" y="20222"/>
                </a:cubicBezTo>
                <a:cubicBezTo>
                  <a:pt x="49253" y="25274"/>
                  <a:pt x="59991" y="22872"/>
                  <a:pt x="68974" y="21371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76" name="Google Shape;276;p35"/>
          <p:cNvSpPr/>
          <p:nvPr/>
        </p:nvSpPr>
        <p:spPr>
          <a:xfrm>
            <a:off x="3778650" y="2751314"/>
            <a:ext cx="1927775" cy="1142400"/>
          </a:xfrm>
          <a:custGeom>
            <a:avLst/>
            <a:gdLst/>
            <a:ahLst/>
            <a:cxnLst/>
            <a:rect l="l" t="t" r="r" b="b"/>
            <a:pathLst>
              <a:path w="77111" h="45696" extrusionOk="0">
                <a:moveTo>
                  <a:pt x="0" y="30933"/>
                </a:moveTo>
                <a:cubicBezTo>
                  <a:pt x="0" y="35810"/>
                  <a:pt x="703" y="42216"/>
                  <a:pt x="4885" y="44725"/>
                </a:cubicBezTo>
                <a:cubicBezTo>
                  <a:pt x="10689" y="48207"/>
                  <a:pt x="19367" y="41248"/>
                  <a:pt x="22988" y="35530"/>
                </a:cubicBezTo>
                <a:cubicBezTo>
                  <a:pt x="27348" y="28646"/>
                  <a:pt x="28380" y="20133"/>
                  <a:pt x="30459" y="12255"/>
                </a:cubicBezTo>
                <a:cubicBezTo>
                  <a:pt x="31608" y="7901"/>
                  <a:pt x="32609" y="1100"/>
                  <a:pt x="37068" y="474"/>
                </a:cubicBezTo>
                <a:cubicBezTo>
                  <a:pt x="50006" y="-1342"/>
                  <a:pt x="65225" y="2408"/>
                  <a:pt x="74710" y="11393"/>
                </a:cubicBezTo>
                <a:cubicBezTo>
                  <a:pt x="77165" y="13719"/>
                  <a:pt x="77825" y="15066"/>
                  <a:pt x="76147" y="18002"/>
                </a:cubicBezTo>
                <a:cubicBezTo>
                  <a:pt x="74170" y="21461"/>
                  <a:pt x="72838" y="20524"/>
                  <a:pt x="68963" y="21450"/>
                </a:cubicBezTo>
                <a:cubicBezTo>
                  <a:pt x="58161" y="24030"/>
                  <a:pt x="38670" y="24870"/>
                  <a:pt x="36493" y="13979"/>
                </a:cubicBezTo>
                <a:cubicBezTo>
                  <a:pt x="34177" y="2393"/>
                  <a:pt x="77723" y="10983"/>
                  <a:pt x="71262" y="20876"/>
                </a:cubicBezTo>
                <a:cubicBezTo>
                  <a:pt x="63249" y="33146"/>
                  <a:pt x="35004" y="33053"/>
                  <a:pt x="27298" y="20588"/>
                </a:cubicBezTo>
                <a:cubicBezTo>
                  <a:pt x="25061" y="16969"/>
                  <a:pt x="26278" y="15507"/>
                  <a:pt x="29022" y="12255"/>
                </a:cubicBezTo>
                <a:cubicBezTo>
                  <a:pt x="32333" y="8331"/>
                  <a:pt x="42454" y="11084"/>
                  <a:pt x="43964" y="15991"/>
                </a:cubicBezTo>
                <a:cubicBezTo>
                  <a:pt x="45583" y="21251"/>
                  <a:pt x="38396" y="25492"/>
                  <a:pt x="35343" y="30071"/>
                </a:cubicBezTo>
                <a:cubicBezTo>
                  <a:pt x="33802" y="32382"/>
                  <a:pt x="35343" y="35626"/>
                  <a:pt x="35343" y="38404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77" name="Google Shape;277;p35"/>
          <p:cNvSpPr txBox="1"/>
          <p:nvPr/>
        </p:nvSpPr>
        <p:spPr>
          <a:xfrm>
            <a:off x="4784350" y="2317800"/>
            <a:ext cx="280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278" name="Google Shape;278;p35"/>
          <p:cNvSpPr/>
          <p:nvPr/>
        </p:nvSpPr>
        <p:spPr>
          <a:xfrm>
            <a:off x="2644954" y="2339350"/>
            <a:ext cx="2498600" cy="1475575"/>
          </a:xfrm>
          <a:custGeom>
            <a:avLst/>
            <a:gdLst/>
            <a:ahLst/>
            <a:cxnLst/>
            <a:rect l="l" t="t" r="r" b="b"/>
            <a:pathLst>
              <a:path w="99944" h="59023" extrusionOk="0">
                <a:moveTo>
                  <a:pt x="99944" y="0"/>
                </a:moveTo>
                <a:cubicBezTo>
                  <a:pt x="99944" y="8914"/>
                  <a:pt x="84080" y="17134"/>
                  <a:pt x="76381" y="12643"/>
                </a:cubicBezTo>
                <a:cubicBezTo>
                  <a:pt x="73253" y="10819"/>
                  <a:pt x="72976" y="5710"/>
                  <a:pt x="69772" y="4023"/>
                </a:cubicBezTo>
                <a:cubicBezTo>
                  <a:pt x="65277" y="1656"/>
                  <a:pt x="56727" y="-1139"/>
                  <a:pt x="54543" y="3448"/>
                </a:cubicBezTo>
                <a:cubicBezTo>
                  <a:pt x="53174" y="6323"/>
                  <a:pt x="53362" y="10760"/>
                  <a:pt x="55692" y="12930"/>
                </a:cubicBezTo>
                <a:cubicBezTo>
                  <a:pt x="59972" y="16915"/>
                  <a:pt x="68018" y="16894"/>
                  <a:pt x="70634" y="22125"/>
                </a:cubicBezTo>
                <a:cubicBezTo>
                  <a:pt x="71709" y="24274"/>
                  <a:pt x="70060" y="26907"/>
                  <a:pt x="70060" y="29309"/>
                </a:cubicBezTo>
                <a:cubicBezTo>
                  <a:pt x="70060" y="33719"/>
                  <a:pt x="72131" y="38999"/>
                  <a:pt x="69485" y="42527"/>
                </a:cubicBezTo>
                <a:cubicBezTo>
                  <a:pt x="60612" y="54356"/>
                  <a:pt x="42607" y="57756"/>
                  <a:pt x="27820" y="57756"/>
                </a:cubicBezTo>
                <a:cubicBezTo>
                  <a:pt x="20731" y="57756"/>
                  <a:pt x="13281" y="60286"/>
                  <a:pt x="6556" y="58044"/>
                </a:cubicBezTo>
                <a:cubicBezTo>
                  <a:pt x="1983" y="56519"/>
                  <a:pt x="2414" y="49247"/>
                  <a:pt x="1384" y="44538"/>
                </a:cubicBezTo>
                <a:cubicBezTo>
                  <a:pt x="217" y="39204"/>
                  <a:pt x="-822" y="33272"/>
                  <a:pt x="1096" y="28160"/>
                </a:cubicBezTo>
                <a:cubicBezTo>
                  <a:pt x="4205" y="19872"/>
                  <a:pt x="22647" y="21495"/>
                  <a:pt x="22647" y="12643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79" name="Google Shape;279;p35"/>
          <p:cNvSpPr/>
          <p:nvPr/>
        </p:nvSpPr>
        <p:spPr>
          <a:xfrm>
            <a:off x="3318985" y="2270069"/>
            <a:ext cx="1666525" cy="2129375"/>
          </a:xfrm>
          <a:custGeom>
            <a:avLst/>
            <a:gdLst/>
            <a:ahLst/>
            <a:cxnLst/>
            <a:rect l="l" t="t" r="r" b="b"/>
            <a:pathLst>
              <a:path w="66661" h="85175" extrusionOk="0">
                <a:moveTo>
                  <a:pt x="66661" y="82078"/>
                </a:moveTo>
                <a:cubicBezTo>
                  <a:pt x="54180" y="87752"/>
                  <a:pt x="36655" y="85355"/>
                  <a:pt x="25858" y="76906"/>
                </a:cubicBezTo>
                <a:cubicBezTo>
                  <a:pt x="18199" y="70913"/>
                  <a:pt x="10916" y="52004"/>
                  <a:pt x="3445" y="58229"/>
                </a:cubicBezTo>
                <a:cubicBezTo>
                  <a:pt x="140" y="60983"/>
                  <a:pt x="-810" y="66907"/>
                  <a:pt x="859" y="70872"/>
                </a:cubicBezTo>
                <a:cubicBezTo>
                  <a:pt x="2310" y="74319"/>
                  <a:pt x="8124" y="74258"/>
                  <a:pt x="11778" y="73458"/>
                </a:cubicBezTo>
                <a:cubicBezTo>
                  <a:pt x="18442" y="72000"/>
                  <a:pt x="21652" y="63623"/>
                  <a:pt x="27869" y="60815"/>
                </a:cubicBezTo>
                <a:cubicBezTo>
                  <a:pt x="37511" y="56461"/>
                  <a:pt x="47593" y="47719"/>
                  <a:pt x="49133" y="37252"/>
                </a:cubicBezTo>
                <a:cubicBezTo>
                  <a:pt x="50643" y="26986"/>
                  <a:pt x="42931" y="16941"/>
                  <a:pt x="36490" y="8805"/>
                </a:cubicBezTo>
                <a:cubicBezTo>
                  <a:pt x="33917" y="5555"/>
                  <a:pt x="29736" y="-2361"/>
                  <a:pt x="27007" y="759"/>
                </a:cubicBezTo>
                <a:cubicBezTo>
                  <a:pt x="23790" y="4437"/>
                  <a:pt x="26010" y="10700"/>
                  <a:pt x="27295" y="15414"/>
                </a:cubicBezTo>
                <a:cubicBezTo>
                  <a:pt x="27839" y="17409"/>
                  <a:pt x="30770" y="21108"/>
                  <a:pt x="28731" y="21448"/>
                </a:cubicBezTo>
                <a:cubicBezTo>
                  <a:pt x="19256" y="23028"/>
                  <a:pt x="7938" y="6323"/>
                  <a:pt x="1146" y="13115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0" name="Google Shape;280;p35"/>
          <p:cNvSpPr/>
          <p:nvPr/>
        </p:nvSpPr>
        <p:spPr>
          <a:xfrm>
            <a:off x="3326075" y="2648250"/>
            <a:ext cx="79025" cy="308875"/>
          </a:xfrm>
          <a:custGeom>
            <a:avLst/>
            <a:gdLst/>
            <a:ahLst/>
            <a:cxnLst/>
            <a:rect l="l" t="t" r="r" b="b"/>
            <a:pathLst>
              <a:path w="3161" h="12355" extrusionOk="0">
                <a:moveTo>
                  <a:pt x="3161" y="12355"/>
                </a:moveTo>
                <a:cubicBezTo>
                  <a:pt x="1259" y="8553"/>
                  <a:pt x="0" y="4251"/>
                  <a:pt x="0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1" name="Google Shape;281;p35"/>
          <p:cNvSpPr/>
          <p:nvPr/>
        </p:nvSpPr>
        <p:spPr>
          <a:xfrm>
            <a:off x="3103710" y="2537617"/>
            <a:ext cx="2118775" cy="794950"/>
          </a:xfrm>
          <a:custGeom>
            <a:avLst/>
            <a:gdLst/>
            <a:ahLst/>
            <a:cxnLst/>
            <a:rect l="l" t="t" r="r" b="b"/>
            <a:pathLst>
              <a:path w="84751" h="31798" extrusionOk="0">
                <a:moveTo>
                  <a:pt x="275" y="4137"/>
                </a:moveTo>
                <a:cubicBezTo>
                  <a:pt x="-1822" y="10413"/>
                  <a:pt x="12054" y="11344"/>
                  <a:pt x="18665" y="11608"/>
                </a:cubicBezTo>
                <a:cubicBezTo>
                  <a:pt x="22186" y="11749"/>
                  <a:pt x="23271" y="6001"/>
                  <a:pt x="26423" y="4425"/>
                </a:cubicBezTo>
                <a:cubicBezTo>
                  <a:pt x="27205" y="4034"/>
                  <a:pt x="25319" y="5838"/>
                  <a:pt x="26136" y="6149"/>
                </a:cubicBezTo>
                <a:cubicBezTo>
                  <a:pt x="29102" y="7278"/>
                  <a:pt x="29287" y="6879"/>
                  <a:pt x="32457" y="6723"/>
                </a:cubicBezTo>
                <a:cubicBezTo>
                  <a:pt x="38099" y="6446"/>
                  <a:pt x="38295" y="7045"/>
                  <a:pt x="43664" y="5287"/>
                </a:cubicBezTo>
                <a:cubicBezTo>
                  <a:pt x="45852" y="4570"/>
                  <a:pt x="50807" y="854"/>
                  <a:pt x="48549" y="402"/>
                </a:cubicBezTo>
                <a:cubicBezTo>
                  <a:pt x="46142" y="-80"/>
                  <a:pt x="44507" y="5322"/>
                  <a:pt x="45963" y="7298"/>
                </a:cubicBezTo>
                <a:cubicBezTo>
                  <a:pt x="48746" y="11074"/>
                  <a:pt x="49984" y="9760"/>
                  <a:pt x="54296" y="11608"/>
                </a:cubicBezTo>
                <a:cubicBezTo>
                  <a:pt x="57648" y="13045"/>
                  <a:pt x="62995" y="17287"/>
                  <a:pt x="64928" y="14194"/>
                </a:cubicBezTo>
                <a:cubicBezTo>
                  <a:pt x="66005" y="12471"/>
                  <a:pt x="63424" y="10087"/>
                  <a:pt x="64066" y="8160"/>
                </a:cubicBezTo>
                <a:cubicBezTo>
                  <a:pt x="65543" y="3730"/>
                  <a:pt x="74620" y="10018"/>
                  <a:pt x="76709" y="14194"/>
                </a:cubicBezTo>
                <a:cubicBezTo>
                  <a:pt x="78928" y="18631"/>
                  <a:pt x="66805" y="18206"/>
                  <a:pt x="62054" y="16780"/>
                </a:cubicBezTo>
                <a:cubicBezTo>
                  <a:pt x="59744" y="16087"/>
                  <a:pt x="61891" y="11905"/>
                  <a:pt x="61192" y="9597"/>
                </a:cubicBezTo>
                <a:cubicBezTo>
                  <a:pt x="59972" y="5570"/>
                  <a:pt x="55664" y="2702"/>
                  <a:pt x="51710" y="1264"/>
                </a:cubicBezTo>
                <a:cubicBezTo>
                  <a:pt x="49934" y="618"/>
                  <a:pt x="49155" y="-787"/>
                  <a:pt x="47974" y="689"/>
                </a:cubicBezTo>
                <a:cubicBezTo>
                  <a:pt x="42631" y="7367"/>
                  <a:pt x="48257" y="19979"/>
                  <a:pt x="54870" y="25401"/>
                </a:cubicBezTo>
                <a:cubicBezTo>
                  <a:pt x="60873" y="30323"/>
                  <a:pt x="69527" y="32026"/>
                  <a:pt x="77283" y="31722"/>
                </a:cubicBezTo>
                <a:cubicBezTo>
                  <a:pt x="81021" y="31575"/>
                  <a:pt x="83285" y="26651"/>
                  <a:pt x="84467" y="23102"/>
                </a:cubicBezTo>
                <a:cubicBezTo>
                  <a:pt x="86727" y="16316"/>
                  <a:pt x="71040" y="13094"/>
                  <a:pt x="64353" y="15631"/>
                </a:cubicBezTo>
                <a:cubicBezTo>
                  <a:pt x="58065" y="18016"/>
                  <a:pt x="52975" y="24539"/>
                  <a:pt x="46250" y="24539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2" name="Google Shape;282;p35"/>
          <p:cNvSpPr txBox="1"/>
          <p:nvPr/>
        </p:nvSpPr>
        <p:spPr>
          <a:xfrm>
            <a:off x="2722450" y="3981275"/>
            <a:ext cx="11424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File system</a:t>
            </a:r>
          </a:p>
        </p:txBody>
      </p:sp>
      <p:sp>
        <p:nvSpPr>
          <p:cNvPr id="283" name="Google Shape;283;p35"/>
          <p:cNvSpPr/>
          <p:nvPr/>
        </p:nvSpPr>
        <p:spPr>
          <a:xfrm>
            <a:off x="3620600" y="4049050"/>
            <a:ext cx="711200" cy="503625"/>
          </a:xfrm>
          <a:custGeom>
            <a:avLst/>
            <a:gdLst/>
            <a:ahLst/>
            <a:cxnLst/>
            <a:rect l="l" t="t" r="r" b="b"/>
            <a:pathLst>
              <a:path w="28448" h="20145" extrusionOk="0">
                <a:moveTo>
                  <a:pt x="0" y="13505"/>
                </a:moveTo>
                <a:cubicBezTo>
                  <a:pt x="0" y="20219"/>
                  <a:pt x="13740" y="21772"/>
                  <a:pt x="19540" y="18390"/>
                </a:cubicBezTo>
                <a:cubicBezTo>
                  <a:pt x="23393" y="16143"/>
                  <a:pt x="20852" y="9376"/>
                  <a:pt x="22988" y="5460"/>
                </a:cubicBezTo>
                <a:cubicBezTo>
                  <a:pt x="24221" y="3201"/>
                  <a:pt x="26388" y="1544"/>
                  <a:pt x="28448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4" name="Google Shape;284;p35"/>
          <p:cNvSpPr/>
          <p:nvPr/>
        </p:nvSpPr>
        <p:spPr>
          <a:xfrm>
            <a:off x="2685752" y="2360900"/>
            <a:ext cx="2658925" cy="1609125"/>
          </a:xfrm>
          <a:custGeom>
            <a:avLst/>
            <a:gdLst/>
            <a:ahLst/>
            <a:cxnLst/>
            <a:rect l="l" t="t" r="r" b="b"/>
            <a:pathLst>
              <a:path w="106357" h="64365" extrusionOk="0">
                <a:moveTo>
                  <a:pt x="106357" y="0"/>
                </a:moveTo>
                <a:cubicBezTo>
                  <a:pt x="102157" y="10312"/>
                  <a:pt x="94233" y="18744"/>
                  <a:pt x="87105" y="27298"/>
                </a:cubicBezTo>
                <a:cubicBezTo>
                  <a:pt x="80211" y="35571"/>
                  <a:pt x="74361" y="46676"/>
                  <a:pt x="64117" y="49998"/>
                </a:cubicBezTo>
                <a:cubicBezTo>
                  <a:pt x="52114" y="53891"/>
                  <a:pt x="38951" y="47866"/>
                  <a:pt x="26475" y="45975"/>
                </a:cubicBezTo>
                <a:cubicBezTo>
                  <a:pt x="23028" y="45453"/>
                  <a:pt x="19709" y="47697"/>
                  <a:pt x="16418" y="48849"/>
                </a:cubicBezTo>
                <a:cubicBezTo>
                  <a:pt x="11259" y="50655"/>
                  <a:pt x="5402" y="49979"/>
                  <a:pt x="327" y="52009"/>
                </a:cubicBezTo>
                <a:cubicBezTo>
                  <a:pt x="-744" y="52437"/>
                  <a:pt x="1522" y="54260"/>
                  <a:pt x="2625" y="54596"/>
                </a:cubicBezTo>
                <a:cubicBezTo>
                  <a:pt x="7297" y="56018"/>
                  <a:pt x="15092" y="59733"/>
                  <a:pt x="13544" y="64365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5" name="Google Shape;285;p35"/>
          <p:cNvSpPr/>
          <p:nvPr/>
        </p:nvSpPr>
        <p:spPr>
          <a:xfrm>
            <a:off x="2567554" y="2619500"/>
            <a:ext cx="435250" cy="1601950"/>
          </a:xfrm>
          <a:custGeom>
            <a:avLst/>
            <a:gdLst/>
            <a:ahLst/>
            <a:cxnLst/>
            <a:rect l="l" t="t" r="r" b="b"/>
            <a:pathLst>
              <a:path w="17410" h="64078" extrusionOk="0">
                <a:moveTo>
                  <a:pt x="17410" y="0"/>
                </a:moveTo>
                <a:cubicBezTo>
                  <a:pt x="13759" y="385"/>
                  <a:pt x="9017" y="-36"/>
                  <a:pt x="6779" y="2874"/>
                </a:cubicBezTo>
                <a:cubicBezTo>
                  <a:pt x="5728" y="4240"/>
                  <a:pt x="6361" y="6373"/>
                  <a:pt x="6779" y="8046"/>
                </a:cubicBezTo>
                <a:cubicBezTo>
                  <a:pt x="7179" y="9645"/>
                  <a:pt x="4426" y="10506"/>
                  <a:pt x="3905" y="12069"/>
                </a:cubicBezTo>
                <a:cubicBezTo>
                  <a:pt x="2992" y="14808"/>
                  <a:pt x="4767" y="17801"/>
                  <a:pt x="4767" y="20689"/>
                </a:cubicBezTo>
                <a:cubicBezTo>
                  <a:pt x="4767" y="24021"/>
                  <a:pt x="2154" y="26885"/>
                  <a:pt x="1606" y="30172"/>
                </a:cubicBezTo>
                <a:cubicBezTo>
                  <a:pt x="660" y="35848"/>
                  <a:pt x="1571" y="41729"/>
                  <a:pt x="2468" y="47412"/>
                </a:cubicBezTo>
                <a:cubicBezTo>
                  <a:pt x="3165" y="51829"/>
                  <a:pt x="-509" y="56210"/>
                  <a:pt x="170" y="60630"/>
                </a:cubicBezTo>
                <a:cubicBezTo>
                  <a:pt x="522" y="62920"/>
                  <a:pt x="3887" y="64078"/>
                  <a:pt x="6204" y="64078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6" name="Google Shape;286;p35"/>
          <p:cNvSpPr/>
          <p:nvPr/>
        </p:nvSpPr>
        <p:spPr>
          <a:xfrm>
            <a:off x="3491300" y="2339350"/>
            <a:ext cx="2267850" cy="1666600"/>
          </a:xfrm>
          <a:custGeom>
            <a:avLst/>
            <a:gdLst/>
            <a:ahLst/>
            <a:cxnLst/>
            <a:rect l="l" t="t" r="r" b="b"/>
            <a:pathLst>
              <a:path w="90714" h="66664" extrusionOk="0">
                <a:moveTo>
                  <a:pt x="0" y="66664"/>
                </a:moveTo>
                <a:cubicBezTo>
                  <a:pt x="9945" y="60482"/>
                  <a:pt x="20907" y="55741"/>
                  <a:pt x="32183" y="52584"/>
                </a:cubicBezTo>
                <a:cubicBezTo>
                  <a:pt x="37272" y="51159"/>
                  <a:pt x="38641" y="43267"/>
                  <a:pt x="43677" y="41665"/>
                </a:cubicBezTo>
                <a:cubicBezTo>
                  <a:pt x="50066" y="39632"/>
                  <a:pt x="57132" y="42449"/>
                  <a:pt x="63791" y="41665"/>
                </a:cubicBezTo>
                <a:cubicBezTo>
                  <a:pt x="68588" y="41101"/>
                  <a:pt x="68610" y="40499"/>
                  <a:pt x="72699" y="37929"/>
                </a:cubicBezTo>
                <a:cubicBezTo>
                  <a:pt x="73698" y="37301"/>
                  <a:pt x="73428" y="33464"/>
                  <a:pt x="75572" y="31320"/>
                </a:cubicBezTo>
                <a:cubicBezTo>
                  <a:pt x="78020" y="28872"/>
                  <a:pt x="82555" y="30324"/>
                  <a:pt x="85629" y="28734"/>
                </a:cubicBezTo>
                <a:cubicBezTo>
                  <a:pt x="91886" y="25498"/>
                  <a:pt x="90936" y="15019"/>
                  <a:pt x="89939" y="8045"/>
                </a:cubicBezTo>
                <a:cubicBezTo>
                  <a:pt x="89521" y="5118"/>
                  <a:pt x="86204" y="2957"/>
                  <a:pt x="86204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7" name="Google Shape;287;p35"/>
          <p:cNvSpPr/>
          <p:nvPr/>
        </p:nvSpPr>
        <p:spPr>
          <a:xfrm>
            <a:off x="3864850" y="3411612"/>
            <a:ext cx="1143250" cy="773950"/>
          </a:xfrm>
          <a:custGeom>
            <a:avLst/>
            <a:gdLst/>
            <a:ahLst/>
            <a:cxnLst/>
            <a:rect l="l" t="t" r="r" b="b"/>
            <a:pathLst>
              <a:path w="45730" h="30958" extrusionOk="0">
                <a:moveTo>
                  <a:pt x="0" y="30958"/>
                </a:moveTo>
                <a:cubicBezTo>
                  <a:pt x="4144" y="30958"/>
                  <a:pt x="9033" y="27993"/>
                  <a:pt x="10344" y="24061"/>
                </a:cubicBezTo>
                <a:cubicBezTo>
                  <a:pt x="11186" y="21535"/>
                  <a:pt x="7932" y="16751"/>
                  <a:pt x="5460" y="17740"/>
                </a:cubicBezTo>
                <a:cubicBezTo>
                  <a:pt x="3551" y="18504"/>
                  <a:pt x="8903" y="21016"/>
                  <a:pt x="10919" y="20613"/>
                </a:cubicBezTo>
                <a:cubicBezTo>
                  <a:pt x="13252" y="20147"/>
                  <a:pt x="16094" y="17462"/>
                  <a:pt x="15517" y="15154"/>
                </a:cubicBezTo>
                <a:cubicBezTo>
                  <a:pt x="14998" y="13076"/>
                  <a:pt x="10610" y="12396"/>
                  <a:pt x="9195" y="14004"/>
                </a:cubicBezTo>
                <a:cubicBezTo>
                  <a:pt x="7246" y="16219"/>
                  <a:pt x="4805" y="20880"/>
                  <a:pt x="7184" y="22625"/>
                </a:cubicBezTo>
                <a:cubicBezTo>
                  <a:pt x="13957" y="27592"/>
                  <a:pt x="18229" y="9862"/>
                  <a:pt x="24712" y="4522"/>
                </a:cubicBezTo>
                <a:cubicBezTo>
                  <a:pt x="29857" y="285"/>
                  <a:pt x="38886" y="-1595"/>
                  <a:pt x="44539" y="1936"/>
                </a:cubicBezTo>
                <a:cubicBezTo>
                  <a:pt x="47411" y="3730"/>
                  <a:pt x="44033" y="8737"/>
                  <a:pt x="43102" y="11993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8" name="Google Shape;288;p35"/>
          <p:cNvSpPr txBox="1"/>
          <p:nvPr/>
        </p:nvSpPr>
        <p:spPr>
          <a:xfrm>
            <a:off x="4302600" y="1917050"/>
            <a:ext cx="14730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GUI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Architektonické návrhové vzory</a:t>
            </a:r>
          </a:p>
        </p:txBody>
      </p:sp>
      <p:sp>
        <p:nvSpPr>
          <p:cNvPr id="294" name="Google Shape;294;p3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8</a:t>
            </a:fld>
            <a:endParaRPr lang="sk-SK"/>
          </a:p>
        </p:txBody>
      </p:sp>
      <p:sp>
        <p:nvSpPr>
          <p:cNvPr id="295" name="Google Shape;295;p36"/>
          <p:cNvSpPr txBox="1"/>
          <p:nvPr/>
        </p:nvSpPr>
        <p:spPr>
          <a:xfrm>
            <a:off x="2462400" y="1513225"/>
            <a:ext cx="3433800" cy="30603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Aplikácia</a:t>
            </a:r>
          </a:p>
        </p:txBody>
      </p:sp>
      <p:sp>
        <p:nvSpPr>
          <p:cNvPr id="296" name="Google Shape;296;p36"/>
          <p:cNvSpPr txBox="1"/>
          <p:nvPr/>
        </p:nvSpPr>
        <p:spPr>
          <a:xfrm>
            <a:off x="2794475" y="2224400"/>
            <a:ext cx="5388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DB</a:t>
            </a:r>
          </a:p>
        </p:txBody>
      </p:sp>
      <p:sp>
        <p:nvSpPr>
          <p:cNvPr id="297" name="Google Shape;297;p36"/>
          <p:cNvSpPr txBox="1"/>
          <p:nvPr/>
        </p:nvSpPr>
        <p:spPr>
          <a:xfrm>
            <a:off x="2757775" y="2953050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Logické operácie</a:t>
            </a:r>
          </a:p>
        </p:txBody>
      </p:sp>
      <p:sp>
        <p:nvSpPr>
          <p:cNvPr id="298" name="Google Shape;298;p36"/>
          <p:cNvSpPr txBox="1"/>
          <p:nvPr/>
        </p:nvSpPr>
        <p:spPr>
          <a:xfrm>
            <a:off x="4339725" y="3737625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Spracovanie vstupu</a:t>
            </a:r>
          </a:p>
        </p:txBody>
      </p:sp>
      <p:sp>
        <p:nvSpPr>
          <p:cNvPr id="299" name="Google Shape;299;p36"/>
          <p:cNvSpPr/>
          <p:nvPr/>
        </p:nvSpPr>
        <p:spPr>
          <a:xfrm>
            <a:off x="3304525" y="2407455"/>
            <a:ext cx="2069700" cy="1375800"/>
          </a:xfrm>
          <a:custGeom>
            <a:avLst/>
            <a:gdLst/>
            <a:ahLst/>
            <a:cxnLst/>
            <a:rect l="l" t="t" r="r" b="b"/>
            <a:pathLst>
              <a:path w="82788" h="55032" extrusionOk="0">
                <a:moveTo>
                  <a:pt x="75285" y="55032"/>
                </a:moveTo>
                <a:cubicBezTo>
                  <a:pt x="80535" y="41031"/>
                  <a:pt x="88241" y="20077"/>
                  <a:pt x="77009" y="10206"/>
                </a:cubicBezTo>
                <a:cubicBezTo>
                  <a:pt x="74383" y="7898"/>
                  <a:pt x="69136" y="6010"/>
                  <a:pt x="66664" y="8482"/>
                </a:cubicBezTo>
                <a:cubicBezTo>
                  <a:pt x="64264" y="10882"/>
                  <a:pt x="64271" y="14892"/>
                  <a:pt x="63791" y="18252"/>
                </a:cubicBezTo>
                <a:cubicBezTo>
                  <a:pt x="63181" y="22520"/>
                  <a:pt x="60326" y="28270"/>
                  <a:pt x="63504" y="31183"/>
                </a:cubicBezTo>
                <a:cubicBezTo>
                  <a:pt x="64515" y="32109"/>
                  <a:pt x="66634" y="33086"/>
                  <a:pt x="67526" y="32045"/>
                </a:cubicBezTo>
                <a:cubicBezTo>
                  <a:pt x="73402" y="25191"/>
                  <a:pt x="57916" y="15409"/>
                  <a:pt x="49711" y="11643"/>
                </a:cubicBezTo>
                <a:cubicBezTo>
                  <a:pt x="39767" y="7079"/>
                  <a:pt x="29783" y="1787"/>
                  <a:pt x="18965" y="149"/>
                </a:cubicBezTo>
                <a:cubicBezTo>
                  <a:pt x="12576" y="-819"/>
                  <a:pt x="6462" y="4172"/>
                  <a:pt x="0" y="4172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00" name="Google Shape;300;p36"/>
          <p:cNvSpPr/>
          <p:nvPr/>
        </p:nvSpPr>
        <p:spPr>
          <a:xfrm>
            <a:off x="3864850" y="2317800"/>
            <a:ext cx="754275" cy="653700"/>
          </a:xfrm>
          <a:custGeom>
            <a:avLst/>
            <a:gdLst/>
            <a:ahLst/>
            <a:cxnLst/>
            <a:rect l="l" t="t" r="r" b="b"/>
            <a:pathLst>
              <a:path w="30171" h="26148" extrusionOk="0">
                <a:moveTo>
                  <a:pt x="0" y="26148"/>
                </a:moveTo>
                <a:cubicBezTo>
                  <a:pt x="2247" y="20304"/>
                  <a:pt x="4959" y="14379"/>
                  <a:pt x="9195" y="9769"/>
                </a:cubicBezTo>
                <a:cubicBezTo>
                  <a:pt x="14414" y="4090"/>
                  <a:pt x="24717" y="5454"/>
                  <a:pt x="30171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01" name="Google Shape;301;p36"/>
          <p:cNvSpPr/>
          <p:nvPr/>
        </p:nvSpPr>
        <p:spPr>
          <a:xfrm>
            <a:off x="3362000" y="2339350"/>
            <a:ext cx="1472650" cy="324425"/>
          </a:xfrm>
          <a:custGeom>
            <a:avLst/>
            <a:gdLst/>
            <a:ahLst/>
            <a:cxnLst/>
            <a:rect l="l" t="t" r="r" b="b"/>
            <a:pathLst>
              <a:path w="58906" h="12977" extrusionOk="0">
                <a:moveTo>
                  <a:pt x="0" y="0"/>
                </a:moveTo>
                <a:cubicBezTo>
                  <a:pt x="2642" y="1981"/>
                  <a:pt x="6378" y="1744"/>
                  <a:pt x="9482" y="2873"/>
                </a:cubicBezTo>
                <a:cubicBezTo>
                  <a:pt x="18053" y="5989"/>
                  <a:pt x="26560" y="9977"/>
                  <a:pt x="35631" y="10919"/>
                </a:cubicBezTo>
                <a:cubicBezTo>
                  <a:pt x="39840" y="11356"/>
                  <a:pt x="44753" y="14416"/>
                  <a:pt x="48274" y="12068"/>
                </a:cubicBezTo>
                <a:cubicBezTo>
                  <a:pt x="52735" y="9094"/>
                  <a:pt x="58906" y="5361"/>
                  <a:pt x="58906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02" name="Google Shape;302;p36"/>
          <p:cNvSpPr/>
          <p:nvPr/>
        </p:nvSpPr>
        <p:spPr>
          <a:xfrm>
            <a:off x="3188497" y="3539025"/>
            <a:ext cx="1416275" cy="1030750"/>
          </a:xfrm>
          <a:custGeom>
            <a:avLst/>
            <a:gdLst/>
            <a:ahLst/>
            <a:cxnLst/>
            <a:rect l="l" t="t" r="r" b="b"/>
            <a:pathLst>
              <a:path w="56651" h="41230" extrusionOk="0">
                <a:moveTo>
                  <a:pt x="56651" y="31033"/>
                </a:moveTo>
                <a:cubicBezTo>
                  <a:pt x="52245" y="38744"/>
                  <a:pt x="37216" y="44922"/>
                  <a:pt x="31077" y="38504"/>
                </a:cubicBezTo>
                <a:cubicBezTo>
                  <a:pt x="28556" y="35868"/>
                  <a:pt x="27338" y="31332"/>
                  <a:pt x="28491" y="27872"/>
                </a:cubicBezTo>
                <a:cubicBezTo>
                  <a:pt x="29155" y="25879"/>
                  <a:pt x="32423" y="24228"/>
                  <a:pt x="34238" y="25286"/>
                </a:cubicBezTo>
                <a:cubicBezTo>
                  <a:pt x="35625" y="26095"/>
                  <a:pt x="36127" y="28344"/>
                  <a:pt x="35674" y="29884"/>
                </a:cubicBezTo>
                <a:cubicBezTo>
                  <a:pt x="33835" y="36135"/>
                  <a:pt x="20664" y="33994"/>
                  <a:pt x="16135" y="29309"/>
                </a:cubicBezTo>
                <a:cubicBezTo>
                  <a:pt x="13764" y="26857"/>
                  <a:pt x="20702" y="18338"/>
                  <a:pt x="22456" y="21263"/>
                </a:cubicBezTo>
                <a:cubicBezTo>
                  <a:pt x="24427" y="24548"/>
                  <a:pt x="18959" y="28690"/>
                  <a:pt x="15560" y="30458"/>
                </a:cubicBezTo>
                <a:cubicBezTo>
                  <a:pt x="11520" y="32559"/>
                  <a:pt x="7172" y="37251"/>
                  <a:pt x="2917" y="35630"/>
                </a:cubicBezTo>
                <a:cubicBezTo>
                  <a:pt x="-471" y="34340"/>
                  <a:pt x="793" y="28620"/>
                  <a:pt x="618" y="24999"/>
                </a:cubicBezTo>
                <a:cubicBezTo>
                  <a:pt x="215" y="16662"/>
                  <a:pt x="-1048" y="7749"/>
                  <a:pt x="2055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03" name="Google Shape;303;p36"/>
          <p:cNvSpPr/>
          <p:nvPr/>
        </p:nvSpPr>
        <p:spPr>
          <a:xfrm>
            <a:off x="5251300" y="2324975"/>
            <a:ext cx="412125" cy="2141725"/>
          </a:xfrm>
          <a:custGeom>
            <a:avLst/>
            <a:gdLst/>
            <a:ahLst/>
            <a:cxnLst/>
            <a:rect l="l" t="t" r="r" b="b"/>
            <a:pathLst>
              <a:path w="16485" h="85669" extrusionOk="0">
                <a:moveTo>
                  <a:pt x="0" y="79595"/>
                </a:moveTo>
                <a:cubicBezTo>
                  <a:pt x="1753" y="84151"/>
                  <a:pt x="12456" y="88221"/>
                  <a:pt x="14080" y="83618"/>
                </a:cubicBezTo>
                <a:cubicBezTo>
                  <a:pt x="16802" y="75906"/>
                  <a:pt x="16379" y="67371"/>
                  <a:pt x="16379" y="59193"/>
                </a:cubicBezTo>
                <a:cubicBezTo>
                  <a:pt x="16379" y="39293"/>
                  <a:pt x="8620" y="19900"/>
                  <a:pt x="8620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04" name="Google Shape;304;p36"/>
          <p:cNvSpPr/>
          <p:nvPr/>
        </p:nvSpPr>
        <p:spPr>
          <a:xfrm>
            <a:off x="4252775" y="2353700"/>
            <a:ext cx="1095825" cy="1156425"/>
          </a:xfrm>
          <a:custGeom>
            <a:avLst/>
            <a:gdLst/>
            <a:ahLst/>
            <a:cxnLst/>
            <a:rect l="l" t="t" r="r" b="b"/>
            <a:pathLst>
              <a:path w="43833" h="46257" extrusionOk="0">
                <a:moveTo>
                  <a:pt x="0" y="40229"/>
                </a:moveTo>
                <a:cubicBezTo>
                  <a:pt x="8171" y="39776"/>
                  <a:pt x="15980" y="36413"/>
                  <a:pt x="23562" y="33333"/>
                </a:cubicBezTo>
                <a:cubicBezTo>
                  <a:pt x="28081" y="31497"/>
                  <a:pt x="32623" y="27266"/>
                  <a:pt x="37355" y="28448"/>
                </a:cubicBezTo>
                <a:cubicBezTo>
                  <a:pt x="42394" y="29707"/>
                  <a:pt x="44739" y="37799"/>
                  <a:pt x="43389" y="42815"/>
                </a:cubicBezTo>
                <a:cubicBezTo>
                  <a:pt x="41309" y="50542"/>
                  <a:pt x="25915" y="43410"/>
                  <a:pt x="19827" y="38217"/>
                </a:cubicBezTo>
                <a:cubicBezTo>
                  <a:pt x="14528" y="33697"/>
                  <a:pt x="10091" y="27266"/>
                  <a:pt x="8907" y="20402"/>
                </a:cubicBezTo>
                <a:cubicBezTo>
                  <a:pt x="7746" y="13668"/>
                  <a:pt x="10919" y="6834"/>
                  <a:pt x="10919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05" name="Google Shape;305;p36"/>
          <p:cNvSpPr/>
          <p:nvPr/>
        </p:nvSpPr>
        <p:spPr>
          <a:xfrm>
            <a:off x="2578708" y="1589540"/>
            <a:ext cx="1724350" cy="1111650"/>
          </a:xfrm>
          <a:custGeom>
            <a:avLst/>
            <a:gdLst/>
            <a:ahLst/>
            <a:cxnLst/>
            <a:rect l="l" t="t" r="r" b="b"/>
            <a:pathLst>
              <a:path w="68974" h="44466" extrusionOk="0">
                <a:moveTo>
                  <a:pt x="18976" y="43210"/>
                </a:moveTo>
                <a:cubicBezTo>
                  <a:pt x="13751" y="46692"/>
                  <a:pt x="2810" y="42442"/>
                  <a:pt x="1448" y="36313"/>
                </a:cubicBezTo>
                <a:cubicBezTo>
                  <a:pt x="-1180" y="24486"/>
                  <a:pt x="-886" y="8180"/>
                  <a:pt x="8631" y="682"/>
                </a:cubicBezTo>
                <a:cubicBezTo>
                  <a:pt x="12033" y="-1999"/>
                  <a:pt x="21273" y="4316"/>
                  <a:pt x="19263" y="8153"/>
                </a:cubicBezTo>
                <a:cubicBezTo>
                  <a:pt x="17388" y="11732"/>
                  <a:pt x="5860" y="10818"/>
                  <a:pt x="7195" y="7004"/>
                </a:cubicBezTo>
                <a:cubicBezTo>
                  <a:pt x="9097" y="1573"/>
                  <a:pt x="23039" y="2284"/>
                  <a:pt x="24435" y="7866"/>
                </a:cubicBezTo>
                <a:cubicBezTo>
                  <a:pt x="25112" y="10572"/>
                  <a:pt x="14717" y="12396"/>
                  <a:pt x="16390" y="10165"/>
                </a:cubicBezTo>
                <a:cubicBezTo>
                  <a:pt x="20874" y="4186"/>
                  <a:pt x="33339" y="5640"/>
                  <a:pt x="38803" y="10739"/>
                </a:cubicBezTo>
                <a:cubicBezTo>
                  <a:pt x="41014" y="12803"/>
                  <a:pt x="39835" y="18402"/>
                  <a:pt x="37079" y="19647"/>
                </a:cubicBezTo>
                <a:cubicBezTo>
                  <a:pt x="33516" y="21256"/>
                  <a:pt x="25404" y="17172"/>
                  <a:pt x="27022" y="13613"/>
                </a:cubicBezTo>
                <a:cubicBezTo>
                  <a:pt x="28451" y="10469"/>
                  <a:pt x="34079" y="11978"/>
                  <a:pt x="37366" y="13038"/>
                </a:cubicBezTo>
                <a:cubicBezTo>
                  <a:pt x="40024" y="13895"/>
                  <a:pt x="39353" y="18673"/>
                  <a:pt x="41676" y="20222"/>
                </a:cubicBezTo>
                <a:cubicBezTo>
                  <a:pt x="49253" y="25274"/>
                  <a:pt x="59991" y="22872"/>
                  <a:pt x="68974" y="21371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06" name="Google Shape;306;p36"/>
          <p:cNvSpPr/>
          <p:nvPr/>
        </p:nvSpPr>
        <p:spPr>
          <a:xfrm>
            <a:off x="3778650" y="2751314"/>
            <a:ext cx="1927775" cy="1142400"/>
          </a:xfrm>
          <a:custGeom>
            <a:avLst/>
            <a:gdLst/>
            <a:ahLst/>
            <a:cxnLst/>
            <a:rect l="l" t="t" r="r" b="b"/>
            <a:pathLst>
              <a:path w="77111" h="45696" extrusionOk="0">
                <a:moveTo>
                  <a:pt x="0" y="30933"/>
                </a:moveTo>
                <a:cubicBezTo>
                  <a:pt x="0" y="35810"/>
                  <a:pt x="703" y="42216"/>
                  <a:pt x="4885" y="44725"/>
                </a:cubicBezTo>
                <a:cubicBezTo>
                  <a:pt x="10689" y="48207"/>
                  <a:pt x="19367" y="41248"/>
                  <a:pt x="22988" y="35530"/>
                </a:cubicBezTo>
                <a:cubicBezTo>
                  <a:pt x="27348" y="28646"/>
                  <a:pt x="28380" y="20133"/>
                  <a:pt x="30459" y="12255"/>
                </a:cubicBezTo>
                <a:cubicBezTo>
                  <a:pt x="31608" y="7901"/>
                  <a:pt x="32609" y="1100"/>
                  <a:pt x="37068" y="474"/>
                </a:cubicBezTo>
                <a:cubicBezTo>
                  <a:pt x="50006" y="-1342"/>
                  <a:pt x="65225" y="2408"/>
                  <a:pt x="74710" y="11393"/>
                </a:cubicBezTo>
                <a:cubicBezTo>
                  <a:pt x="77165" y="13719"/>
                  <a:pt x="77825" y="15066"/>
                  <a:pt x="76147" y="18002"/>
                </a:cubicBezTo>
                <a:cubicBezTo>
                  <a:pt x="74170" y="21461"/>
                  <a:pt x="72838" y="20524"/>
                  <a:pt x="68963" y="21450"/>
                </a:cubicBezTo>
                <a:cubicBezTo>
                  <a:pt x="58161" y="24030"/>
                  <a:pt x="38670" y="24870"/>
                  <a:pt x="36493" y="13979"/>
                </a:cubicBezTo>
                <a:cubicBezTo>
                  <a:pt x="34177" y="2393"/>
                  <a:pt x="77723" y="10983"/>
                  <a:pt x="71262" y="20876"/>
                </a:cubicBezTo>
                <a:cubicBezTo>
                  <a:pt x="63249" y="33146"/>
                  <a:pt x="35004" y="33053"/>
                  <a:pt x="27298" y="20588"/>
                </a:cubicBezTo>
                <a:cubicBezTo>
                  <a:pt x="25061" y="16969"/>
                  <a:pt x="26278" y="15507"/>
                  <a:pt x="29022" y="12255"/>
                </a:cubicBezTo>
                <a:cubicBezTo>
                  <a:pt x="32333" y="8331"/>
                  <a:pt x="42454" y="11084"/>
                  <a:pt x="43964" y="15991"/>
                </a:cubicBezTo>
                <a:cubicBezTo>
                  <a:pt x="45583" y="21251"/>
                  <a:pt x="38396" y="25492"/>
                  <a:pt x="35343" y="30071"/>
                </a:cubicBezTo>
                <a:cubicBezTo>
                  <a:pt x="33802" y="32382"/>
                  <a:pt x="35343" y="35626"/>
                  <a:pt x="35343" y="38404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07" name="Google Shape;307;p36"/>
          <p:cNvSpPr txBox="1"/>
          <p:nvPr/>
        </p:nvSpPr>
        <p:spPr>
          <a:xfrm>
            <a:off x="4784350" y="2317800"/>
            <a:ext cx="280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308" name="Google Shape;308;p36"/>
          <p:cNvSpPr/>
          <p:nvPr/>
        </p:nvSpPr>
        <p:spPr>
          <a:xfrm>
            <a:off x="2644954" y="2339350"/>
            <a:ext cx="2498600" cy="1475575"/>
          </a:xfrm>
          <a:custGeom>
            <a:avLst/>
            <a:gdLst/>
            <a:ahLst/>
            <a:cxnLst/>
            <a:rect l="l" t="t" r="r" b="b"/>
            <a:pathLst>
              <a:path w="99944" h="59023" extrusionOk="0">
                <a:moveTo>
                  <a:pt x="99944" y="0"/>
                </a:moveTo>
                <a:cubicBezTo>
                  <a:pt x="99944" y="8914"/>
                  <a:pt x="84080" y="17134"/>
                  <a:pt x="76381" y="12643"/>
                </a:cubicBezTo>
                <a:cubicBezTo>
                  <a:pt x="73253" y="10819"/>
                  <a:pt x="72976" y="5710"/>
                  <a:pt x="69772" y="4023"/>
                </a:cubicBezTo>
                <a:cubicBezTo>
                  <a:pt x="65277" y="1656"/>
                  <a:pt x="56727" y="-1139"/>
                  <a:pt x="54543" y="3448"/>
                </a:cubicBezTo>
                <a:cubicBezTo>
                  <a:pt x="53174" y="6323"/>
                  <a:pt x="53362" y="10760"/>
                  <a:pt x="55692" y="12930"/>
                </a:cubicBezTo>
                <a:cubicBezTo>
                  <a:pt x="59972" y="16915"/>
                  <a:pt x="68018" y="16894"/>
                  <a:pt x="70634" y="22125"/>
                </a:cubicBezTo>
                <a:cubicBezTo>
                  <a:pt x="71709" y="24274"/>
                  <a:pt x="70060" y="26907"/>
                  <a:pt x="70060" y="29309"/>
                </a:cubicBezTo>
                <a:cubicBezTo>
                  <a:pt x="70060" y="33719"/>
                  <a:pt x="72131" y="38999"/>
                  <a:pt x="69485" y="42527"/>
                </a:cubicBezTo>
                <a:cubicBezTo>
                  <a:pt x="60612" y="54356"/>
                  <a:pt x="42607" y="57756"/>
                  <a:pt x="27820" y="57756"/>
                </a:cubicBezTo>
                <a:cubicBezTo>
                  <a:pt x="20731" y="57756"/>
                  <a:pt x="13281" y="60286"/>
                  <a:pt x="6556" y="58044"/>
                </a:cubicBezTo>
                <a:cubicBezTo>
                  <a:pt x="1983" y="56519"/>
                  <a:pt x="2414" y="49247"/>
                  <a:pt x="1384" y="44538"/>
                </a:cubicBezTo>
                <a:cubicBezTo>
                  <a:pt x="217" y="39204"/>
                  <a:pt x="-822" y="33272"/>
                  <a:pt x="1096" y="28160"/>
                </a:cubicBezTo>
                <a:cubicBezTo>
                  <a:pt x="4205" y="19872"/>
                  <a:pt x="22647" y="21495"/>
                  <a:pt x="22647" y="12643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09" name="Google Shape;309;p36"/>
          <p:cNvSpPr/>
          <p:nvPr/>
        </p:nvSpPr>
        <p:spPr>
          <a:xfrm>
            <a:off x="3318985" y="2270069"/>
            <a:ext cx="1666525" cy="2129375"/>
          </a:xfrm>
          <a:custGeom>
            <a:avLst/>
            <a:gdLst/>
            <a:ahLst/>
            <a:cxnLst/>
            <a:rect l="l" t="t" r="r" b="b"/>
            <a:pathLst>
              <a:path w="66661" h="85175" extrusionOk="0">
                <a:moveTo>
                  <a:pt x="66661" y="82078"/>
                </a:moveTo>
                <a:cubicBezTo>
                  <a:pt x="54180" y="87752"/>
                  <a:pt x="36655" y="85355"/>
                  <a:pt x="25858" y="76906"/>
                </a:cubicBezTo>
                <a:cubicBezTo>
                  <a:pt x="18199" y="70913"/>
                  <a:pt x="10916" y="52004"/>
                  <a:pt x="3445" y="58229"/>
                </a:cubicBezTo>
                <a:cubicBezTo>
                  <a:pt x="140" y="60983"/>
                  <a:pt x="-810" y="66907"/>
                  <a:pt x="859" y="70872"/>
                </a:cubicBezTo>
                <a:cubicBezTo>
                  <a:pt x="2310" y="74319"/>
                  <a:pt x="8124" y="74258"/>
                  <a:pt x="11778" y="73458"/>
                </a:cubicBezTo>
                <a:cubicBezTo>
                  <a:pt x="18442" y="72000"/>
                  <a:pt x="21652" y="63623"/>
                  <a:pt x="27869" y="60815"/>
                </a:cubicBezTo>
                <a:cubicBezTo>
                  <a:pt x="37511" y="56461"/>
                  <a:pt x="47593" y="47719"/>
                  <a:pt x="49133" y="37252"/>
                </a:cubicBezTo>
                <a:cubicBezTo>
                  <a:pt x="50643" y="26986"/>
                  <a:pt x="42931" y="16941"/>
                  <a:pt x="36490" y="8805"/>
                </a:cubicBezTo>
                <a:cubicBezTo>
                  <a:pt x="33917" y="5555"/>
                  <a:pt x="29736" y="-2361"/>
                  <a:pt x="27007" y="759"/>
                </a:cubicBezTo>
                <a:cubicBezTo>
                  <a:pt x="23790" y="4437"/>
                  <a:pt x="26010" y="10700"/>
                  <a:pt x="27295" y="15414"/>
                </a:cubicBezTo>
                <a:cubicBezTo>
                  <a:pt x="27839" y="17409"/>
                  <a:pt x="30770" y="21108"/>
                  <a:pt x="28731" y="21448"/>
                </a:cubicBezTo>
                <a:cubicBezTo>
                  <a:pt x="19256" y="23028"/>
                  <a:pt x="7938" y="6323"/>
                  <a:pt x="1146" y="13115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10" name="Google Shape;310;p36"/>
          <p:cNvSpPr/>
          <p:nvPr/>
        </p:nvSpPr>
        <p:spPr>
          <a:xfrm>
            <a:off x="3326075" y="2648250"/>
            <a:ext cx="79025" cy="308875"/>
          </a:xfrm>
          <a:custGeom>
            <a:avLst/>
            <a:gdLst/>
            <a:ahLst/>
            <a:cxnLst/>
            <a:rect l="l" t="t" r="r" b="b"/>
            <a:pathLst>
              <a:path w="3161" h="12355" extrusionOk="0">
                <a:moveTo>
                  <a:pt x="3161" y="12355"/>
                </a:moveTo>
                <a:cubicBezTo>
                  <a:pt x="1259" y="8553"/>
                  <a:pt x="0" y="4251"/>
                  <a:pt x="0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11" name="Google Shape;311;p36"/>
          <p:cNvSpPr/>
          <p:nvPr/>
        </p:nvSpPr>
        <p:spPr>
          <a:xfrm>
            <a:off x="3103710" y="2537617"/>
            <a:ext cx="2118775" cy="794950"/>
          </a:xfrm>
          <a:custGeom>
            <a:avLst/>
            <a:gdLst/>
            <a:ahLst/>
            <a:cxnLst/>
            <a:rect l="l" t="t" r="r" b="b"/>
            <a:pathLst>
              <a:path w="84751" h="31798" extrusionOk="0">
                <a:moveTo>
                  <a:pt x="275" y="4137"/>
                </a:moveTo>
                <a:cubicBezTo>
                  <a:pt x="-1822" y="10413"/>
                  <a:pt x="12054" y="11344"/>
                  <a:pt x="18665" y="11608"/>
                </a:cubicBezTo>
                <a:cubicBezTo>
                  <a:pt x="22186" y="11749"/>
                  <a:pt x="23271" y="6001"/>
                  <a:pt x="26423" y="4425"/>
                </a:cubicBezTo>
                <a:cubicBezTo>
                  <a:pt x="27205" y="4034"/>
                  <a:pt x="25319" y="5838"/>
                  <a:pt x="26136" y="6149"/>
                </a:cubicBezTo>
                <a:cubicBezTo>
                  <a:pt x="29102" y="7278"/>
                  <a:pt x="29287" y="6879"/>
                  <a:pt x="32457" y="6723"/>
                </a:cubicBezTo>
                <a:cubicBezTo>
                  <a:pt x="38099" y="6446"/>
                  <a:pt x="38295" y="7045"/>
                  <a:pt x="43664" y="5287"/>
                </a:cubicBezTo>
                <a:cubicBezTo>
                  <a:pt x="45852" y="4570"/>
                  <a:pt x="50807" y="854"/>
                  <a:pt x="48549" y="402"/>
                </a:cubicBezTo>
                <a:cubicBezTo>
                  <a:pt x="46142" y="-80"/>
                  <a:pt x="44507" y="5322"/>
                  <a:pt x="45963" y="7298"/>
                </a:cubicBezTo>
                <a:cubicBezTo>
                  <a:pt x="48746" y="11074"/>
                  <a:pt x="49984" y="9760"/>
                  <a:pt x="54296" y="11608"/>
                </a:cubicBezTo>
                <a:cubicBezTo>
                  <a:pt x="57648" y="13045"/>
                  <a:pt x="62995" y="17287"/>
                  <a:pt x="64928" y="14194"/>
                </a:cubicBezTo>
                <a:cubicBezTo>
                  <a:pt x="66005" y="12471"/>
                  <a:pt x="63424" y="10087"/>
                  <a:pt x="64066" y="8160"/>
                </a:cubicBezTo>
                <a:cubicBezTo>
                  <a:pt x="65543" y="3730"/>
                  <a:pt x="74620" y="10018"/>
                  <a:pt x="76709" y="14194"/>
                </a:cubicBezTo>
                <a:cubicBezTo>
                  <a:pt x="78928" y="18631"/>
                  <a:pt x="66805" y="18206"/>
                  <a:pt x="62054" y="16780"/>
                </a:cubicBezTo>
                <a:cubicBezTo>
                  <a:pt x="59744" y="16087"/>
                  <a:pt x="61891" y="11905"/>
                  <a:pt x="61192" y="9597"/>
                </a:cubicBezTo>
                <a:cubicBezTo>
                  <a:pt x="59972" y="5570"/>
                  <a:pt x="55664" y="2702"/>
                  <a:pt x="51710" y="1264"/>
                </a:cubicBezTo>
                <a:cubicBezTo>
                  <a:pt x="49934" y="618"/>
                  <a:pt x="49155" y="-787"/>
                  <a:pt x="47974" y="689"/>
                </a:cubicBezTo>
                <a:cubicBezTo>
                  <a:pt x="42631" y="7367"/>
                  <a:pt x="48257" y="19979"/>
                  <a:pt x="54870" y="25401"/>
                </a:cubicBezTo>
                <a:cubicBezTo>
                  <a:pt x="60873" y="30323"/>
                  <a:pt x="69527" y="32026"/>
                  <a:pt x="77283" y="31722"/>
                </a:cubicBezTo>
                <a:cubicBezTo>
                  <a:pt x="81021" y="31575"/>
                  <a:pt x="83285" y="26651"/>
                  <a:pt x="84467" y="23102"/>
                </a:cubicBezTo>
                <a:cubicBezTo>
                  <a:pt x="86727" y="16316"/>
                  <a:pt x="71040" y="13094"/>
                  <a:pt x="64353" y="15631"/>
                </a:cubicBezTo>
                <a:cubicBezTo>
                  <a:pt x="58065" y="18016"/>
                  <a:pt x="52975" y="24539"/>
                  <a:pt x="46250" y="24539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12" name="Google Shape;312;p36"/>
          <p:cNvSpPr txBox="1"/>
          <p:nvPr/>
        </p:nvSpPr>
        <p:spPr>
          <a:xfrm>
            <a:off x="2722450" y="3981275"/>
            <a:ext cx="11424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File system</a:t>
            </a:r>
          </a:p>
        </p:txBody>
      </p:sp>
      <p:sp>
        <p:nvSpPr>
          <p:cNvPr id="313" name="Google Shape;313;p36"/>
          <p:cNvSpPr/>
          <p:nvPr/>
        </p:nvSpPr>
        <p:spPr>
          <a:xfrm>
            <a:off x="3620600" y="4049050"/>
            <a:ext cx="711200" cy="503625"/>
          </a:xfrm>
          <a:custGeom>
            <a:avLst/>
            <a:gdLst/>
            <a:ahLst/>
            <a:cxnLst/>
            <a:rect l="l" t="t" r="r" b="b"/>
            <a:pathLst>
              <a:path w="28448" h="20145" extrusionOk="0">
                <a:moveTo>
                  <a:pt x="0" y="13505"/>
                </a:moveTo>
                <a:cubicBezTo>
                  <a:pt x="0" y="20219"/>
                  <a:pt x="13740" y="21772"/>
                  <a:pt x="19540" y="18390"/>
                </a:cubicBezTo>
                <a:cubicBezTo>
                  <a:pt x="23393" y="16143"/>
                  <a:pt x="20852" y="9376"/>
                  <a:pt x="22988" y="5460"/>
                </a:cubicBezTo>
                <a:cubicBezTo>
                  <a:pt x="24221" y="3201"/>
                  <a:pt x="26388" y="1544"/>
                  <a:pt x="28448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14" name="Google Shape;314;p36"/>
          <p:cNvSpPr/>
          <p:nvPr/>
        </p:nvSpPr>
        <p:spPr>
          <a:xfrm>
            <a:off x="2685752" y="2360900"/>
            <a:ext cx="2658925" cy="1609125"/>
          </a:xfrm>
          <a:custGeom>
            <a:avLst/>
            <a:gdLst/>
            <a:ahLst/>
            <a:cxnLst/>
            <a:rect l="l" t="t" r="r" b="b"/>
            <a:pathLst>
              <a:path w="106357" h="64365" extrusionOk="0">
                <a:moveTo>
                  <a:pt x="106357" y="0"/>
                </a:moveTo>
                <a:cubicBezTo>
                  <a:pt x="102157" y="10312"/>
                  <a:pt x="94233" y="18744"/>
                  <a:pt x="87105" y="27298"/>
                </a:cubicBezTo>
                <a:cubicBezTo>
                  <a:pt x="80211" y="35571"/>
                  <a:pt x="74361" y="46676"/>
                  <a:pt x="64117" y="49998"/>
                </a:cubicBezTo>
                <a:cubicBezTo>
                  <a:pt x="52114" y="53891"/>
                  <a:pt x="38951" y="47866"/>
                  <a:pt x="26475" y="45975"/>
                </a:cubicBezTo>
                <a:cubicBezTo>
                  <a:pt x="23028" y="45453"/>
                  <a:pt x="19709" y="47697"/>
                  <a:pt x="16418" y="48849"/>
                </a:cubicBezTo>
                <a:cubicBezTo>
                  <a:pt x="11259" y="50655"/>
                  <a:pt x="5402" y="49979"/>
                  <a:pt x="327" y="52009"/>
                </a:cubicBezTo>
                <a:cubicBezTo>
                  <a:pt x="-744" y="52437"/>
                  <a:pt x="1522" y="54260"/>
                  <a:pt x="2625" y="54596"/>
                </a:cubicBezTo>
                <a:cubicBezTo>
                  <a:pt x="7297" y="56018"/>
                  <a:pt x="15092" y="59733"/>
                  <a:pt x="13544" y="64365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15" name="Google Shape;315;p36"/>
          <p:cNvSpPr/>
          <p:nvPr/>
        </p:nvSpPr>
        <p:spPr>
          <a:xfrm>
            <a:off x="2567554" y="2619500"/>
            <a:ext cx="435250" cy="1601950"/>
          </a:xfrm>
          <a:custGeom>
            <a:avLst/>
            <a:gdLst/>
            <a:ahLst/>
            <a:cxnLst/>
            <a:rect l="l" t="t" r="r" b="b"/>
            <a:pathLst>
              <a:path w="17410" h="64078" extrusionOk="0">
                <a:moveTo>
                  <a:pt x="17410" y="0"/>
                </a:moveTo>
                <a:cubicBezTo>
                  <a:pt x="13759" y="385"/>
                  <a:pt x="9017" y="-36"/>
                  <a:pt x="6779" y="2874"/>
                </a:cubicBezTo>
                <a:cubicBezTo>
                  <a:pt x="5728" y="4240"/>
                  <a:pt x="6361" y="6373"/>
                  <a:pt x="6779" y="8046"/>
                </a:cubicBezTo>
                <a:cubicBezTo>
                  <a:pt x="7179" y="9645"/>
                  <a:pt x="4426" y="10506"/>
                  <a:pt x="3905" y="12069"/>
                </a:cubicBezTo>
                <a:cubicBezTo>
                  <a:pt x="2992" y="14808"/>
                  <a:pt x="4767" y="17801"/>
                  <a:pt x="4767" y="20689"/>
                </a:cubicBezTo>
                <a:cubicBezTo>
                  <a:pt x="4767" y="24021"/>
                  <a:pt x="2154" y="26885"/>
                  <a:pt x="1606" y="30172"/>
                </a:cubicBezTo>
                <a:cubicBezTo>
                  <a:pt x="660" y="35848"/>
                  <a:pt x="1571" y="41729"/>
                  <a:pt x="2468" y="47412"/>
                </a:cubicBezTo>
                <a:cubicBezTo>
                  <a:pt x="3165" y="51829"/>
                  <a:pt x="-509" y="56210"/>
                  <a:pt x="170" y="60630"/>
                </a:cubicBezTo>
                <a:cubicBezTo>
                  <a:pt x="522" y="62920"/>
                  <a:pt x="3887" y="64078"/>
                  <a:pt x="6204" y="64078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16" name="Google Shape;316;p36"/>
          <p:cNvSpPr/>
          <p:nvPr/>
        </p:nvSpPr>
        <p:spPr>
          <a:xfrm>
            <a:off x="3491300" y="2339350"/>
            <a:ext cx="2267850" cy="1666600"/>
          </a:xfrm>
          <a:custGeom>
            <a:avLst/>
            <a:gdLst/>
            <a:ahLst/>
            <a:cxnLst/>
            <a:rect l="l" t="t" r="r" b="b"/>
            <a:pathLst>
              <a:path w="90714" h="66664" extrusionOk="0">
                <a:moveTo>
                  <a:pt x="0" y="66664"/>
                </a:moveTo>
                <a:cubicBezTo>
                  <a:pt x="9945" y="60482"/>
                  <a:pt x="20907" y="55741"/>
                  <a:pt x="32183" y="52584"/>
                </a:cubicBezTo>
                <a:cubicBezTo>
                  <a:pt x="37272" y="51159"/>
                  <a:pt x="38641" y="43267"/>
                  <a:pt x="43677" y="41665"/>
                </a:cubicBezTo>
                <a:cubicBezTo>
                  <a:pt x="50066" y="39632"/>
                  <a:pt x="57132" y="42449"/>
                  <a:pt x="63791" y="41665"/>
                </a:cubicBezTo>
                <a:cubicBezTo>
                  <a:pt x="68588" y="41101"/>
                  <a:pt x="68610" y="40499"/>
                  <a:pt x="72699" y="37929"/>
                </a:cubicBezTo>
                <a:cubicBezTo>
                  <a:pt x="73698" y="37301"/>
                  <a:pt x="73428" y="33464"/>
                  <a:pt x="75572" y="31320"/>
                </a:cubicBezTo>
                <a:cubicBezTo>
                  <a:pt x="78020" y="28872"/>
                  <a:pt x="82555" y="30324"/>
                  <a:pt x="85629" y="28734"/>
                </a:cubicBezTo>
                <a:cubicBezTo>
                  <a:pt x="91886" y="25498"/>
                  <a:pt x="90936" y="15019"/>
                  <a:pt x="89939" y="8045"/>
                </a:cubicBezTo>
                <a:cubicBezTo>
                  <a:pt x="89521" y="5118"/>
                  <a:pt x="86204" y="2957"/>
                  <a:pt x="86204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17" name="Google Shape;317;p36"/>
          <p:cNvSpPr/>
          <p:nvPr/>
        </p:nvSpPr>
        <p:spPr>
          <a:xfrm>
            <a:off x="3864850" y="3411612"/>
            <a:ext cx="1143250" cy="773950"/>
          </a:xfrm>
          <a:custGeom>
            <a:avLst/>
            <a:gdLst/>
            <a:ahLst/>
            <a:cxnLst/>
            <a:rect l="l" t="t" r="r" b="b"/>
            <a:pathLst>
              <a:path w="45730" h="30958" extrusionOk="0">
                <a:moveTo>
                  <a:pt x="0" y="30958"/>
                </a:moveTo>
                <a:cubicBezTo>
                  <a:pt x="4144" y="30958"/>
                  <a:pt x="9033" y="27993"/>
                  <a:pt x="10344" y="24061"/>
                </a:cubicBezTo>
                <a:cubicBezTo>
                  <a:pt x="11186" y="21535"/>
                  <a:pt x="7932" y="16751"/>
                  <a:pt x="5460" y="17740"/>
                </a:cubicBezTo>
                <a:cubicBezTo>
                  <a:pt x="3551" y="18504"/>
                  <a:pt x="8903" y="21016"/>
                  <a:pt x="10919" y="20613"/>
                </a:cubicBezTo>
                <a:cubicBezTo>
                  <a:pt x="13252" y="20147"/>
                  <a:pt x="16094" y="17462"/>
                  <a:pt x="15517" y="15154"/>
                </a:cubicBezTo>
                <a:cubicBezTo>
                  <a:pt x="14998" y="13076"/>
                  <a:pt x="10610" y="12396"/>
                  <a:pt x="9195" y="14004"/>
                </a:cubicBezTo>
                <a:cubicBezTo>
                  <a:pt x="7246" y="16219"/>
                  <a:pt x="4805" y="20880"/>
                  <a:pt x="7184" y="22625"/>
                </a:cubicBezTo>
                <a:cubicBezTo>
                  <a:pt x="13957" y="27592"/>
                  <a:pt x="18229" y="9862"/>
                  <a:pt x="24712" y="4522"/>
                </a:cubicBezTo>
                <a:cubicBezTo>
                  <a:pt x="29857" y="285"/>
                  <a:pt x="38886" y="-1595"/>
                  <a:pt x="44539" y="1936"/>
                </a:cubicBezTo>
                <a:cubicBezTo>
                  <a:pt x="47411" y="3730"/>
                  <a:pt x="44033" y="8737"/>
                  <a:pt x="43102" y="11993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18" name="Google Shape;318;p36"/>
          <p:cNvSpPr txBox="1"/>
          <p:nvPr/>
        </p:nvSpPr>
        <p:spPr>
          <a:xfrm>
            <a:off x="4863375" y="2542738"/>
            <a:ext cx="963300" cy="519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19" name="Google Shape;319;p36"/>
          <p:cNvSpPr txBox="1"/>
          <p:nvPr/>
        </p:nvSpPr>
        <p:spPr>
          <a:xfrm>
            <a:off x="4302600" y="1917050"/>
            <a:ext cx="14730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GUI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Architektonické návrhové vzory</a:t>
            </a:r>
          </a:p>
        </p:txBody>
      </p:sp>
      <p:sp>
        <p:nvSpPr>
          <p:cNvPr id="325" name="Google Shape;325;p3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</a:t>
            </a:fld>
            <a:endParaRPr lang="sk-SK"/>
          </a:p>
        </p:txBody>
      </p:sp>
      <p:sp>
        <p:nvSpPr>
          <p:cNvPr id="326" name="Google Shape;326;p37"/>
          <p:cNvSpPr txBox="1"/>
          <p:nvPr/>
        </p:nvSpPr>
        <p:spPr>
          <a:xfrm>
            <a:off x="2462400" y="1513225"/>
            <a:ext cx="3433800" cy="30603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6EB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Aplikácia</a:t>
            </a:r>
          </a:p>
        </p:txBody>
      </p:sp>
      <p:sp>
        <p:nvSpPr>
          <p:cNvPr id="327" name="Google Shape;327;p37"/>
          <p:cNvSpPr txBox="1"/>
          <p:nvPr/>
        </p:nvSpPr>
        <p:spPr>
          <a:xfrm>
            <a:off x="2794475" y="2224400"/>
            <a:ext cx="5388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DB</a:t>
            </a:r>
          </a:p>
        </p:txBody>
      </p:sp>
      <p:sp>
        <p:nvSpPr>
          <p:cNvPr id="328" name="Google Shape;328;p37"/>
          <p:cNvSpPr txBox="1"/>
          <p:nvPr/>
        </p:nvSpPr>
        <p:spPr>
          <a:xfrm>
            <a:off x="2757775" y="2953050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Logické operácie</a:t>
            </a:r>
          </a:p>
        </p:txBody>
      </p:sp>
      <p:sp>
        <p:nvSpPr>
          <p:cNvPr id="329" name="Google Shape;329;p37"/>
          <p:cNvSpPr txBox="1"/>
          <p:nvPr/>
        </p:nvSpPr>
        <p:spPr>
          <a:xfrm>
            <a:off x="4339725" y="3737625"/>
            <a:ext cx="1473000" cy="572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Spracovanie vstupu</a:t>
            </a:r>
          </a:p>
        </p:txBody>
      </p:sp>
      <p:sp>
        <p:nvSpPr>
          <p:cNvPr id="330" name="Google Shape;330;p37"/>
          <p:cNvSpPr/>
          <p:nvPr/>
        </p:nvSpPr>
        <p:spPr>
          <a:xfrm>
            <a:off x="3304525" y="2407455"/>
            <a:ext cx="2069700" cy="1375800"/>
          </a:xfrm>
          <a:custGeom>
            <a:avLst/>
            <a:gdLst/>
            <a:ahLst/>
            <a:cxnLst/>
            <a:rect l="l" t="t" r="r" b="b"/>
            <a:pathLst>
              <a:path w="82788" h="55032" extrusionOk="0">
                <a:moveTo>
                  <a:pt x="75285" y="55032"/>
                </a:moveTo>
                <a:cubicBezTo>
                  <a:pt x="80535" y="41031"/>
                  <a:pt x="88241" y="20077"/>
                  <a:pt x="77009" y="10206"/>
                </a:cubicBezTo>
                <a:cubicBezTo>
                  <a:pt x="74383" y="7898"/>
                  <a:pt x="69136" y="6010"/>
                  <a:pt x="66664" y="8482"/>
                </a:cubicBezTo>
                <a:cubicBezTo>
                  <a:pt x="64264" y="10882"/>
                  <a:pt x="64271" y="14892"/>
                  <a:pt x="63791" y="18252"/>
                </a:cubicBezTo>
                <a:cubicBezTo>
                  <a:pt x="63181" y="22520"/>
                  <a:pt x="60326" y="28270"/>
                  <a:pt x="63504" y="31183"/>
                </a:cubicBezTo>
                <a:cubicBezTo>
                  <a:pt x="64515" y="32109"/>
                  <a:pt x="66634" y="33086"/>
                  <a:pt x="67526" y="32045"/>
                </a:cubicBezTo>
                <a:cubicBezTo>
                  <a:pt x="73402" y="25191"/>
                  <a:pt x="57916" y="15409"/>
                  <a:pt x="49711" y="11643"/>
                </a:cubicBezTo>
                <a:cubicBezTo>
                  <a:pt x="39767" y="7079"/>
                  <a:pt x="29783" y="1787"/>
                  <a:pt x="18965" y="149"/>
                </a:cubicBezTo>
                <a:cubicBezTo>
                  <a:pt x="12576" y="-819"/>
                  <a:pt x="6462" y="4172"/>
                  <a:pt x="0" y="4172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31" name="Google Shape;331;p37"/>
          <p:cNvSpPr/>
          <p:nvPr/>
        </p:nvSpPr>
        <p:spPr>
          <a:xfrm>
            <a:off x="3864850" y="2317800"/>
            <a:ext cx="754275" cy="653700"/>
          </a:xfrm>
          <a:custGeom>
            <a:avLst/>
            <a:gdLst/>
            <a:ahLst/>
            <a:cxnLst/>
            <a:rect l="l" t="t" r="r" b="b"/>
            <a:pathLst>
              <a:path w="30171" h="26148" extrusionOk="0">
                <a:moveTo>
                  <a:pt x="0" y="26148"/>
                </a:moveTo>
                <a:cubicBezTo>
                  <a:pt x="2247" y="20304"/>
                  <a:pt x="4959" y="14379"/>
                  <a:pt x="9195" y="9769"/>
                </a:cubicBezTo>
                <a:cubicBezTo>
                  <a:pt x="14414" y="4090"/>
                  <a:pt x="24717" y="5454"/>
                  <a:pt x="30171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32" name="Google Shape;332;p37"/>
          <p:cNvSpPr/>
          <p:nvPr/>
        </p:nvSpPr>
        <p:spPr>
          <a:xfrm>
            <a:off x="3362000" y="2339350"/>
            <a:ext cx="1472650" cy="324425"/>
          </a:xfrm>
          <a:custGeom>
            <a:avLst/>
            <a:gdLst/>
            <a:ahLst/>
            <a:cxnLst/>
            <a:rect l="l" t="t" r="r" b="b"/>
            <a:pathLst>
              <a:path w="58906" h="12977" extrusionOk="0">
                <a:moveTo>
                  <a:pt x="0" y="0"/>
                </a:moveTo>
                <a:cubicBezTo>
                  <a:pt x="2642" y="1981"/>
                  <a:pt x="6378" y="1744"/>
                  <a:pt x="9482" y="2873"/>
                </a:cubicBezTo>
                <a:cubicBezTo>
                  <a:pt x="18053" y="5989"/>
                  <a:pt x="26560" y="9977"/>
                  <a:pt x="35631" y="10919"/>
                </a:cubicBezTo>
                <a:cubicBezTo>
                  <a:pt x="39840" y="11356"/>
                  <a:pt x="44753" y="14416"/>
                  <a:pt x="48274" y="12068"/>
                </a:cubicBezTo>
                <a:cubicBezTo>
                  <a:pt x="52735" y="9094"/>
                  <a:pt x="58906" y="5361"/>
                  <a:pt x="58906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33" name="Google Shape;333;p37"/>
          <p:cNvSpPr/>
          <p:nvPr/>
        </p:nvSpPr>
        <p:spPr>
          <a:xfrm>
            <a:off x="3188497" y="3539025"/>
            <a:ext cx="1416275" cy="1030750"/>
          </a:xfrm>
          <a:custGeom>
            <a:avLst/>
            <a:gdLst/>
            <a:ahLst/>
            <a:cxnLst/>
            <a:rect l="l" t="t" r="r" b="b"/>
            <a:pathLst>
              <a:path w="56651" h="41230" extrusionOk="0">
                <a:moveTo>
                  <a:pt x="56651" y="31033"/>
                </a:moveTo>
                <a:cubicBezTo>
                  <a:pt x="52245" y="38744"/>
                  <a:pt x="37216" y="44922"/>
                  <a:pt x="31077" y="38504"/>
                </a:cubicBezTo>
                <a:cubicBezTo>
                  <a:pt x="28556" y="35868"/>
                  <a:pt x="27338" y="31332"/>
                  <a:pt x="28491" y="27872"/>
                </a:cubicBezTo>
                <a:cubicBezTo>
                  <a:pt x="29155" y="25879"/>
                  <a:pt x="32423" y="24228"/>
                  <a:pt x="34238" y="25286"/>
                </a:cubicBezTo>
                <a:cubicBezTo>
                  <a:pt x="35625" y="26095"/>
                  <a:pt x="36127" y="28344"/>
                  <a:pt x="35674" y="29884"/>
                </a:cubicBezTo>
                <a:cubicBezTo>
                  <a:pt x="33835" y="36135"/>
                  <a:pt x="20664" y="33994"/>
                  <a:pt x="16135" y="29309"/>
                </a:cubicBezTo>
                <a:cubicBezTo>
                  <a:pt x="13764" y="26857"/>
                  <a:pt x="20702" y="18338"/>
                  <a:pt x="22456" y="21263"/>
                </a:cubicBezTo>
                <a:cubicBezTo>
                  <a:pt x="24427" y="24548"/>
                  <a:pt x="18959" y="28690"/>
                  <a:pt x="15560" y="30458"/>
                </a:cubicBezTo>
                <a:cubicBezTo>
                  <a:pt x="11520" y="32559"/>
                  <a:pt x="7172" y="37251"/>
                  <a:pt x="2917" y="35630"/>
                </a:cubicBezTo>
                <a:cubicBezTo>
                  <a:pt x="-471" y="34340"/>
                  <a:pt x="793" y="28620"/>
                  <a:pt x="618" y="24999"/>
                </a:cubicBezTo>
                <a:cubicBezTo>
                  <a:pt x="215" y="16662"/>
                  <a:pt x="-1048" y="7749"/>
                  <a:pt x="2055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34" name="Google Shape;334;p37"/>
          <p:cNvSpPr/>
          <p:nvPr/>
        </p:nvSpPr>
        <p:spPr>
          <a:xfrm>
            <a:off x="5251300" y="2324975"/>
            <a:ext cx="412125" cy="2141725"/>
          </a:xfrm>
          <a:custGeom>
            <a:avLst/>
            <a:gdLst/>
            <a:ahLst/>
            <a:cxnLst/>
            <a:rect l="l" t="t" r="r" b="b"/>
            <a:pathLst>
              <a:path w="16485" h="85669" extrusionOk="0">
                <a:moveTo>
                  <a:pt x="0" y="79595"/>
                </a:moveTo>
                <a:cubicBezTo>
                  <a:pt x="1753" y="84151"/>
                  <a:pt x="12456" y="88221"/>
                  <a:pt x="14080" y="83618"/>
                </a:cubicBezTo>
                <a:cubicBezTo>
                  <a:pt x="16802" y="75906"/>
                  <a:pt x="16379" y="67371"/>
                  <a:pt x="16379" y="59193"/>
                </a:cubicBezTo>
                <a:cubicBezTo>
                  <a:pt x="16379" y="39293"/>
                  <a:pt x="8620" y="19900"/>
                  <a:pt x="8620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35" name="Google Shape;335;p37"/>
          <p:cNvSpPr/>
          <p:nvPr/>
        </p:nvSpPr>
        <p:spPr>
          <a:xfrm>
            <a:off x="4252775" y="2353700"/>
            <a:ext cx="1095825" cy="1156425"/>
          </a:xfrm>
          <a:custGeom>
            <a:avLst/>
            <a:gdLst/>
            <a:ahLst/>
            <a:cxnLst/>
            <a:rect l="l" t="t" r="r" b="b"/>
            <a:pathLst>
              <a:path w="43833" h="46257" extrusionOk="0">
                <a:moveTo>
                  <a:pt x="0" y="40229"/>
                </a:moveTo>
                <a:cubicBezTo>
                  <a:pt x="8171" y="39776"/>
                  <a:pt x="15980" y="36413"/>
                  <a:pt x="23562" y="33333"/>
                </a:cubicBezTo>
                <a:cubicBezTo>
                  <a:pt x="28081" y="31497"/>
                  <a:pt x="32623" y="27266"/>
                  <a:pt x="37355" y="28448"/>
                </a:cubicBezTo>
                <a:cubicBezTo>
                  <a:pt x="42394" y="29707"/>
                  <a:pt x="44739" y="37799"/>
                  <a:pt x="43389" y="42815"/>
                </a:cubicBezTo>
                <a:cubicBezTo>
                  <a:pt x="41309" y="50542"/>
                  <a:pt x="25915" y="43410"/>
                  <a:pt x="19827" y="38217"/>
                </a:cubicBezTo>
                <a:cubicBezTo>
                  <a:pt x="14528" y="33697"/>
                  <a:pt x="10091" y="27266"/>
                  <a:pt x="8907" y="20402"/>
                </a:cubicBezTo>
                <a:cubicBezTo>
                  <a:pt x="7746" y="13668"/>
                  <a:pt x="10919" y="6834"/>
                  <a:pt x="10919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36" name="Google Shape;336;p37"/>
          <p:cNvSpPr/>
          <p:nvPr/>
        </p:nvSpPr>
        <p:spPr>
          <a:xfrm>
            <a:off x="2578708" y="1589540"/>
            <a:ext cx="1724350" cy="1111650"/>
          </a:xfrm>
          <a:custGeom>
            <a:avLst/>
            <a:gdLst/>
            <a:ahLst/>
            <a:cxnLst/>
            <a:rect l="l" t="t" r="r" b="b"/>
            <a:pathLst>
              <a:path w="68974" h="44466" extrusionOk="0">
                <a:moveTo>
                  <a:pt x="18976" y="43210"/>
                </a:moveTo>
                <a:cubicBezTo>
                  <a:pt x="13751" y="46692"/>
                  <a:pt x="2810" y="42442"/>
                  <a:pt x="1448" y="36313"/>
                </a:cubicBezTo>
                <a:cubicBezTo>
                  <a:pt x="-1180" y="24486"/>
                  <a:pt x="-886" y="8180"/>
                  <a:pt x="8631" y="682"/>
                </a:cubicBezTo>
                <a:cubicBezTo>
                  <a:pt x="12033" y="-1999"/>
                  <a:pt x="21273" y="4316"/>
                  <a:pt x="19263" y="8153"/>
                </a:cubicBezTo>
                <a:cubicBezTo>
                  <a:pt x="17388" y="11732"/>
                  <a:pt x="5860" y="10818"/>
                  <a:pt x="7195" y="7004"/>
                </a:cubicBezTo>
                <a:cubicBezTo>
                  <a:pt x="9097" y="1573"/>
                  <a:pt x="23039" y="2284"/>
                  <a:pt x="24435" y="7866"/>
                </a:cubicBezTo>
                <a:cubicBezTo>
                  <a:pt x="25112" y="10572"/>
                  <a:pt x="14717" y="12396"/>
                  <a:pt x="16390" y="10165"/>
                </a:cubicBezTo>
                <a:cubicBezTo>
                  <a:pt x="20874" y="4186"/>
                  <a:pt x="33339" y="5640"/>
                  <a:pt x="38803" y="10739"/>
                </a:cubicBezTo>
                <a:cubicBezTo>
                  <a:pt x="41014" y="12803"/>
                  <a:pt x="39835" y="18402"/>
                  <a:pt x="37079" y="19647"/>
                </a:cubicBezTo>
                <a:cubicBezTo>
                  <a:pt x="33516" y="21256"/>
                  <a:pt x="25404" y="17172"/>
                  <a:pt x="27022" y="13613"/>
                </a:cubicBezTo>
                <a:cubicBezTo>
                  <a:pt x="28451" y="10469"/>
                  <a:pt x="34079" y="11978"/>
                  <a:pt x="37366" y="13038"/>
                </a:cubicBezTo>
                <a:cubicBezTo>
                  <a:pt x="40024" y="13895"/>
                  <a:pt x="39353" y="18673"/>
                  <a:pt x="41676" y="20222"/>
                </a:cubicBezTo>
                <a:cubicBezTo>
                  <a:pt x="49253" y="25274"/>
                  <a:pt x="59991" y="22872"/>
                  <a:pt x="68974" y="21371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37" name="Google Shape;337;p37"/>
          <p:cNvSpPr/>
          <p:nvPr/>
        </p:nvSpPr>
        <p:spPr>
          <a:xfrm>
            <a:off x="3778650" y="2751314"/>
            <a:ext cx="1927775" cy="1142400"/>
          </a:xfrm>
          <a:custGeom>
            <a:avLst/>
            <a:gdLst/>
            <a:ahLst/>
            <a:cxnLst/>
            <a:rect l="l" t="t" r="r" b="b"/>
            <a:pathLst>
              <a:path w="77111" h="45696" extrusionOk="0">
                <a:moveTo>
                  <a:pt x="0" y="30933"/>
                </a:moveTo>
                <a:cubicBezTo>
                  <a:pt x="0" y="35810"/>
                  <a:pt x="703" y="42216"/>
                  <a:pt x="4885" y="44725"/>
                </a:cubicBezTo>
                <a:cubicBezTo>
                  <a:pt x="10689" y="48207"/>
                  <a:pt x="19367" y="41248"/>
                  <a:pt x="22988" y="35530"/>
                </a:cubicBezTo>
                <a:cubicBezTo>
                  <a:pt x="27348" y="28646"/>
                  <a:pt x="28380" y="20133"/>
                  <a:pt x="30459" y="12255"/>
                </a:cubicBezTo>
                <a:cubicBezTo>
                  <a:pt x="31608" y="7901"/>
                  <a:pt x="32609" y="1100"/>
                  <a:pt x="37068" y="474"/>
                </a:cubicBezTo>
                <a:cubicBezTo>
                  <a:pt x="50006" y="-1342"/>
                  <a:pt x="65225" y="2408"/>
                  <a:pt x="74710" y="11393"/>
                </a:cubicBezTo>
                <a:cubicBezTo>
                  <a:pt x="77165" y="13719"/>
                  <a:pt x="77825" y="15066"/>
                  <a:pt x="76147" y="18002"/>
                </a:cubicBezTo>
                <a:cubicBezTo>
                  <a:pt x="74170" y="21461"/>
                  <a:pt x="72838" y="20524"/>
                  <a:pt x="68963" y="21450"/>
                </a:cubicBezTo>
                <a:cubicBezTo>
                  <a:pt x="58161" y="24030"/>
                  <a:pt x="38670" y="24870"/>
                  <a:pt x="36493" y="13979"/>
                </a:cubicBezTo>
                <a:cubicBezTo>
                  <a:pt x="34177" y="2393"/>
                  <a:pt x="77723" y="10983"/>
                  <a:pt x="71262" y="20876"/>
                </a:cubicBezTo>
                <a:cubicBezTo>
                  <a:pt x="63249" y="33146"/>
                  <a:pt x="35004" y="33053"/>
                  <a:pt x="27298" y="20588"/>
                </a:cubicBezTo>
                <a:cubicBezTo>
                  <a:pt x="25061" y="16969"/>
                  <a:pt x="26278" y="15507"/>
                  <a:pt x="29022" y="12255"/>
                </a:cubicBezTo>
                <a:cubicBezTo>
                  <a:pt x="32333" y="8331"/>
                  <a:pt x="42454" y="11084"/>
                  <a:pt x="43964" y="15991"/>
                </a:cubicBezTo>
                <a:cubicBezTo>
                  <a:pt x="45583" y="21251"/>
                  <a:pt x="38396" y="25492"/>
                  <a:pt x="35343" y="30071"/>
                </a:cubicBezTo>
                <a:cubicBezTo>
                  <a:pt x="33802" y="32382"/>
                  <a:pt x="35343" y="35626"/>
                  <a:pt x="35343" y="38404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38" name="Google Shape;338;p37"/>
          <p:cNvSpPr txBox="1"/>
          <p:nvPr/>
        </p:nvSpPr>
        <p:spPr>
          <a:xfrm>
            <a:off x="4784350" y="2317800"/>
            <a:ext cx="280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/>
          </a:p>
        </p:txBody>
      </p:sp>
      <p:sp>
        <p:nvSpPr>
          <p:cNvPr id="339" name="Google Shape;339;p37"/>
          <p:cNvSpPr/>
          <p:nvPr/>
        </p:nvSpPr>
        <p:spPr>
          <a:xfrm>
            <a:off x="2644954" y="2339350"/>
            <a:ext cx="2498600" cy="1475575"/>
          </a:xfrm>
          <a:custGeom>
            <a:avLst/>
            <a:gdLst/>
            <a:ahLst/>
            <a:cxnLst/>
            <a:rect l="l" t="t" r="r" b="b"/>
            <a:pathLst>
              <a:path w="99944" h="59023" extrusionOk="0">
                <a:moveTo>
                  <a:pt x="99944" y="0"/>
                </a:moveTo>
                <a:cubicBezTo>
                  <a:pt x="99944" y="8914"/>
                  <a:pt x="84080" y="17134"/>
                  <a:pt x="76381" y="12643"/>
                </a:cubicBezTo>
                <a:cubicBezTo>
                  <a:pt x="73253" y="10819"/>
                  <a:pt x="72976" y="5710"/>
                  <a:pt x="69772" y="4023"/>
                </a:cubicBezTo>
                <a:cubicBezTo>
                  <a:pt x="65277" y="1656"/>
                  <a:pt x="56727" y="-1139"/>
                  <a:pt x="54543" y="3448"/>
                </a:cubicBezTo>
                <a:cubicBezTo>
                  <a:pt x="53174" y="6323"/>
                  <a:pt x="53362" y="10760"/>
                  <a:pt x="55692" y="12930"/>
                </a:cubicBezTo>
                <a:cubicBezTo>
                  <a:pt x="59972" y="16915"/>
                  <a:pt x="68018" y="16894"/>
                  <a:pt x="70634" y="22125"/>
                </a:cubicBezTo>
                <a:cubicBezTo>
                  <a:pt x="71709" y="24274"/>
                  <a:pt x="70060" y="26907"/>
                  <a:pt x="70060" y="29309"/>
                </a:cubicBezTo>
                <a:cubicBezTo>
                  <a:pt x="70060" y="33719"/>
                  <a:pt x="72131" y="38999"/>
                  <a:pt x="69485" y="42527"/>
                </a:cubicBezTo>
                <a:cubicBezTo>
                  <a:pt x="60612" y="54356"/>
                  <a:pt x="42607" y="57756"/>
                  <a:pt x="27820" y="57756"/>
                </a:cubicBezTo>
                <a:cubicBezTo>
                  <a:pt x="20731" y="57756"/>
                  <a:pt x="13281" y="60286"/>
                  <a:pt x="6556" y="58044"/>
                </a:cubicBezTo>
                <a:cubicBezTo>
                  <a:pt x="1983" y="56519"/>
                  <a:pt x="2414" y="49247"/>
                  <a:pt x="1384" y="44538"/>
                </a:cubicBezTo>
                <a:cubicBezTo>
                  <a:pt x="217" y="39204"/>
                  <a:pt x="-822" y="33272"/>
                  <a:pt x="1096" y="28160"/>
                </a:cubicBezTo>
                <a:cubicBezTo>
                  <a:pt x="4205" y="19872"/>
                  <a:pt x="22647" y="21495"/>
                  <a:pt x="22647" y="12643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40" name="Google Shape;340;p37"/>
          <p:cNvSpPr/>
          <p:nvPr/>
        </p:nvSpPr>
        <p:spPr>
          <a:xfrm>
            <a:off x="3318985" y="2270069"/>
            <a:ext cx="1666525" cy="2129375"/>
          </a:xfrm>
          <a:custGeom>
            <a:avLst/>
            <a:gdLst/>
            <a:ahLst/>
            <a:cxnLst/>
            <a:rect l="l" t="t" r="r" b="b"/>
            <a:pathLst>
              <a:path w="66661" h="85175" extrusionOk="0">
                <a:moveTo>
                  <a:pt x="66661" y="82078"/>
                </a:moveTo>
                <a:cubicBezTo>
                  <a:pt x="54180" y="87752"/>
                  <a:pt x="36655" y="85355"/>
                  <a:pt x="25858" y="76906"/>
                </a:cubicBezTo>
                <a:cubicBezTo>
                  <a:pt x="18199" y="70913"/>
                  <a:pt x="10916" y="52004"/>
                  <a:pt x="3445" y="58229"/>
                </a:cubicBezTo>
                <a:cubicBezTo>
                  <a:pt x="140" y="60983"/>
                  <a:pt x="-810" y="66907"/>
                  <a:pt x="859" y="70872"/>
                </a:cubicBezTo>
                <a:cubicBezTo>
                  <a:pt x="2310" y="74319"/>
                  <a:pt x="8124" y="74258"/>
                  <a:pt x="11778" y="73458"/>
                </a:cubicBezTo>
                <a:cubicBezTo>
                  <a:pt x="18442" y="72000"/>
                  <a:pt x="21652" y="63623"/>
                  <a:pt x="27869" y="60815"/>
                </a:cubicBezTo>
                <a:cubicBezTo>
                  <a:pt x="37511" y="56461"/>
                  <a:pt x="47593" y="47719"/>
                  <a:pt x="49133" y="37252"/>
                </a:cubicBezTo>
                <a:cubicBezTo>
                  <a:pt x="50643" y="26986"/>
                  <a:pt x="42931" y="16941"/>
                  <a:pt x="36490" y="8805"/>
                </a:cubicBezTo>
                <a:cubicBezTo>
                  <a:pt x="33917" y="5555"/>
                  <a:pt x="29736" y="-2361"/>
                  <a:pt x="27007" y="759"/>
                </a:cubicBezTo>
                <a:cubicBezTo>
                  <a:pt x="23790" y="4437"/>
                  <a:pt x="26010" y="10700"/>
                  <a:pt x="27295" y="15414"/>
                </a:cubicBezTo>
                <a:cubicBezTo>
                  <a:pt x="27839" y="17409"/>
                  <a:pt x="30770" y="21108"/>
                  <a:pt x="28731" y="21448"/>
                </a:cubicBezTo>
                <a:cubicBezTo>
                  <a:pt x="19256" y="23028"/>
                  <a:pt x="7938" y="6323"/>
                  <a:pt x="1146" y="13115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41" name="Google Shape;341;p37"/>
          <p:cNvSpPr/>
          <p:nvPr/>
        </p:nvSpPr>
        <p:spPr>
          <a:xfrm>
            <a:off x="3326075" y="2648250"/>
            <a:ext cx="79025" cy="308875"/>
          </a:xfrm>
          <a:custGeom>
            <a:avLst/>
            <a:gdLst/>
            <a:ahLst/>
            <a:cxnLst/>
            <a:rect l="l" t="t" r="r" b="b"/>
            <a:pathLst>
              <a:path w="3161" h="12355" extrusionOk="0">
                <a:moveTo>
                  <a:pt x="3161" y="12355"/>
                </a:moveTo>
                <a:cubicBezTo>
                  <a:pt x="1259" y="8553"/>
                  <a:pt x="0" y="4251"/>
                  <a:pt x="0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42" name="Google Shape;342;p37"/>
          <p:cNvSpPr/>
          <p:nvPr/>
        </p:nvSpPr>
        <p:spPr>
          <a:xfrm>
            <a:off x="3103710" y="2537617"/>
            <a:ext cx="2118775" cy="794950"/>
          </a:xfrm>
          <a:custGeom>
            <a:avLst/>
            <a:gdLst/>
            <a:ahLst/>
            <a:cxnLst/>
            <a:rect l="l" t="t" r="r" b="b"/>
            <a:pathLst>
              <a:path w="84751" h="31798" extrusionOk="0">
                <a:moveTo>
                  <a:pt x="275" y="4137"/>
                </a:moveTo>
                <a:cubicBezTo>
                  <a:pt x="-1822" y="10413"/>
                  <a:pt x="12054" y="11344"/>
                  <a:pt x="18665" y="11608"/>
                </a:cubicBezTo>
                <a:cubicBezTo>
                  <a:pt x="22186" y="11749"/>
                  <a:pt x="23271" y="6001"/>
                  <a:pt x="26423" y="4425"/>
                </a:cubicBezTo>
                <a:cubicBezTo>
                  <a:pt x="27205" y="4034"/>
                  <a:pt x="25319" y="5838"/>
                  <a:pt x="26136" y="6149"/>
                </a:cubicBezTo>
                <a:cubicBezTo>
                  <a:pt x="29102" y="7278"/>
                  <a:pt x="29287" y="6879"/>
                  <a:pt x="32457" y="6723"/>
                </a:cubicBezTo>
                <a:cubicBezTo>
                  <a:pt x="38099" y="6446"/>
                  <a:pt x="38295" y="7045"/>
                  <a:pt x="43664" y="5287"/>
                </a:cubicBezTo>
                <a:cubicBezTo>
                  <a:pt x="45852" y="4570"/>
                  <a:pt x="50807" y="854"/>
                  <a:pt x="48549" y="402"/>
                </a:cubicBezTo>
                <a:cubicBezTo>
                  <a:pt x="46142" y="-80"/>
                  <a:pt x="44507" y="5322"/>
                  <a:pt x="45963" y="7298"/>
                </a:cubicBezTo>
                <a:cubicBezTo>
                  <a:pt x="48746" y="11074"/>
                  <a:pt x="49984" y="9760"/>
                  <a:pt x="54296" y="11608"/>
                </a:cubicBezTo>
                <a:cubicBezTo>
                  <a:pt x="57648" y="13045"/>
                  <a:pt x="62995" y="17287"/>
                  <a:pt x="64928" y="14194"/>
                </a:cubicBezTo>
                <a:cubicBezTo>
                  <a:pt x="66005" y="12471"/>
                  <a:pt x="63424" y="10087"/>
                  <a:pt x="64066" y="8160"/>
                </a:cubicBezTo>
                <a:cubicBezTo>
                  <a:pt x="65543" y="3730"/>
                  <a:pt x="74620" y="10018"/>
                  <a:pt x="76709" y="14194"/>
                </a:cubicBezTo>
                <a:cubicBezTo>
                  <a:pt x="78928" y="18631"/>
                  <a:pt x="66805" y="18206"/>
                  <a:pt x="62054" y="16780"/>
                </a:cubicBezTo>
                <a:cubicBezTo>
                  <a:pt x="59744" y="16087"/>
                  <a:pt x="61891" y="11905"/>
                  <a:pt x="61192" y="9597"/>
                </a:cubicBezTo>
                <a:cubicBezTo>
                  <a:pt x="59972" y="5570"/>
                  <a:pt x="55664" y="2702"/>
                  <a:pt x="51710" y="1264"/>
                </a:cubicBezTo>
                <a:cubicBezTo>
                  <a:pt x="49934" y="618"/>
                  <a:pt x="49155" y="-787"/>
                  <a:pt x="47974" y="689"/>
                </a:cubicBezTo>
                <a:cubicBezTo>
                  <a:pt x="42631" y="7367"/>
                  <a:pt x="48257" y="19979"/>
                  <a:pt x="54870" y="25401"/>
                </a:cubicBezTo>
                <a:cubicBezTo>
                  <a:pt x="60873" y="30323"/>
                  <a:pt x="69527" y="32026"/>
                  <a:pt x="77283" y="31722"/>
                </a:cubicBezTo>
                <a:cubicBezTo>
                  <a:pt x="81021" y="31575"/>
                  <a:pt x="83285" y="26651"/>
                  <a:pt x="84467" y="23102"/>
                </a:cubicBezTo>
                <a:cubicBezTo>
                  <a:pt x="86727" y="16316"/>
                  <a:pt x="71040" y="13094"/>
                  <a:pt x="64353" y="15631"/>
                </a:cubicBezTo>
                <a:cubicBezTo>
                  <a:pt x="58065" y="18016"/>
                  <a:pt x="52975" y="24539"/>
                  <a:pt x="46250" y="24539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43" name="Google Shape;343;p37"/>
          <p:cNvSpPr txBox="1"/>
          <p:nvPr/>
        </p:nvSpPr>
        <p:spPr>
          <a:xfrm>
            <a:off x="2722450" y="3981275"/>
            <a:ext cx="11424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File system</a:t>
            </a:r>
          </a:p>
        </p:txBody>
      </p:sp>
      <p:sp>
        <p:nvSpPr>
          <p:cNvPr id="344" name="Google Shape;344;p37"/>
          <p:cNvSpPr/>
          <p:nvPr/>
        </p:nvSpPr>
        <p:spPr>
          <a:xfrm>
            <a:off x="3620600" y="4049050"/>
            <a:ext cx="711200" cy="503625"/>
          </a:xfrm>
          <a:custGeom>
            <a:avLst/>
            <a:gdLst/>
            <a:ahLst/>
            <a:cxnLst/>
            <a:rect l="l" t="t" r="r" b="b"/>
            <a:pathLst>
              <a:path w="28448" h="20145" extrusionOk="0">
                <a:moveTo>
                  <a:pt x="0" y="13505"/>
                </a:moveTo>
                <a:cubicBezTo>
                  <a:pt x="0" y="20219"/>
                  <a:pt x="13740" y="21772"/>
                  <a:pt x="19540" y="18390"/>
                </a:cubicBezTo>
                <a:cubicBezTo>
                  <a:pt x="23393" y="16143"/>
                  <a:pt x="20852" y="9376"/>
                  <a:pt x="22988" y="5460"/>
                </a:cubicBezTo>
                <a:cubicBezTo>
                  <a:pt x="24221" y="3201"/>
                  <a:pt x="26388" y="1544"/>
                  <a:pt x="28448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45" name="Google Shape;345;p37"/>
          <p:cNvSpPr/>
          <p:nvPr/>
        </p:nvSpPr>
        <p:spPr>
          <a:xfrm>
            <a:off x="2685752" y="2360900"/>
            <a:ext cx="2658925" cy="1609125"/>
          </a:xfrm>
          <a:custGeom>
            <a:avLst/>
            <a:gdLst/>
            <a:ahLst/>
            <a:cxnLst/>
            <a:rect l="l" t="t" r="r" b="b"/>
            <a:pathLst>
              <a:path w="106357" h="64365" extrusionOk="0">
                <a:moveTo>
                  <a:pt x="106357" y="0"/>
                </a:moveTo>
                <a:cubicBezTo>
                  <a:pt x="102157" y="10312"/>
                  <a:pt x="94233" y="18744"/>
                  <a:pt x="87105" y="27298"/>
                </a:cubicBezTo>
                <a:cubicBezTo>
                  <a:pt x="80211" y="35571"/>
                  <a:pt x="74361" y="46676"/>
                  <a:pt x="64117" y="49998"/>
                </a:cubicBezTo>
                <a:cubicBezTo>
                  <a:pt x="52114" y="53891"/>
                  <a:pt x="38951" y="47866"/>
                  <a:pt x="26475" y="45975"/>
                </a:cubicBezTo>
                <a:cubicBezTo>
                  <a:pt x="23028" y="45453"/>
                  <a:pt x="19709" y="47697"/>
                  <a:pt x="16418" y="48849"/>
                </a:cubicBezTo>
                <a:cubicBezTo>
                  <a:pt x="11259" y="50655"/>
                  <a:pt x="5402" y="49979"/>
                  <a:pt x="327" y="52009"/>
                </a:cubicBezTo>
                <a:cubicBezTo>
                  <a:pt x="-744" y="52437"/>
                  <a:pt x="1522" y="54260"/>
                  <a:pt x="2625" y="54596"/>
                </a:cubicBezTo>
                <a:cubicBezTo>
                  <a:pt x="7297" y="56018"/>
                  <a:pt x="15092" y="59733"/>
                  <a:pt x="13544" y="64365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46" name="Google Shape;346;p37"/>
          <p:cNvSpPr/>
          <p:nvPr/>
        </p:nvSpPr>
        <p:spPr>
          <a:xfrm>
            <a:off x="2567554" y="2619500"/>
            <a:ext cx="435250" cy="1601950"/>
          </a:xfrm>
          <a:custGeom>
            <a:avLst/>
            <a:gdLst/>
            <a:ahLst/>
            <a:cxnLst/>
            <a:rect l="l" t="t" r="r" b="b"/>
            <a:pathLst>
              <a:path w="17410" h="64078" extrusionOk="0">
                <a:moveTo>
                  <a:pt x="17410" y="0"/>
                </a:moveTo>
                <a:cubicBezTo>
                  <a:pt x="13759" y="385"/>
                  <a:pt x="9017" y="-36"/>
                  <a:pt x="6779" y="2874"/>
                </a:cubicBezTo>
                <a:cubicBezTo>
                  <a:pt x="5728" y="4240"/>
                  <a:pt x="6361" y="6373"/>
                  <a:pt x="6779" y="8046"/>
                </a:cubicBezTo>
                <a:cubicBezTo>
                  <a:pt x="7179" y="9645"/>
                  <a:pt x="4426" y="10506"/>
                  <a:pt x="3905" y="12069"/>
                </a:cubicBezTo>
                <a:cubicBezTo>
                  <a:pt x="2992" y="14808"/>
                  <a:pt x="4767" y="17801"/>
                  <a:pt x="4767" y="20689"/>
                </a:cubicBezTo>
                <a:cubicBezTo>
                  <a:pt x="4767" y="24021"/>
                  <a:pt x="2154" y="26885"/>
                  <a:pt x="1606" y="30172"/>
                </a:cubicBezTo>
                <a:cubicBezTo>
                  <a:pt x="660" y="35848"/>
                  <a:pt x="1571" y="41729"/>
                  <a:pt x="2468" y="47412"/>
                </a:cubicBezTo>
                <a:cubicBezTo>
                  <a:pt x="3165" y="51829"/>
                  <a:pt x="-509" y="56210"/>
                  <a:pt x="170" y="60630"/>
                </a:cubicBezTo>
                <a:cubicBezTo>
                  <a:pt x="522" y="62920"/>
                  <a:pt x="3887" y="64078"/>
                  <a:pt x="6204" y="64078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47" name="Google Shape;347;p37"/>
          <p:cNvSpPr/>
          <p:nvPr/>
        </p:nvSpPr>
        <p:spPr>
          <a:xfrm>
            <a:off x="3491300" y="2339350"/>
            <a:ext cx="2267850" cy="1666600"/>
          </a:xfrm>
          <a:custGeom>
            <a:avLst/>
            <a:gdLst/>
            <a:ahLst/>
            <a:cxnLst/>
            <a:rect l="l" t="t" r="r" b="b"/>
            <a:pathLst>
              <a:path w="90714" h="66664" extrusionOk="0">
                <a:moveTo>
                  <a:pt x="0" y="66664"/>
                </a:moveTo>
                <a:cubicBezTo>
                  <a:pt x="9945" y="60482"/>
                  <a:pt x="20907" y="55741"/>
                  <a:pt x="32183" y="52584"/>
                </a:cubicBezTo>
                <a:cubicBezTo>
                  <a:pt x="37272" y="51159"/>
                  <a:pt x="38641" y="43267"/>
                  <a:pt x="43677" y="41665"/>
                </a:cubicBezTo>
                <a:cubicBezTo>
                  <a:pt x="50066" y="39632"/>
                  <a:pt x="57132" y="42449"/>
                  <a:pt x="63791" y="41665"/>
                </a:cubicBezTo>
                <a:cubicBezTo>
                  <a:pt x="68588" y="41101"/>
                  <a:pt x="68610" y="40499"/>
                  <a:pt x="72699" y="37929"/>
                </a:cubicBezTo>
                <a:cubicBezTo>
                  <a:pt x="73698" y="37301"/>
                  <a:pt x="73428" y="33464"/>
                  <a:pt x="75572" y="31320"/>
                </a:cubicBezTo>
                <a:cubicBezTo>
                  <a:pt x="78020" y="28872"/>
                  <a:pt x="82555" y="30324"/>
                  <a:pt x="85629" y="28734"/>
                </a:cubicBezTo>
                <a:cubicBezTo>
                  <a:pt x="91886" y="25498"/>
                  <a:pt x="90936" y="15019"/>
                  <a:pt x="89939" y="8045"/>
                </a:cubicBezTo>
                <a:cubicBezTo>
                  <a:pt x="89521" y="5118"/>
                  <a:pt x="86204" y="2957"/>
                  <a:pt x="86204" y="0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48" name="Google Shape;348;p37"/>
          <p:cNvSpPr/>
          <p:nvPr/>
        </p:nvSpPr>
        <p:spPr>
          <a:xfrm>
            <a:off x="3864850" y="3411612"/>
            <a:ext cx="1143250" cy="773950"/>
          </a:xfrm>
          <a:custGeom>
            <a:avLst/>
            <a:gdLst/>
            <a:ahLst/>
            <a:cxnLst/>
            <a:rect l="l" t="t" r="r" b="b"/>
            <a:pathLst>
              <a:path w="45730" h="30958" extrusionOk="0">
                <a:moveTo>
                  <a:pt x="0" y="30958"/>
                </a:moveTo>
                <a:cubicBezTo>
                  <a:pt x="4144" y="30958"/>
                  <a:pt x="9033" y="27993"/>
                  <a:pt x="10344" y="24061"/>
                </a:cubicBezTo>
                <a:cubicBezTo>
                  <a:pt x="11186" y="21535"/>
                  <a:pt x="7932" y="16751"/>
                  <a:pt x="5460" y="17740"/>
                </a:cubicBezTo>
                <a:cubicBezTo>
                  <a:pt x="3551" y="18504"/>
                  <a:pt x="8903" y="21016"/>
                  <a:pt x="10919" y="20613"/>
                </a:cubicBezTo>
                <a:cubicBezTo>
                  <a:pt x="13252" y="20147"/>
                  <a:pt x="16094" y="17462"/>
                  <a:pt x="15517" y="15154"/>
                </a:cubicBezTo>
                <a:cubicBezTo>
                  <a:pt x="14998" y="13076"/>
                  <a:pt x="10610" y="12396"/>
                  <a:pt x="9195" y="14004"/>
                </a:cubicBezTo>
                <a:cubicBezTo>
                  <a:pt x="7246" y="16219"/>
                  <a:pt x="4805" y="20880"/>
                  <a:pt x="7184" y="22625"/>
                </a:cubicBezTo>
                <a:cubicBezTo>
                  <a:pt x="13957" y="27592"/>
                  <a:pt x="18229" y="9862"/>
                  <a:pt x="24712" y="4522"/>
                </a:cubicBezTo>
                <a:cubicBezTo>
                  <a:pt x="29857" y="285"/>
                  <a:pt x="38886" y="-1595"/>
                  <a:pt x="44539" y="1936"/>
                </a:cubicBezTo>
                <a:cubicBezTo>
                  <a:pt x="47411" y="3730"/>
                  <a:pt x="44033" y="8737"/>
                  <a:pt x="43102" y="11993"/>
                </a:cubicBez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349" name="Google Shape;349;p37"/>
          <p:cNvSpPr txBox="1"/>
          <p:nvPr/>
        </p:nvSpPr>
        <p:spPr>
          <a:xfrm>
            <a:off x="4863375" y="2542738"/>
            <a:ext cx="963300" cy="519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50" name="Google Shape;350;p37"/>
          <p:cNvSpPr txBox="1"/>
          <p:nvPr/>
        </p:nvSpPr>
        <p:spPr>
          <a:xfrm>
            <a:off x="2644950" y="1573025"/>
            <a:ext cx="963300" cy="519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51" name="Google Shape;351;p37"/>
          <p:cNvSpPr txBox="1"/>
          <p:nvPr/>
        </p:nvSpPr>
        <p:spPr>
          <a:xfrm>
            <a:off x="3516475" y="2368212"/>
            <a:ext cx="754200" cy="4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52" name="Google Shape;352;p37"/>
          <p:cNvSpPr txBox="1"/>
          <p:nvPr/>
        </p:nvSpPr>
        <p:spPr>
          <a:xfrm>
            <a:off x="3528075" y="3603500"/>
            <a:ext cx="754200" cy="284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53" name="Google Shape;353;p37"/>
          <p:cNvSpPr txBox="1"/>
          <p:nvPr/>
        </p:nvSpPr>
        <p:spPr>
          <a:xfrm>
            <a:off x="2567550" y="3611313"/>
            <a:ext cx="754200" cy="284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54" name="Google Shape;354;p37"/>
          <p:cNvSpPr txBox="1"/>
          <p:nvPr/>
        </p:nvSpPr>
        <p:spPr>
          <a:xfrm>
            <a:off x="4302600" y="3196587"/>
            <a:ext cx="711300" cy="4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55" name="Google Shape;355;p37"/>
          <p:cNvSpPr txBox="1"/>
          <p:nvPr/>
        </p:nvSpPr>
        <p:spPr>
          <a:xfrm>
            <a:off x="5085725" y="3162212"/>
            <a:ext cx="711300" cy="4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???</a:t>
            </a:r>
          </a:p>
        </p:txBody>
      </p:sp>
      <p:sp>
        <p:nvSpPr>
          <p:cNvPr id="356" name="Google Shape;356;p37"/>
          <p:cNvSpPr txBox="1"/>
          <p:nvPr/>
        </p:nvSpPr>
        <p:spPr>
          <a:xfrm>
            <a:off x="4327925" y="2558922"/>
            <a:ext cx="478200" cy="50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??</a:t>
            </a:r>
          </a:p>
        </p:txBody>
      </p:sp>
      <p:sp>
        <p:nvSpPr>
          <p:cNvPr id="357" name="Google Shape;357;p37"/>
          <p:cNvSpPr txBox="1"/>
          <p:nvPr/>
        </p:nvSpPr>
        <p:spPr>
          <a:xfrm>
            <a:off x="4302600" y="1917050"/>
            <a:ext cx="1473000" cy="41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GUI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B2D83F1BFE774693A9D47ED296DF0D" ma:contentTypeVersion="8" ma:contentTypeDescription="Umožňuje vytvoriť nový dokument." ma:contentTypeScope="" ma:versionID="09b56f03293619dfce9e6b1a9b8c8fd6">
  <xsd:schema xmlns:xsd="http://www.w3.org/2001/XMLSchema" xmlns:xs="http://www.w3.org/2001/XMLSchema" xmlns:p="http://schemas.microsoft.com/office/2006/metadata/properties" xmlns:ns2="7d1569f7-a9ba-4934-9f41-02a47fb0fb0d" targetNamespace="http://schemas.microsoft.com/office/2006/metadata/properties" ma:root="true" ma:fieldsID="3787a0474e5a5ce82418515e9e3de47b" ns2:_="">
    <xsd:import namespace="7d1569f7-a9ba-4934-9f41-02a47fb0f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569f7-a9ba-4934-9f41-02a47fb0f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d1569f7-a9ba-4934-9f41-02a47fb0fb0d" xsi:nil="true"/>
  </documentManagement>
</p:properties>
</file>

<file path=customXml/itemProps1.xml><?xml version="1.0" encoding="utf-8"?>
<ds:datastoreItem xmlns:ds="http://schemas.openxmlformats.org/officeDocument/2006/customXml" ds:itemID="{AC285F36-FF72-4296-B228-699DE365733D}"/>
</file>

<file path=customXml/itemProps2.xml><?xml version="1.0" encoding="utf-8"?>
<ds:datastoreItem xmlns:ds="http://schemas.openxmlformats.org/officeDocument/2006/customXml" ds:itemID="{73741DC8-D323-4971-B688-84B7F915E1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7AA67E-5987-4E71-A554-2AFEBC130250}">
  <ds:schemaRefs>
    <ds:schemaRef ds:uri="17997581-6305-4412-b1ec-da9a29fddf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2841</Words>
  <Application>Microsoft Office PowerPoint</Application>
  <PresentationFormat>Prezentácia na obrazovke (16:9)</PresentationFormat>
  <Paragraphs>573</Paragraphs>
  <Slides>61</Slides>
  <Notes>36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61</vt:i4>
      </vt:variant>
    </vt:vector>
  </HeadingPairs>
  <TitlesOfParts>
    <vt:vector size="66" baseType="lpstr">
      <vt:lpstr>Arial</vt:lpstr>
      <vt:lpstr>Cabin</vt:lpstr>
      <vt:lpstr>Consolas</vt:lpstr>
      <vt:lpstr>Noto Sans Symbols</vt:lpstr>
      <vt:lpstr>Dividenda</vt:lpstr>
      <vt:lpstr>MVC architektúra a webové frameworky </vt:lpstr>
      <vt:lpstr>Prezentácia programu PowerPoint</vt:lpstr>
      <vt:lpstr>Architektonické návrhové vzory</vt:lpstr>
      <vt:lpstr>Architektonické návrhové vzory</vt:lpstr>
      <vt:lpstr>Architektonické návrhové vzory</vt:lpstr>
      <vt:lpstr>Architektonické návrhové vzory</vt:lpstr>
      <vt:lpstr>Architektonické návrhové vzory</vt:lpstr>
      <vt:lpstr>Architektonické návrhové vzory</vt:lpstr>
      <vt:lpstr>Architektonické návrhové vzory</vt:lpstr>
      <vt:lpstr>Architektonické návrhové vzory</vt:lpstr>
      <vt:lpstr>Architektonické návrhové vzory</vt:lpstr>
      <vt:lpstr>Architektonické návrhové vzory</vt:lpstr>
      <vt:lpstr>Vrstvy webovej aplikácie</vt:lpstr>
      <vt:lpstr>Architektonické návrhové vzory</vt:lpstr>
      <vt:lpstr>Príklady architektonických návrhových vzorov</vt:lpstr>
      <vt:lpstr>Model View controller (MVC)</vt:lpstr>
      <vt:lpstr>MVC – základný model</vt:lpstr>
      <vt:lpstr>MVC – model </vt:lpstr>
      <vt:lpstr>MVC – view </vt:lpstr>
      <vt:lpstr>MVC – controller </vt:lpstr>
      <vt:lpstr>MVC – schéma prepojenia</vt:lpstr>
      <vt:lpstr>MVC – sekvenčný diagram</vt:lpstr>
      <vt:lpstr>MVC v2</vt:lpstr>
      <vt:lpstr>MVC v2 – schéma prepojenia</vt:lpstr>
      <vt:lpstr>MVC v2 – sekvenčný diagram</vt:lpstr>
      <vt:lpstr>MVP</vt:lpstr>
      <vt:lpstr>MVP – schéma prepojenia</vt:lpstr>
      <vt:lpstr>MVP – sekvenčný diagram</vt:lpstr>
      <vt:lpstr>Jednoduchý MVC v2 framework v PHP </vt:lpstr>
      <vt:lpstr>MVC framework Vaííčko </vt:lpstr>
      <vt:lpstr>Vaííčko – technické detaily</vt:lpstr>
      <vt:lpstr>Vaííčko –adresárová štruktúra</vt:lpstr>
      <vt:lpstr>Koncept fungovania frameworku</vt:lpstr>
      <vt:lpstr>Sekvenčný diagram frameworku</vt:lpstr>
      <vt:lpstr>Súbor index.php</vt:lpstr>
      <vt:lpstr>Trieda App </vt:lpstr>
      <vt:lpstr>Trieda Configuration </vt:lpstr>
      <vt:lpstr>Trieda Request </vt:lpstr>
      <vt:lpstr>Trieda Router </vt:lpstr>
      <vt:lpstr>Trieda Controller </vt:lpstr>
      <vt:lpstr>Kód kontroléra – ukážka kódu </vt:lpstr>
      <vt:lpstr>Trieda AControllerBase </vt:lpstr>
      <vt:lpstr>Trieda Model </vt:lpstr>
      <vt:lpstr>Trieda Connection </vt:lpstr>
      <vt:lpstr>Trieda Response </vt:lpstr>
      <vt:lpstr>Pohľady (views)</vt:lpstr>
      <vt:lpstr>Vytvorenie pohľadu – ukážka kódu </vt:lpstr>
      <vt:lpstr>Šablóna pre vykreslenie pohľadu</vt:lpstr>
      <vt:lpstr>Trieda LinkGenerator</vt:lpstr>
      <vt:lpstr>Rozloženie HTML stránky (layout)</vt:lpstr>
      <vt:lpstr>Adresár public</vt:lpstr>
      <vt:lpstr>Podpora autentifikácie</vt:lpstr>
      <vt:lpstr>Ošetrovanie chýb </vt:lpstr>
      <vt:lpstr>Iné PHP frameworky</vt:lpstr>
      <vt:lpstr>PHP frameworky (1)</vt:lpstr>
      <vt:lpstr>PHP frameworky (2)</vt:lpstr>
      <vt:lpstr>ORM (Object Relational Mapping)</vt:lpstr>
      <vt:lpstr>ORM</vt:lpstr>
      <vt:lpstr>ORM</vt:lpstr>
      <vt:lpstr>ORM Eloquent – jednoduché príklady</vt:lpstr>
      <vt:lpstr>ORM Eloquent – relácie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Návrhové vzory v PHP, MVC architektúra  </dc:title>
  <cp:lastModifiedBy>Patrik Hrkút</cp:lastModifiedBy>
  <cp:revision>1</cp:revision>
  <dcterms:modified xsi:type="dcterms:W3CDTF">2023-10-25T14:33:11Z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0x0101003AB2D83F1BFE774693A9D47ED296DF0D</vt:lpwstr>
  </property>
  <property fmtid="{D5CDD505-2E9C-101B-9397-08002B2CF9AE}" pid="3" name="Order">
    <vt:r8>3500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SourceUrl">
    <vt:lpwstr/>
  </property>
  <property fmtid="{D5CDD505-2E9C-101B-9397-08002B2CF9AE}" pid="11" name="_SharedFileIndex">
    <vt:lpwstr/>
  </property>
</Properties>
</file>