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4"/>
  </p:sldMasterIdLst>
  <p:notesMasterIdLst>
    <p:notesMasterId r:id="rId7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332" r:id="rId13"/>
    <p:sldId id="266" r:id="rId14"/>
    <p:sldId id="269" r:id="rId15"/>
    <p:sldId id="271" r:id="rId16"/>
    <p:sldId id="263" r:id="rId17"/>
    <p:sldId id="264" r:id="rId18"/>
    <p:sldId id="267" r:id="rId19"/>
    <p:sldId id="268" r:id="rId20"/>
    <p:sldId id="334" r:id="rId21"/>
    <p:sldId id="335" r:id="rId22"/>
    <p:sldId id="336" r:id="rId23"/>
    <p:sldId id="272" r:id="rId24"/>
    <p:sldId id="273" r:id="rId25"/>
    <p:sldId id="274" r:id="rId26"/>
    <p:sldId id="275" r:id="rId27"/>
    <p:sldId id="276" r:id="rId28"/>
    <p:sldId id="277" r:id="rId29"/>
    <p:sldId id="353" r:id="rId30"/>
    <p:sldId id="279" r:id="rId31"/>
    <p:sldId id="379" r:id="rId32"/>
    <p:sldId id="280" r:id="rId33"/>
    <p:sldId id="281" r:id="rId34"/>
    <p:sldId id="380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8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82" r:id="rId51"/>
    <p:sldId id="282" r:id="rId52"/>
    <p:sldId id="283" r:id="rId53"/>
    <p:sldId id="284" r:id="rId54"/>
    <p:sldId id="354" r:id="rId55"/>
    <p:sldId id="355" r:id="rId56"/>
    <p:sldId id="356" r:id="rId57"/>
    <p:sldId id="357" r:id="rId58"/>
    <p:sldId id="358" r:id="rId59"/>
    <p:sldId id="359" r:id="rId60"/>
    <p:sldId id="362" r:id="rId61"/>
    <p:sldId id="363" r:id="rId62"/>
    <p:sldId id="365" r:id="rId63"/>
    <p:sldId id="366" r:id="rId64"/>
    <p:sldId id="367" r:id="rId65"/>
    <p:sldId id="368" r:id="rId66"/>
    <p:sldId id="369" r:id="rId67"/>
    <p:sldId id="370" r:id="rId68"/>
    <p:sldId id="372" r:id="rId69"/>
    <p:sldId id="371" r:id="rId70"/>
    <p:sldId id="373" r:id="rId71"/>
    <p:sldId id="374" r:id="rId72"/>
    <p:sldId id="375" r:id="rId73"/>
    <p:sldId id="376" r:id="rId74"/>
    <p:sldId id="378" r:id="rId7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0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FA343-FED2-43A0-9E35-912B2AEA4B73}" v="12" dt="2023-11-01T14:37:06.966"/>
    <p1510:client id="{C20C0F36-0617-4EA2-9F9D-5896C205A54F}" v="187" dt="2023-10-31T15:30:41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/>
    <p:restoredTop sz="94677"/>
  </p:normalViewPr>
  <p:slideViewPr>
    <p:cSldViewPr snapToGrid="0">
      <p:cViewPr varScale="1">
        <p:scale>
          <a:sx n="152" d="100"/>
          <a:sy n="152" d="100"/>
        </p:scale>
        <p:origin x="79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j Meško" userId="062c2383-de57-4e48-ad9d-f32974fd8a05" providerId="ADAL" clId="{18CE2856-5697-4C4C-B85F-2D3B0CB00DF9}"/>
    <pc:docChg chg="undo custSel addSld modSld">
      <pc:chgData name="Matej Meško" userId="062c2383-de57-4e48-ad9d-f32974fd8a05" providerId="ADAL" clId="{18CE2856-5697-4C4C-B85F-2D3B0CB00DF9}" dt="2021-11-01T20:20:55.164" v="398"/>
      <pc:docMkLst>
        <pc:docMk/>
      </pc:docMkLst>
      <pc:sldChg chg="modSp mod">
        <pc:chgData name="Matej Meško" userId="062c2383-de57-4e48-ad9d-f32974fd8a05" providerId="ADAL" clId="{18CE2856-5697-4C4C-B85F-2D3B0CB00DF9}" dt="2021-11-01T20:10:49.920" v="57" actId="20577"/>
        <pc:sldMkLst>
          <pc:docMk/>
          <pc:sldMk cId="0" sldId="271"/>
        </pc:sldMkLst>
        <pc:spChg chg="mod">
          <ac:chgData name="Matej Meško" userId="062c2383-de57-4e48-ad9d-f32974fd8a05" providerId="ADAL" clId="{18CE2856-5697-4C4C-B85F-2D3B0CB00DF9}" dt="2021-11-01T20:10:49.920" v="57" actId="20577"/>
          <ac:spMkLst>
            <pc:docMk/>
            <pc:sldMk cId="0" sldId="271"/>
            <ac:spMk id="222" creationId="{00000000-0000-0000-0000-000000000000}"/>
          </ac:spMkLst>
        </pc:spChg>
      </pc:sldChg>
      <pc:sldChg chg="modSp new mod">
        <pc:chgData name="Matej Meško" userId="062c2383-de57-4e48-ad9d-f32974fd8a05" providerId="ADAL" clId="{18CE2856-5697-4C4C-B85F-2D3B0CB00DF9}" dt="2021-11-01T20:20:55.164" v="398"/>
        <pc:sldMkLst>
          <pc:docMk/>
          <pc:sldMk cId="1370172148" sldId="352"/>
        </pc:sldMkLst>
        <pc:spChg chg="mod">
          <ac:chgData name="Matej Meško" userId="062c2383-de57-4e48-ad9d-f32974fd8a05" providerId="ADAL" clId="{18CE2856-5697-4C4C-B85F-2D3B0CB00DF9}" dt="2021-11-01T20:19:30.196" v="64" actId="20577"/>
          <ac:spMkLst>
            <pc:docMk/>
            <pc:sldMk cId="1370172148" sldId="352"/>
            <ac:spMk id="2" creationId="{74521889-C4E9-E944-BCD6-F22EAA24E3B7}"/>
          </ac:spMkLst>
        </pc:spChg>
        <pc:spChg chg="mod">
          <ac:chgData name="Matej Meško" userId="062c2383-de57-4e48-ad9d-f32974fd8a05" providerId="ADAL" clId="{18CE2856-5697-4C4C-B85F-2D3B0CB00DF9}" dt="2021-11-01T20:20:55.164" v="398"/>
          <ac:spMkLst>
            <pc:docMk/>
            <pc:sldMk cId="1370172148" sldId="352"/>
            <ac:spMk id="3" creationId="{E05234BA-6560-2C4D-AD88-CEC3FBE78DE4}"/>
          </ac:spMkLst>
        </pc:spChg>
      </pc:sldChg>
    </pc:docChg>
  </pc:docChgLst>
  <pc:docChgLst>
    <pc:chgData name="Patrik Hrkút" userId="69b41f3f-cce6-4833-b1b6-94a378442888" providerId="ADAL" clId="{A3C511E3-C402-48DD-AD4A-7204CEAD21A7}"/>
    <pc:docChg chg="undo custSel modSld">
      <pc:chgData name="Patrik Hrkút" userId="69b41f3f-cce6-4833-b1b6-94a378442888" providerId="ADAL" clId="{A3C511E3-C402-48DD-AD4A-7204CEAD21A7}" dt="2021-04-27T09:34:44.539" v="62" actId="20577"/>
      <pc:docMkLst>
        <pc:docMk/>
      </pc:docMkLst>
      <pc:sldChg chg="modSp mod">
        <pc:chgData name="Patrik Hrkút" userId="69b41f3f-cce6-4833-b1b6-94a378442888" providerId="ADAL" clId="{A3C511E3-C402-48DD-AD4A-7204CEAD21A7}" dt="2021-04-27T09:34:44.539" v="62" actId="20577"/>
        <pc:sldMkLst>
          <pc:docMk/>
          <pc:sldMk cId="0" sldId="256"/>
        </pc:sldMkLst>
        <pc:spChg chg="mod">
          <ac:chgData name="Patrik Hrkút" userId="69b41f3f-cce6-4833-b1b6-94a378442888" providerId="ADAL" clId="{A3C511E3-C402-48DD-AD4A-7204CEAD21A7}" dt="2021-04-27T09:34:44.539" v="62" actId="20577"/>
          <ac:spMkLst>
            <pc:docMk/>
            <pc:sldMk cId="0" sldId="256"/>
            <ac:spMk id="104" creationId="{00000000-0000-0000-0000-000000000000}"/>
          </ac:spMkLst>
        </pc:spChg>
      </pc:sldChg>
    </pc:docChg>
  </pc:docChgLst>
  <pc:docChgLst>
    <pc:chgData name="Patrik Hrkút" userId="69b41f3f-cce6-4833-b1b6-94a378442888" providerId="ADAL" clId="{F165CC07-A447-4D6D-969F-A8920B3E405C}"/>
    <pc:docChg chg="undo custSel addSld delSld modSld">
      <pc:chgData name="Patrik Hrkút" userId="69b41f3f-cce6-4833-b1b6-94a378442888" providerId="ADAL" clId="{F165CC07-A447-4D6D-969F-A8920B3E405C}" dt="2021-10-29T10:47:29.467" v="625" actId="114"/>
      <pc:docMkLst>
        <pc:docMk/>
      </pc:docMkLst>
      <pc:sldChg chg="modSp mod">
        <pc:chgData name="Patrik Hrkút" userId="69b41f3f-cce6-4833-b1b6-94a378442888" providerId="ADAL" clId="{F165CC07-A447-4D6D-969F-A8920B3E405C}" dt="2021-10-28T06:21:30.465" v="3" actId="790"/>
        <pc:sldMkLst>
          <pc:docMk/>
          <pc:sldMk cId="0" sldId="256"/>
        </pc:sldMkLst>
        <pc:spChg chg="mod">
          <ac:chgData name="Patrik Hrkút" userId="69b41f3f-cce6-4833-b1b6-94a378442888" providerId="ADAL" clId="{F165CC07-A447-4D6D-969F-A8920B3E405C}" dt="2021-10-28T06:21:30.379" v="0" actId="790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429" v="1" actId="790"/>
          <ac:spMkLst>
            <pc:docMk/>
            <pc:sldMk cId="0" sldId="256"/>
            <ac:spMk id="105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464" v="2" actId="790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465" v="3" actId="790"/>
          <ac:spMkLst>
            <pc:docMk/>
            <pc:sldMk cId="0" sldId="256"/>
            <ac:spMk id="108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9T10:47:29.467" v="625" actId="114"/>
        <pc:sldMkLst>
          <pc:docMk/>
          <pc:sldMk cId="0" sldId="257"/>
        </pc:sldMkLst>
        <pc:spChg chg="mod">
          <ac:chgData name="Patrik Hrkút" userId="69b41f3f-cce6-4833-b1b6-94a378442888" providerId="ADAL" clId="{F165CC07-A447-4D6D-969F-A8920B3E405C}" dt="2021-10-29T10:47:29.467" v="625" actId="114"/>
          <ac:spMkLst>
            <pc:docMk/>
            <pc:sldMk cId="0" sldId="257"/>
            <ac:spMk id="113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484" v="5" actId="790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487" v="6" actId="790"/>
          <ac:spMkLst>
            <pc:docMk/>
            <pc:sldMk cId="0" sldId="257"/>
            <ac:spMk id="115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0.507" v="9" actId="790"/>
        <pc:sldMkLst>
          <pc:docMk/>
          <pc:sldMk cId="0" sldId="258"/>
        </pc:sldMkLst>
        <pc:spChg chg="mod">
          <ac:chgData name="Patrik Hrkút" userId="69b41f3f-cce6-4833-b1b6-94a378442888" providerId="ADAL" clId="{F165CC07-A447-4D6D-969F-A8920B3E405C}" dt="2021-10-28T06:21:30.503" v="7" actId="790"/>
          <ac:spMkLst>
            <pc:docMk/>
            <pc:sldMk cId="0" sldId="258"/>
            <ac:spMk id="120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505" v="8" actId="790"/>
          <ac:spMkLst>
            <pc:docMk/>
            <pc:sldMk cId="0" sldId="258"/>
            <ac:spMk id="121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507" v="9" actId="790"/>
          <ac:spMkLst>
            <pc:docMk/>
            <pc:sldMk cId="0" sldId="258"/>
            <ac:spMk id="122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0.539" v="12" actId="790"/>
        <pc:sldMkLst>
          <pc:docMk/>
          <pc:sldMk cId="0" sldId="259"/>
        </pc:sldMkLst>
        <pc:spChg chg="mod">
          <ac:chgData name="Patrik Hrkút" userId="69b41f3f-cce6-4833-b1b6-94a378442888" providerId="ADAL" clId="{F165CC07-A447-4D6D-969F-A8920B3E405C}" dt="2021-10-28T06:21:30.520" v="10" actId="790"/>
          <ac:spMkLst>
            <pc:docMk/>
            <pc:sldMk cId="0" sldId="259"/>
            <ac:spMk id="127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537" v="11" actId="790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539" v="12" actId="790"/>
          <ac:spMkLst>
            <pc:docMk/>
            <pc:sldMk cId="0" sldId="259"/>
            <ac:spMk id="129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0.582" v="15" actId="790"/>
        <pc:sldMkLst>
          <pc:docMk/>
          <pc:sldMk cId="0" sldId="260"/>
        </pc:sldMkLst>
        <pc:spChg chg="mod">
          <ac:chgData name="Patrik Hrkút" userId="69b41f3f-cce6-4833-b1b6-94a378442888" providerId="ADAL" clId="{F165CC07-A447-4D6D-969F-A8920B3E405C}" dt="2021-10-28T06:21:30.552" v="13" actId="790"/>
          <ac:spMkLst>
            <pc:docMk/>
            <pc:sldMk cId="0" sldId="260"/>
            <ac:spMk id="134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580" v="14" actId="790"/>
          <ac:spMkLst>
            <pc:docMk/>
            <pc:sldMk cId="0" sldId="260"/>
            <ac:spMk id="135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582" v="15" actId="790"/>
          <ac:spMkLst>
            <pc:docMk/>
            <pc:sldMk cId="0" sldId="260"/>
            <ac:spMk id="136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36:28.542" v="267" actId="6549"/>
        <pc:sldMkLst>
          <pc:docMk/>
          <pc:sldMk cId="0" sldId="261"/>
        </pc:sldMkLst>
        <pc:spChg chg="mod">
          <ac:chgData name="Patrik Hrkút" userId="69b41f3f-cce6-4833-b1b6-94a378442888" providerId="ADAL" clId="{F165CC07-A447-4D6D-969F-A8920B3E405C}" dt="2021-10-28T06:21:30.584" v="16" actId="790"/>
          <ac:spMkLst>
            <pc:docMk/>
            <pc:sldMk cId="0" sldId="261"/>
            <ac:spMk id="141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36:28.542" v="267" actId="6549"/>
          <ac:spMkLst>
            <pc:docMk/>
            <pc:sldMk cId="0" sldId="261"/>
            <ac:spMk id="142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608" v="18" actId="790"/>
          <ac:spMkLst>
            <pc:docMk/>
            <pc:sldMk cId="0" sldId="261"/>
            <ac:spMk id="143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37:10.919" v="311" actId="790"/>
        <pc:sldMkLst>
          <pc:docMk/>
          <pc:sldMk cId="0" sldId="262"/>
        </pc:sldMkLst>
        <pc:spChg chg="mod">
          <ac:chgData name="Patrik Hrkút" userId="69b41f3f-cce6-4833-b1b6-94a378442888" providerId="ADAL" clId="{F165CC07-A447-4D6D-969F-A8920B3E405C}" dt="2021-10-28T06:21:30.628" v="22"/>
          <ac:spMkLst>
            <pc:docMk/>
            <pc:sldMk cId="0" sldId="262"/>
            <ac:spMk id="2" creationId="{F6FDDFDE-D106-47C2-8892-93E0DAF8B0B1}"/>
          </ac:spMkLst>
        </pc:spChg>
        <pc:spChg chg="mod">
          <ac:chgData name="Patrik Hrkút" userId="69b41f3f-cce6-4833-b1b6-94a378442888" providerId="ADAL" clId="{F165CC07-A447-4D6D-969F-A8920B3E405C}" dt="2021-10-28T06:21:30.632" v="23"/>
          <ac:spMkLst>
            <pc:docMk/>
            <pc:sldMk cId="0" sldId="262"/>
            <ac:spMk id="3" creationId="{AAA6E41E-72BB-46DF-877D-9624A6CF8DD6}"/>
          </ac:spMkLst>
        </pc:spChg>
        <pc:spChg chg="mod">
          <ac:chgData name="Patrik Hrkút" userId="69b41f3f-cce6-4833-b1b6-94a378442888" providerId="ADAL" clId="{F165CC07-A447-4D6D-969F-A8920B3E405C}" dt="2021-10-28T06:21:30.634" v="24"/>
          <ac:spMkLst>
            <pc:docMk/>
            <pc:sldMk cId="0" sldId="262"/>
            <ac:spMk id="9" creationId="{1FC2DA86-ADF8-4B3A-9192-FD2D04B3F828}"/>
          </ac:spMkLst>
        </pc:spChg>
        <pc:spChg chg="mod">
          <ac:chgData name="Patrik Hrkút" userId="69b41f3f-cce6-4833-b1b6-94a378442888" providerId="ADAL" clId="{F165CC07-A447-4D6D-969F-A8920B3E405C}" dt="2021-10-28T06:37:10.919" v="311" actId="790"/>
          <ac:spMkLst>
            <pc:docMk/>
            <pc:sldMk cId="0" sldId="262"/>
            <ac:spMk id="148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623" v="20" actId="790"/>
          <ac:spMkLst>
            <pc:docMk/>
            <pc:sldMk cId="0" sldId="262"/>
            <ac:spMk id="149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625" v="21" actId="790"/>
          <ac:spMkLst>
            <pc:docMk/>
            <pc:sldMk cId="0" sldId="262"/>
            <ac:spMk id="150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56:59.032" v="376" actId="255"/>
        <pc:sldMkLst>
          <pc:docMk/>
          <pc:sldMk cId="0" sldId="263"/>
        </pc:sldMkLst>
        <pc:spChg chg="mod">
          <ac:chgData name="Patrik Hrkút" userId="69b41f3f-cce6-4833-b1b6-94a378442888" providerId="ADAL" clId="{F165CC07-A447-4D6D-969F-A8920B3E405C}" dt="2021-10-28T06:56:59.032" v="376" actId="255"/>
          <ac:spMkLst>
            <pc:docMk/>
            <pc:sldMk cId="0" sldId="263"/>
            <ac:spMk id="2" creationId="{67DD5DB3-6A8A-4E20-AF81-1D9A2F3889A8}"/>
          </ac:spMkLst>
        </pc:spChg>
        <pc:spChg chg="mod">
          <ac:chgData name="Patrik Hrkút" userId="69b41f3f-cce6-4833-b1b6-94a378442888" providerId="ADAL" clId="{F165CC07-A447-4D6D-969F-A8920B3E405C}" dt="2021-10-28T06:21:30.847" v="57"/>
          <ac:spMkLst>
            <pc:docMk/>
            <pc:sldMk cId="0" sldId="263"/>
            <ac:spMk id="3" creationId="{9353745B-906B-4ADF-8220-80B4DC53691F}"/>
          </ac:spMkLst>
        </pc:spChg>
        <pc:spChg chg="mod">
          <ac:chgData name="Patrik Hrkút" userId="69b41f3f-cce6-4833-b1b6-94a378442888" providerId="ADAL" clId="{F165CC07-A447-4D6D-969F-A8920B3E405C}" dt="2021-10-28T06:21:30.832" v="53" actId="790"/>
          <ac:spMkLst>
            <pc:docMk/>
            <pc:sldMk cId="0" sldId="263"/>
            <ac:spMk id="157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842" v="54" actId="790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844" v="55" actId="790"/>
          <ac:spMkLst>
            <pc:docMk/>
            <pc:sldMk cId="0" sldId="263"/>
            <ac:spMk id="159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7:04:02.890" v="418" actId="20577"/>
        <pc:sldMkLst>
          <pc:docMk/>
          <pc:sldMk cId="0" sldId="264"/>
        </pc:sldMkLst>
        <pc:spChg chg="mod">
          <ac:chgData name="Patrik Hrkút" userId="69b41f3f-cce6-4833-b1b6-94a378442888" providerId="ADAL" clId="{F165CC07-A447-4D6D-969F-A8920B3E405C}" dt="2021-10-28T06:21:30.861" v="58" actId="790"/>
          <ac:spMkLst>
            <pc:docMk/>
            <pc:sldMk cId="0" sldId="264"/>
            <ac:spMk id="165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7:04:02.890" v="418" actId="20577"/>
          <ac:spMkLst>
            <pc:docMk/>
            <pc:sldMk cId="0" sldId="264"/>
            <ac:spMk id="166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996" v="60" actId="790"/>
          <ac:spMkLst>
            <pc:docMk/>
            <pc:sldMk cId="0" sldId="264"/>
            <ac:spMk id="167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41:29.537" v="330" actId="20577"/>
        <pc:sldMkLst>
          <pc:docMk/>
          <pc:sldMk cId="0" sldId="265"/>
        </pc:sldMkLst>
        <pc:spChg chg="mod">
          <ac:chgData name="Patrik Hrkút" userId="69b41f3f-cce6-4833-b1b6-94a378442888" providerId="ADAL" clId="{F165CC07-A447-4D6D-969F-A8920B3E405C}" dt="2021-10-28T06:21:30.654" v="28"/>
          <ac:spMkLst>
            <pc:docMk/>
            <pc:sldMk cId="0" sldId="265"/>
            <ac:spMk id="2" creationId="{4C45D090-77C2-4AD0-918E-45850F775172}"/>
          </ac:spMkLst>
        </pc:spChg>
        <pc:spChg chg="mod">
          <ac:chgData name="Patrik Hrkút" userId="69b41f3f-cce6-4833-b1b6-94a378442888" providerId="ADAL" clId="{F165CC07-A447-4D6D-969F-A8920B3E405C}" dt="2021-10-28T06:21:30.659" v="29"/>
          <ac:spMkLst>
            <pc:docMk/>
            <pc:sldMk cId="0" sldId="265"/>
            <ac:spMk id="3" creationId="{3ED7E738-B817-49EB-BB30-BA879FD4FC90}"/>
          </ac:spMkLst>
        </pc:spChg>
        <pc:spChg chg="mod">
          <ac:chgData name="Patrik Hrkút" userId="69b41f3f-cce6-4833-b1b6-94a378442888" providerId="ADAL" clId="{F165CC07-A447-4D6D-969F-A8920B3E405C}" dt="2021-10-28T06:41:29.537" v="330" actId="20577"/>
          <ac:spMkLst>
            <pc:docMk/>
            <pc:sldMk cId="0" sldId="265"/>
            <ac:spMk id="173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649" v="26" actId="790"/>
          <ac:spMkLst>
            <pc:docMk/>
            <pc:sldMk cId="0" sldId="265"/>
            <ac:spMk id="174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651" v="27" actId="790"/>
          <ac:spMkLst>
            <pc:docMk/>
            <pc:sldMk cId="0" sldId="265"/>
            <ac:spMk id="175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0.715" v="38"/>
        <pc:sldMkLst>
          <pc:docMk/>
          <pc:sldMk cId="0" sldId="266"/>
        </pc:sldMkLst>
        <pc:spChg chg="mod">
          <ac:chgData name="Patrik Hrkút" userId="69b41f3f-cce6-4833-b1b6-94a378442888" providerId="ADAL" clId="{F165CC07-A447-4D6D-969F-A8920B3E405C}" dt="2021-10-28T06:21:30.715" v="38"/>
          <ac:spMkLst>
            <pc:docMk/>
            <pc:sldMk cId="0" sldId="266"/>
            <ac:spMk id="6" creationId="{E7DE738F-1498-463A-A5DC-D6CBF73316AF}"/>
          </ac:spMkLst>
        </pc:spChg>
        <pc:spChg chg="mod">
          <ac:chgData name="Patrik Hrkút" userId="69b41f3f-cce6-4833-b1b6-94a378442888" providerId="ADAL" clId="{F165CC07-A447-4D6D-969F-A8920B3E405C}" dt="2021-10-28T06:21:30.699" v="35" actId="790"/>
          <ac:spMkLst>
            <pc:docMk/>
            <pc:sldMk cId="0" sldId="266"/>
            <ac:spMk id="182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711" v="36" actId="790"/>
          <ac:spMkLst>
            <pc:docMk/>
            <pc:sldMk cId="0" sldId="266"/>
            <ac:spMk id="183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713" v="37" actId="790"/>
          <ac:spMkLst>
            <pc:docMk/>
            <pc:sldMk cId="0" sldId="266"/>
            <ac:spMk id="184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1.035" v="63" actId="790"/>
        <pc:sldMkLst>
          <pc:docMk/>
          <pc:sldMk cId="0" sldId="267"/>
        </pc:sldMkLst>
        <pc:spChg chg="mod">
          <ac:chgData name="Patrik Hrkút" userId="69b41f3f-cce6-4833-b1b6-94a378442888" providerId="ADAL" clId="{F165CC07-A447-4D6D-969F-A8920B3E405C}" dt="2021-10-28T06:21:31.010" v="61" actId="790"/>
          <ac:spMkLst>
            <pc:docMk/>
            <pc:sldMk cId="0" sldId="267"/>
            <ac:spMk id="189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032" v="62" actId="790"/>
          <ac:spMkLst>
            <pc:docMk/>
            <pc:sldMk cId="0" sldId="267"/>
            <ac:spMk id="190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035" v="63" actId="790"/>
          <ac:spMkLst>
            <pc:docMk/>
            <pc:sldMk cId="0" sldId="267"/>
            <ac:spMk id="191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1.050" v="67"/>
        <pc:sldMkLst>
          <pc:docMk/>
          <pc:sldMk cId="0" sldId="268"/>
        </pc:sldMkLst>
        <pc:spChg chg="mod">
          <ac:chgData name="Patrik Hrkút" userId="69b41f3f-cce6-4833-b1b6-94a378442888" providerId="ADAL" clId="{F165CC07-A447-4D6D-969F-A8920B3E405C}" dt="2021-10-28T06:21:31.050" v="67"/>
          <ac:spMkLst>
            <pc:docMk/>
            <pc:sldMk cId="0" sldId="268"/>
            <ac:spMk id="2" creationId="{1E68181F-7BBE-4C38-AE5D-E01F857A0FF1}"/>
          </ac:spMkLst>
        </pc:spChg>
        <pc:spChg chg="mod">
          <ac:chgData name="Patrik Hrkút" userId="69b41f3f-cce6-4833-b1b6-94a378442888" providerId="ADAL" clId="{F165CC07-A447-4D6D-969F-A8920B3E405C}" dt="2021-10-28T06:21:31.038" v="64" actId="790"/>
          <ac:spMkLst>
            <pc:docMk/>
            <pc:sldMk cId="0" sldId="268"/>
            <ac:spMk id="198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040" v="65" actId="790"/>
          <ac:spMkLst>
            <pc:docMk/>
            <pc:sldMk cId="0" sldId="268"/>
            <ac:spMk id="199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042" v="66" actId="790"/>
          <ac:spMkLst>
            <pc:docMk/>
            <pc:sldMk cId="0" sldId="268"/>
            <ac:spMk id="200" creationId="{00000000-0000-0000-0000-000000000000}"/>
          </ac:spMkLst>
        </pc:spChg>
      </pc:sldChg>
      <pc:sldChg chg="addSp delSp modSp mod">
        <pc:chgData name="Patrik Hrkút" userId="69b41f3f-cce6-4833-b1b6-94a378442888" providerId="ADAL" clId="{F165CC07-A447-4D6D-969F-A8920B3E405C}" dt="2021-10-28T06:56:08.781" v="364" actId="478"/>
        <pc:sldMkLst>
          <pc:docMk/>
          <pc:sldMk cId="0" sldId="269"/>
        </pc:sldMkLst>
        <pc:spChg chg="mod">
          <ac:chgData name="Patrik Hrkút" userId="69b41f3f-cce6-4833-b1b6-94a378442888" providerId="ADAL" clId="{F165CC07-A447-4D6D-969F-A8920B3E405C}" dt="2021-10-28T06:21:30.753" v="42"/>
          <ac:spMkLst>
            <pc:docMk/>
            <pc:sldMk cId="0" sldId="269"/>
            <ac:spMk id="2" creationId="{47DC1184-6221-45E6-A901-F06F9903F9A0}"/>
          </ac:spMkLst>
        </pc:spChg>
        <pc:spChg chg="mod">
          <ac:chgData name="Patrik Hrkút" userId="69b41f3f-cce6-4833-b1b6-94a378442888" providerId="ADAL" clId="{F165CC07-A447-4D6D-969F-A8920B3E405C}" dt="2021-10-28T06:21:30.755" v="43"/>
          <ac:spMkLst>
            <pc:docMk/>
            <pc:sldMk cId="0" sldId="269"/>
            <ac:spMk id="3" creationId="{B6376079-1D37-478E-A645-B51B25F89DA1}"/>
          </ac:spMkLst>
        </pc:spChg>
        <pc:spChg chg="mod">
          <ac:chgData name="Patrik Hrkút" userId="69b41f3f-cce6-4833-b1b6-94a378442888" providerId="ADAL" clId="{F165CC07-A447-4D6D-969F-A8920B3E405C}" dt="2021-10-28T06:21:30.729" v="39" actId="790"/>
          <ac:spMkLst>
            <pc:docMk/>
            <pc:sldMk cId="0" sldId="269"/>
            <ac:spMk id="206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56:08.357" v="363" actId="207"/>
          <ac:spMkLst>
            <pc:docMk/>
            <pc:sldMk cId="0" sldId="269"/>
            <ac:spMk id="207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751" v="41" actId="790"/>
          <ac:spMkLst>
            <pc:docMk/>
            <pc:sldMk cId="0" sldId="269"/>
            <ac:spMk id="208" creationId="{00000000-0000-0000-0000-000000000000}"/>
          </ac:spMkLst>
        </pc:spChg>
        <pc:picChg chg="add del mod">
          <ac:chgData name="Patrik Hrkút" userId="69b41f3f-cce6-4833-b1b6-94a378442888" providerId="ADAL" clId="{F165CC07-A447-4D6D-969F-A8920B3E405C}" dt="2021-10-28T06:50:46.175" v="356" actId="478"/>
          <ac:picMkLst>
            <pc:docMk/>
            <pc:sldMk cId="0" sldId="269"/>
            <ac:picMk id="5" creationId="{4F97E825-63BF-4288-9D07-54D96914F7AF}"/>
          </ac:picMkLst>
        </pc:picChg>
        <pc:picChg chg="add del mod">
          <ac:chgData name="Patrik Hrkút" userId="69b41f3f-cce6-4833-b1b6-94a378442888" providerId="ADAL" clId="{F165CC07-A447-4D6D-969F-A8920B3E405C}" dt="2021-10-28T06:56:08.781" v="364" actId="478"/>
          <ac:picMkLst>
            <pc:docMk/>
            <pc:sldMk cId="0" sldId="269"/>
            <ac:picMk id="7" creationId="{4495B412-9A9B-4EBF-9B05-B41618B48D45}"/>
          </ac:picMkLst>
        </pc:picChg>
      </pc:sldChg>
      <pc:sldChg chg="modSp mod">
        <pc:chgData name="Patrik Hrkút" userId="69b41f3f-cce6-4833-b1b6-94a378442888" providerId="ADAL" clId="{F165CC07-A447-4D6D-969F-A8920B3E405C}" dt="2021-10-28T06:56:27.981" v="374" actId="20577"/>
        <pc:sldMkLst>
          <pc:docMk/>
          <pc:sldMk cId="1540494505" sldId="270"/>
        </pc:sldMkLst>
        <pc:spChg chg="mod">
          <ac:chgData name="Patrik Hrkút" userId="69b41f3f-cce6-4833-b1b6-94a378442888" providerId="ADAL" clId="{F165CC07-A447-4D6D-969F-A8920B3E405C}" dt="2021-10-28T06:21:30.784" v="47"/>
          <ac:spMkLst>
            <pc:docMk/>
            <pc:sldMk cId="1540494505" sldId="270"/>
            <ac:spMk id="2" creationId="{90B393D5-E3E5-4180-98FA-F756F2D654F4}"/>
          </ac:spMkLst>
        </pc:spChg>
        <pc:spChg chg="mod">
          <ac:chgData name="Patrik Hrkút" userId="69b41f3f-cce6-4833-b1b6-94a378442888" providerId="ADAL" clId="{F165CC07-A447-4D6D-969F-A8920B3E405C}" dt="2021-10-28T06:21:30.786" v="48"/>
          <ac:spMkLst>
            <pc:docMk/>
            <pc:sldMk cId="1540494505" sldId="270"/>
            <ac:spMk id="3" creationId="{E7BA7F79-EA99-4CE9-8788-4D584CC87BFF}"/>
          </ac:spMkLst>
        </pc:spChg>
        <pc:spChg chg="mod">
          <ac:chgData name="Patrik Hrkút" userId="69b41f3f-cce6-4833-b1b6-94a378442888" providerId="ADAL" clId="{F165CC07-A447-4D6D-969F-A8920B3E405C}" dt="2021-10-28T06:21:30.768" v="44" actId="790"/>
          <ac:spMkLst>
            <pc:docMk/>
            <pc:sldMk cId="1540494505" sldId="270"/>
            <ac:spMk id="213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56:27.981" v="374" actId="20577"/>
          <ac:spMkLst>
            <pc:docMk/>
            <pc:sldMk cId="1540494505" sldId="270"/>
            <ac:spMk id="214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782" v="46" actId="790"/>
          <ac:spMkLst>
            <pc:docMk/>
            <pc:sldMk cId="1540494505" sldId="270"/>
            <ac:spMk id="215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0.817" v="52"/>
        <pc:sldMkLst>
          <pc:docMk/>
          <pc:sldMk cId="0" sldId="271"/>
        </pc:sldMkLst>
        <pc:spChg chg="mod">
          <ac:chgData name="Patrik Hrkút" userId="69b41f3f-cce6-4833-b1b6-94a378442888" providerId="ADAL" clId="{F165CC07-A447-4D6D-969F-A8920B3E405C}" dt="2021-10-28T06:21:30.817" v="52"/>
          <ac:spMkLst>
            <pc:docMk/>
            <pc:sldMk cId="0" sldId="271"/>
            <ac:spMk id="2" creationId="{ED437DAE-D1F7-4EB2-B218-0EB8CB9AAD28}"/>
          </ac:spMkLst>
        </pc:spChg>
        <pc:spChg chg="mod">
          <ac:chgData name="Patrik Hrkút" userId="69b41f3f-cce6-4833-b1b6-94a378442888" providerId="ADAL" clId="{F165CC07-A447-4D6D-969F-A8920B3E405C}" dt="2021-10-28T06:21:30.798" v="49" actId="790"/>
          <ac:spMkLst>
            <pc:docMk/>
            <pc:sldMk cId="0" sldId="271"/>
            <ac:spMk id="221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814" v="50" actId="790"/>
          <ac:spMkLst>
            <pc:docMk/>
            <pc:sldMk cId="0" sldId="271"/>
            <ac:spMk id="222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816" v="51" actId="790"/>
          <ac:spMkLst>
            <pc:docMk/>
            <pc:sldMk cId="0" sldId="271"/>
            <ac:spMk id="223" creationId="{00000000-0000-0000-0000-000000000000}"/>
          </ac:spMkLst>
        </pc:spChg>
      </pc:sldChg>
      <pc:sldChg chg="addSp modSp mod">
        <pc:chgData name="Patrik Hrkút" userId="69b41f3f-cce6-4833-b1b6-94a378442888" providerId="ADAL" clId="{F165CC07-A447-4D6D-969F-A8920B3E405C}" dt="2021-10-28T07:10:54.981" v="484" actId="1076"/>
        <pc:sldMkLst>
          <pc:docMk/>
          <pc:sldMk cId="3539811185" sldId="272"/>
        </pc:sldMkLst>
        <pc:spChg chg="mod">
          <ac:chgData name="Patrik Hrkút" userId="69b41f3f-cce6-4833-b1b6-94a378442888" providerId="ADAL" clId="{F165CC07-A447-4D6D-969F-A8920B3E405C}" dt="2021-10-28T07:08:32.194" v="469" actId="20577"/>
          <ac:spMkLst>
            <pc:docMk/>
            <pc:sldMk cId="3539811185" sldId="272"/>
            <ac:spMk id="2" creationId="{915F45E5-02BA-44F2-82CB-31B8FDE1B983}"/>
          </ac:spMkLst>
        </pc:spChg>
        <pc:spChg chg="add mod">
          <ac:chgData name="Patrik Hrkút" userId="69b41f3f-cce6-4833-b1b6-94a378442888" providerId="ADAL" clId="{F165CC07-A447-4D6D-969F-A8920B3E405C}" dt="2021-10-28T07:10:54.981" v="484" actId="1076"/>
          <ac:spMkLst>
            <pc:docMk/>
            <pc:sldMk cId="3539811185" sldId="272"/>
            <ac:spMk id="7" creationId="{759CF36D-C5C3-4E99-B4DE-96AA921C70C0}"/>
          </ac:spMkLst>
        </pc:spChg>
        <pc:spChg chg="mod">
          <ac:chgData name="Patrik Hrkút" userId="69b41f3f-cce6-4833-b1b6-94a378442888" providerId="ADAL" clId="{F165CC07-A447-4D6D-969F-A8920B3E405C}" dt="2021-10-28T07:08:08.519" v="462" actId="20577"/>
          <ac:spMkLst>
            <pc:docMk/>
            <pc:sldMk cId="3539811185" sldId="272"/>
            <ac:spMk id="228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7:08:17.060" v="468" actId="20577"/>
          <ac:spMkLst>
            <pc:docMk/>
            <pc:sldMk cId="3539811185" sldId="272"/>
            <ac:spMk id="229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117" v="80" actId="790"/>
          <ac:spMkLst>
            <pc:docMk/>
            <pc:sldMk cId="3539811185" sldId="272"/>
            <ac:spMk id="230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1.146" v="85"/>
        <pc:sldMkLst>
          <pc:docMk/>
          <pc:sldMk cId="0" sldId="273"/>
        </pc:sldMkLst>
        <pc:spChg chg="mod">
          <ac:chgData name="Patrik Hrkút" userId="69b41f3f-cce6-4833-b1b6-94a378442888" providerId="ADAL" clId="{F165CC07-A447-4D6D-969F-A8920B3E405C}" dt="2021-10-28T06:21:31.146" v="85"/>
          <ac:spMkLst>
            <pc:docMk/>
            <pc:sldMk cId="0" sldId="273"/>
            <ac:spMk id="2" creationId="{2984C5A4-8B39-4DBB-8EF0-8E431E4A6882}"/>
          </ac:spMkLst>
        </pc:spChg>
        <pc:spChg chg="mod">
          <ac:chgData name="Patrik Hrkút" userId="69b41f3f-cce6-4833-b1b6-94a378442888" providerId="ADAL" clId="{F165CC07-A447-4D6D-969F-A8920B3E405C}" dt="2021-10-28T06:21:31.133" v="82" actId="790"/>
          <ac:spMkLst>
            <pc:docMk/>
            <pc:sldMk cId="0" sldId="273"/>
            <ac:spMk id="235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140" v="83" actId="790"/>
          <ac:spMkLst>
            <pc:docMk/>
            <pc:sldMk cId="0" sldId="273"/>
            <ac:spMk id="236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142" v="84" actId="790"/>
          <ac:spMkLst>
            <pc:docMk/>
            <pc:sldMk cId="0" sldId="273"/>
            <ac:spMk id="237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1.189" v="88" actId="790"/>
        <pc:sldMkLst>
          <pc:docMk/>
          <pc:sldMk cId="0" sldId="274"/>
        </pc:sldMkLst>
        <pc:spChg chg="mod">
          <ac:chgData name="Patrik Hrkút" userId="69b41f3f-cce6-4833-b1b6-94a378442888" providerId="ADAL" clId="{F165CC07-A447-4D6D-969F-A8920B3E405C}" dt="2021-10-28T06:21:31.161" v="86" actId="790"/>
          <ac:spMkLst>
            <pc:docMk/>
            <pc:sldMk cId="0" sldId="274"/>
            <ac:spMk id="243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187" v="87" actId="790"/>
          <ac:spMkLst>
            <pc:docMk/>
            <pc:sldMk cId="0" sldId="274"/>
            <ac:spMk id="244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189" v="88" actId="790"/>
          <ac:spMkLst>
            <pc:docMk/>
            <pc:sldMk cId="0" sldId="274"/>
            <ac:spMk id="245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1.213" v="92"/>
        <pc:sldMkLst>
          <pc:docMk/>
          <pc:sldMk cId="0" sldId="275"/>
        </pc:sldMkLst>
        <pc:spChg chg="mod">
          <ac:chgData name="Patrik Hrkút" userId="69b41f3f-cce6-4833-b1b6-94a378442888" providerId="ADAL" clId="{F165CC07-A447-4D6D-969F-A8920B3E405C}" dt="2021-10-28T06:21:31.213" v="92"/>
          <ac:spMkLst>
            <pc:docMk/>
            <pc:sldMk cId="0" sldId="275"/>
            <ac:spMk id="3" creationId="{79E330A9-E958-44B1-BC3E-7095D384DA18}"/>
          </ac:spMkLst>
        </pc:spChg>
        <pc:spChg chg="mod">
          <ac:chgData name="Patrik Hrkút" userId="69b41f3f-cce6-4833-b1b6-94a378442888" providerId="ADAL" clId="{F165CC07-A447-4D6D-969F-A8920B3E405C}" dt="2021-10-28T06:21:31.202" v="89" actId="790"/>
          <ac:spMkLst>
            <pc:docMk/>
            <pc:sldMk cId="0" sldId="275"/>
            <ac:spMk id="252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205" v="90" actId="790"/>
          <ac:spMkLst>
            <pc:docMk/>
            <pc:sldMk cId="0" sldId="275"/>
            <ac:spMk id="253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207" v="91" actId="790"/>
          <ac:spMkLst>
            <pc:docMk/>
            <pc:sldMk cId="0" sldId="275"/>
            <ac:spMk id="254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7:12:09.447" v="492" actId="6549"/>
        <pc:sldMkLst>
          <pc:docMk/>
          <pc:sldMk cId="0" sldId="276"/>
        </pc:sldMkLst>
        <pc:spChg chg="mod">
          <ac:chgData name="Patrik Hrkút" userId="69b41f3f-cce6-4833-b1b6-94a378442888" providerId="ADAL" clId="{F165CC07-A447-4D6D-969F-A8920B3E405C}" dt="2021-10-28T06:21:31.227" v="93" actId="790"/>
          <ac:spMkLst>
            <pc:docMk/>
            <pc:sldMk cId="0" sldId="276"/>
            <ac:spMk id="260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7:12:09.447" v="492" actId="6549"/>
          <ac:spMkLst>
            <pc:docMk/>
            <pc:sldMk cId="0" sldId="276"/>
            <ac:spMk id="261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254" v="95" actId="790"/>
          <ac:spMkLst>
            <pc:docMk/>
            <pc:sldMk cId="0" sldId="276"/>
            <ac:spMk id="262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1.287" v="98" actId="790"/>
        <pc:sldMkLst>
          <pc:docMk/>
          <pc:sldMk cId="0" sldId="277"/>
        </pc:sldMkLst>
        <pc:spChg chg="mod">
          <ac:chgData name="Patrik Hrkút" userId="69b41f3f-cce6-4833-b1b6-94a378442888" providerId="ADAL" clId="{F165CC07-A447-4D6D-969F-A8920B3E405C}" dt="2021-10-28T06:21:31.257" v="96" actId="790"/>
          <ac:spMkLst>
            <pc:docMk/>
            <pc:sldMk cId="0" sldId="277"/>
            <ac:spMk id="267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285" v="97" actId="790"/>
          <ac:spMkLst>
            <pc:docMk/>
            <pc:sldMk cId="0" sldId="277"/>
            <ac:spMk id="268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287" v="98" actId="790"/>
          <ac:spMkLst>
            <pc:docMk/>
            <pc:sldMk cId="0" sldId="277"/>
            <ac:spMk id="269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7:12:36.205" v="495" actId="6549"/>
        <pc:sldMkLst>
          <pc:docMk/>
          <pc:sldMk cId="0" sldId="278"/>
        </pc:sldMkLst>
        <pc:spChg chg="mod">
          <ac:chgData name="Patrik Hrkút" userId="69b41f3f-cce6-4833-b1b6-94a378442888" providerId="ADAL" clId="{F165CC07-A447-4D6D-969F-A8920B3E405C}" dt="2021-10-28T06:21:31.301" v="99" actId="790"/>
          <ac:spMkLst>
            <pc:docMk/>
            <pc:sldMk cId="0" sldId="278"/>
            <ac:spMk id="274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7:12:36.205" v="495" actId="6549"/>
          <ac:spMkLst>
            <pc:docMk/>
            <pc:sldMk cId="0" sldId="278"/>
            <ac:spMk id="275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330" v="101" actId="790"/>
          <ac:spMkLst>
            <pc:docMk/>
            <pc:sldMk cId="0" sldId="278"/>
            <ac:spMk id="276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7:13:01.022" v="497" actId="108"/>
        <pc:sldMkLst>
          <pc:docMk/>
          <pc:sldMk cId="0" sldId="279"/>
        </pc:sldMkLst>
        <pc:spChg chg="mod">
          <ac:chgData name="Patrik Hrkút" userId="69b41f3f-cce6-4833-b1b6-94a378442888" providerId="ADAL" clId="{F165CC07-A447-4D6D-969F-A8920B3E405C}" dt="2021-10-28T06:21:31.349" v="106"/>
          <ac:spMkLst>
            <pc:docMk/>
            <pc:sldMk cId="0" sldId="279"/>
            <ac:spMk id="2" creationId="{EA13B7C5-1079-4A36-B511-880FC7499E1C}"/>
          </ac:spMkLst>
        </pc:spChg>
        <pc:spChg chg="mod">
          <ac:chgData name="Patrik Hrkút" userId="69b41f3f-cce6-4833-b1b6-94a378442888" providerId="ADAL" clId="{F165CC07-A447-4D6D-969F-A8920B3E405C}" dt="2021-10-28T06:21:31.353" v="107"/>
          <ac:spMkLst>
            <pc:docMk/>
            <pc:sldMk cId="0" sldId="279"/>
            <ac:spMk id="3" creationId="{99C5EBB8-E792-4E10-8875-317208E1331D}"/>
          </ac:spMkLst>
        </pc:spChg>
        <pc:spChg chg="mod">
          <ac:chgData name="Patrik Hrkút" userId="69b41f3f-cce6-4833-b1b6-94a378442888" providerId="ADAL" clId="{F165CC07-A447-4D6D-969F-A8920B3E405C}" dt="2021-10-28T06:21:31.333" v="102" actId="790"/>
          <ac:spMkLst>
            <pc:docMk/>
            <pc:sldMk cId="0" sldId="279"/>
            <ac:spMk id="281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7:12:55.912" v="496" actId="2711"/>
          <ac:spMkLst>
            <pc:docMk/>
            <pc:sldMk cId="0" sldId="279"/>
            <ac:spMk id="282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337" v="104" actId="790"/>
          <ac:spMkLst>
            <pc:docMk/>
            <pc:sldMk cId="0" sldId="279"/>
            <ac:spMk id="283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7:13:01.022" v="497" actId="108"/>
          <ac:spMkLst>
            <pc:docMk/>
            <pc:sldMk cId="0" sldId="279"/>
            <ac:spMk id="284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1.377" v="111"/>
        <pc:sldMkLst>
          <pc:docMk/>
          <pc:sldMk cId="0" sldId="280"/>
        </pc:sldMkLst>
        <pc:spChg chg="mod">
          <ac:chgData name="Patrik Hrkút" userId="69b41f3f-cce6-4833-b1b6-94a378442888" providerId="ADAL" clId="{F165CC07-A447-4D6D-969F-A8920B3E405C}" dt="2021-10-28T06:21:31.377" v="111"/>
          <ac:spMkLst>
            <pc:docMk/>
            <pc:sldMk cId="0" sldId="280"/>
            <ac:spMk id="2" creationId="{A9303FB4-F13F-43E4-9532-4A1E36B89F12}"/>
          </ac:spMkLst>
        </pc:spChg>
        <pc:spChg chg="mod">
          <ac:chgData name="Patrik Hrkút" userId="69b41f3f-cce6-4833-b1b6-94a378442888" providerId="ADAL" clId="{F165CC07-A447-4D6D-969F-A8920B3E405C}" dt="2021-10-28T06:21:31.367" v="108" actId="790"/>
          <ac:spMkLst>
            <pc:docMk/>
            <pc:sldMk cId="0" sldId="280"/>
            <ac:spMk id="289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371" v="109" actId="790"/>
          <ac:spMkLst>
            <pc:docMk/>
            <pc:sldMk cId="0" sldId="280"/>
            <ac:spMk id="290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373" v="110" actId="790"/>
          <ac:spMkLst>
            <pc:docMk/>
            <pc:sldMk cId="0" sldId="280"/>
            <ac:spMk id="291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7:13:53.938" v="501" actId="2711"/>
        <pc:sldMkLst>
          <pc:docMk/>
          <pc:sldMk cId="0" sldId="281"/>
        </pc:sldMkLst>
        <pc:spChg chg="mod">
          <ac:chgData name="Patrik Hrkút" userId="69b41f3f-cce6-4833-b1b6-94a378442888" providerId="ADAL" clId="{F165CC07-A447-4D6D-969F-A8920B3E405C}" dt="2021-10-28T06:21:31.391" v="112" actId="790"/>
          <ac:spMkLst>
            <pc:docMk/>
            <pc:sldMk cId="0" sldId="281"/>
            <ac:spMk id="297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7:13:53.938" v="501" actId="2711"/>
          <ac:spMkLst>
            <pc:docMk/>
            <pc:sldMk cId="0" sldId="281"/>
            <ac:spMk id="298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420" v="114" actId="790"/>
          <ac:spMkLst>
            <pc:docMk/>
            <pc:sldMk cId="0" sldId="281"/>
            <ac:spMk id="299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1.438" v="117" actId="790"/>
        <pc:sldMkLst>
          <pc:docMk/>
          <pc:sldMk cId="0" sldId="282"/>
        </pc:sldMkLst>
        <pc:spChg chg="mod">
          <ac:chgData name="Patrik Hrkút" userId="69b41f3f-cce6-4833-b1b6-94a378442888" providerId="ADAL" clId="{F165CC07-A447-4D6D-969F-A8920B3E405C}" dt="2021-10-28T06:21:31.435" v="115" actId="790"/>
          <ac:spMkLst>
            <pc:docMk/>
            <pc:sldMk cId="0" sldId="282"/>
            <ac:spMk id="304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437" v="116" actId="790"/>
          <ac:spMkLst>
            <pc:docMk/>
            <pc:sldMk cId="0" sldId="282"/>
            <ac:spMk id="305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438" v="117" actId="790"/>
          <ac:spMkLst>
            <pc:docMk/>
            <pc:sldMk cId="0" sldId="282"/>
            <ac:spMk id="306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7:15:00.287" v="533" actId="20577"/>
        <pc:sldMkLst>
          <pc:docMk/>
          <pc:sldMk cId="0" sldId="283"/>
        </pc:sldMkLst>
        <pc:spChg chg="mod">
          <ac:chgData name="Patrik Hrkút" userId="69b41f3f-cce6-4833-b1b6-94a378442888" providerId="ADAL" clId="{F165CC07-A447-4D6D-969F-A8920B3E405C}" dt="2021-10-28T06:21:31.452" v="118" actId="790"/>
          <ac:spMkLst>
            <pc:docMk/>
            <pc:sldMk cId="0" sldId="283"/>
            <ac:spMk id="311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7:15:00.287" v="533" actId="20577"/>
          <ac:spMkLst>
            <pc:docMk/>
            <pc:sldMk cId="0" sldId="283"/>
            <ac:spMk id="312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464" v="120" actId="790"/>
          <ac:spMkLst>
            <pc:docMk/>
            <pc:sldMk cId="0" sldId="283"/>
            <ac:spMk id="313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7:15:10.250" v="536" actId="20577"/>
        <pc:sldMkLst>
          <pc:docMk/>
          <pc:sldMk cId="0" sldId="284"/>
        </pc:sldMkLst>
        <pc:spChg chg="mod">
          <ac:chgData name="Patrik Hrkút" userId="69b41f3f-cce6-4833-b1b6-94a378442888" providerId="ADAL" clId="{F165CC07-A447-4D6D-969F-A8920B3E405C}" dt="2021-10-28T06:21:31.466" v="121" actId="790"/>
          <ac:spMkLst>
            <pc:docMk/>
            <pc:sldMk cId="0" sldId="284"/>
            <ac:spMk id="318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7:15:10.250" v="536" actId="20577"/>
          <ac:spMkLst>
            <pc:docMk/>
            <pc:sldMk cId="0" sldId="284"/>
            <ac:spMk id="319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488" v="123" actId="790"/>
          <ac:spMkLst>
            <pc:docMk/>
            <pc:sldMk cId="0" sldId="284"/>
            <ac:spMk id="320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1.511" v="126" actId="790"/>
        <pc:sldMkLst>
          <pc:docMk/>
          <pc:sldMk cId="0" sldId="285"/>
        </pc:sldMkLst>
        <pc:spChg chg="mod">
          <ac:chgData name="Patrik Hrkút" userId="69b41f3f-cce6-4833-b1b6-94a378442888" providerId="ADAL" clId="{F165CC07-A447-4D6D-969F-A8920B3E405C}" dt="2021-10-28T06:21:31.490" v="124" actId="790"/>
          <ac:spMkLst>
            <pc:docMk/>
            <pc:sldMk cId="0" sldId="285"/>
            <ac:spMk id="325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509" v="125" actId="790"/>
          <ac:spMkLst>
            <pc:docMk/>
            <pc:sldMk cId="0" sldId="285"/>
            <ac:spMk id="326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511" v="126" actId="790"/>
          <ac:spMkLst>
            <pc:docMk/>
            <pc:sldMk cId="0" sldId="285"/>
            <ac:spMk id="327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6:36.533" v="537" actId="47"/>
        <pc:sldMkLst>
          <pc:docMk/>
          <pc:sldMk cId="0" sldId="286"/>
        </pc:sldMkLst>
        <pc:spChg chg="mod">
          <ac:chgData name="Patrik Hrkút" userId="69b41f3f-cce6-4833-b1b6-94a378442888" providerId="ADAL" clId="{F165CC07-A447-4D6D-969F-A8920B3E405C}" dt="2021-10-28T06:21:31.525" v="127" actId="790"/>
          <ac:spMkLst>
            <pc:docMk/>
            <pc:sldMk cId="0" sldId="286"/>
            <ac:spMk id="332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541" v="128" actId="790"/>
          <ac:spMkLst>
            <pc:docMk/>
            <pc:sldMk cId="0" sldId="286"/>
            <ac:spMk id="333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543" v="129" actId="790"/>
          <ac:spMkLst>
            <pc:docMk/>
            <pc:sldMk cId="0" sldId="286"/>
            <ac:spMk id="334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6:36.533" v="537" actId="47"/>
        <pc:sldMkLst>
          <pc:docMk/>
          <pc:sldMk cId="0" sldId="287"/>
        </pc:sldMkLst>
        <pc:spChg chg="mod">
          <ac:chgData name="Patrik Hrkút" userId="69b41f3f-cce6-4833-b1b6-94a378442888" providerId="ADAL" clId="{F165CC07-A447-4D6D-969F-A8920B3E405C}" dt="2021-10-28T06:21:31.557" v="130" actId="790"/>
          <ac:spMkLst>
            <pc:docMk/>
            <pc:sldMk cId="0" sldId="287"/>
            <ac:spMk id="339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573" v="131" actId="790"/>
          <ac:spMkLst>
            <pc:docMk/>
            <pc:sldMk cId="0" sldId="287"/>
            <ac:spMk id="340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575" v="132" actId="790"/>
          <ac:spMkLst>
            <pc:docMk/>
            <pc:sldMk cId="0" sldId="287"/>
            <ac:spMk id="341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6:36.533" v="537" actId="47"/>
        <pc:sldMkLst>
          <pc:docMk/>
          <pc:sldMk cId="0" sldId="288"/>
        </pc:sldMkLst>
        <pc:spChg chg="mod">
          <ac:chgData name="Patrik Hrkút" userId="69b41f3f-cce6-4833-b1b6-94a378442888" providerId="ADAL" clId="{F165CC07-A447-4D6D-969F-A8920B3E405C}" dt="2021-10-28T06:21:31.588" v="133" actId="790"/>
          <ac:spMkLst>
            <pc:docMk/>
            <pc:sldMk cId="0" sldId="288"/>
            <ac:spMk id="346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609" v="134" actId="790"/>
          <ac:spMkLst>
            <pc:docMk/>
            <pc:sldMk cId="0" sldId="288"/>
            <ac:spMk id="347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610" v="135" actId="790"/>
          <ac:spMkLst>
            <pc:docMk/>
            <pc:sldMk cId="0" sldId="288"/>
            <ac:spMk id="348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6:36.533" v="537" actId="47"/>
        <pc:sldMkLst>
          <pc:docMk/>
          <pc:sldMk cId="0" sldId="289"/>
        </pc:sldMkLst>
        <pc:spChg chg="mod">
          <ac:chgData name="Patrik Hrkút" userId="69b41f3f-cce6-4833-b1b6-94a378442888" providerId="ADAL" clId="{F165CC07-A447-4D6D-969F-A8920B3E405C}" dt="2021-10-28T06:21:31.625" v="136" actId="790"/>
          <ac:spMkLst>
            <pc:docMk/>
            <pc:sldMk cId="0" sldId="289"/>
            <ac:spMk id="353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642" v="137" actId="790"/>
          <ac:spMkLst>
            <pc:docMk/>
            <pc:sldMk cId="0" sldId="289"/>
            <ac:spMk id="354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645" v="138" actId="790"/>
          <ac:spMkLst>
            <pc:docMk/>
            <pc:sldMk cId="0" sldId="289"/>
            <ac:spMk id="355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6:36.533" v="537" actId="47"/>
        <pc:sldMkLst>
          <pc:docMk/>
          <pc:sldMk cId="0" sldId="290"/>
        </pc:sldMkLst>
        <pc:spChg chg="mod">
          <ac:chgData name="Patrik Hrkút" userId="69b41f3f-cce6-4833-b1b6-94a378442888" providerId="ADAL" clId="{F165CC07-A447-4D6D-969F-A8920B3E405C}" dt="2021-10-28T06:21:31.658" v="139" actId="790"/>
          <ac:spMkLst>
            <pc:docMk/>
            <pc:sldMk cId="0" sldId="290"/>
            <ac:spMk id="360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799" v="140" actId="790"/>
          <ac:spMkLst>
            <pc:docMk/>
            <pc:sldMk cId="0" sldId="290"/>
            <ac:spMk id="361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800" v="141" actId="790"/>
          <ac:spMkLst>
            <pc:docMk/>
            <pc:sldMk cId="0" sldId="290"/>
            <ac:spMk id="362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6:36.533" v="537" actId="47"/>
        <pc:sldMkLst>
          <pc:docMk/>
          <pc:sldMk cId="0" sldId="291"/>
        </pc:sldMkLst>
        <pc:spChg chg="mod">
          <ac:chgData name="Patrik Hrkút" userId="69b41f3f-cce6-4833-b1b6-94a378442888" providerId="ADAL" clId="{F165CC07-A447-4D6D-969F-A8920B3E405C}" dt="2021-10-28T06:21:31.821" v="144"/>
          <ac:spMkLst>
            <pc:docMk/>
            <pc:sldMk cId="0" sldId="291"/>
            <ac:spMk id="4" creationId="{9855CCAA-3D12-49FC-B6C8-819D74C9787F}"/>
          </ac:spMkLst>
        </pc:spChg>
        <pc:spChg chg="mod">
          <ac:chgData name="Patrik Hrkút" userId="69b41f3f-cce6-4833-b1b6-94a378442888" providerId="ADAL" clId="{F165CC07-A447-4D6D-969F-A8920B3E405C}" dt="2021-10-28T06:21:31.804" v="142" actId="790"/>
          <ac:spMkLst>
            <pc:docMk/>
            <pc:sldMk cId="0" sldId="291"/>
            <ac:spMk id="367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806" v="143" actId="790"/>
          <ac:spMkLst>
            <pc:docMk/>
            <pc:sldMk cId="0" sldId="291"/>
            <ac:spMk id="369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6:36.533" v="537" actId="47"/>
        <pc:sldMkLst>
          <pc:docMk/>
          <pc:sldMk cId="0" sldId="292"/>
        </pc:sldMkLst>
        <pc:spChg chg="mod">
          <ac:chgData name="Patrik Hrkút" userId="69b41f3f-cce6-4833-b1b6-94a378442888" providerId="ADAL" clId="{F165CC07-A447-4D6D-969F-A8920B3E405C}" dt="2021-10-28T06:21:31.842" v="147"/>
          <ac:spMkLst>
            <pc:docMk/>
            <pc:sldMk cId="0" sldId="292"/>
            <ac:spMk id="4" creationId="{E18EC887-1C74-4D3A-B8D0-ECF4753DA52A}"/>
          </ac:spMkLst>
        </pc:spChg>
        <pc:spChg chg="mod">
          <ac:chgData name="Patrik Hrkút" userId="69b41f3f-cce6-4833-b1b6-94a378442888" providerId="ADAL" clId="{F165CC07-A447-4D6D-969F-A8920B3E405C}" dt="2021-10-28T06:21:31.826" v="145" actId="790"/>
          <ac:spMkLst>
            <pc:docMk/>
            <pc:sldMk cId="0" sldId="292"/>
            <ac:spMk id="374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828" v="146" actId="790"/>
          <ac:spMkLst>
            <pc:docMk/>
            <pc:sldMk cId="0" sldId="292"/>
            <ac:spMk id="376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6:36.533" v="537" actId="47"/>
        <pc:sldMkLst>
          <pc:docMk/>
          <pc:sldMk cId="0" sldId="293"/>
        </pc:sldMkLst>
        <pc:spChg chg="mod">
          <ac:chgData name="Patrik Hrkút" userId="69b41f3f-cce6-4833-b1b6-94a378442888" providerId="ADAL" clId="{F165CC07-A447-4D6D-969F-A8920B3E405C}" dt="2021-10-28T06:21:31.878" v="150"/>
          <ac:spMkLst>
            <pc:docMk/>
            <pc:sldMk cId="0" sldId="293"/>
            <ac:spMk id="4" creationId="{0C64FB48-CD97-4CD3-9D71-71CCBCC6958C}"/>
          </ac:spMkLst>
        </pc:spChg>
        <pc:spChg chg="mod">
          <ac:chgData name="Patrik Hrkút" userId="69b41f3f-cce6-4833-b1b6-94a378442888" providerId="ADAL" clId="{F165CC07-A447-4D6D-969F-A8920B3E405C}" dt="2021-10-28T06:21:31.858" v="148" actId="790"/>
          <ac:spMkLst>
            <pc:docMk/>
            <pc:sldMk cId="0" sldId="293"/>
            <ac:spMk id="381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860" v="149" actId="790"/>
          <ac:spMkLst>
            <pc:docMk/>
            <pc:sldMk cId="0" sldId="293"/>
            <ac:spMk id="383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6:36.533" v="537" actId="47"/>
        <pc:sldMkLst>
          <pc:docMk/>
          <pc:sldMk cId="0" sldId="294"/>
        </pc:sldMkLst>
        <pc:spChg chg="mod">
          <ac:chgData name="Patrik Hrkút" userId="69b41f3f-cce6-4833-b1b6-94a378442888" providerId="ADAL" clId="{F165CC07-A447-4D6D-969F-A8920B3E405C}" dt="2021-10-28T06:21:31.892" v="151" actId="790"/>
          <ac:spMkLst>
            <pc:docMk/>
            <pc:sldMk cId="0" sldId="294"/>
            <ac:spMk id="388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983" v="152" actId="790"/>
          <ac:spMkLst>
            <pc:docMk/>
            <pc:sldMk cId="0" sldId="294"/>
            <ac:spMk id="389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1.985" v="153" actId="790"/>
          <ac:spMkLst>
            <pc:docMk/>
            <pc:sldMk cId="0" sldId="294"/>
            <ac:spMk id="390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6:36.533" v="537" actId="47"/>
        <pc:sldMkLst>
          <pc:docMk/>
          <pc:sldMk cId="0" sldId="295"/>
        </pc:sldMkLst>
        <pc:spChg chg="mod">
          <ac:chgData name="Patrik Hrkút" userId="69b41f3f-cce6-4833-b1b6-94a378442888" providerId="ADAL" clId="{F165CC07-A447-4D6D-969F-A8920B3E405C}" dt="2021-10-28T06:21:31.998" v="154" actId="790"/>
          <ac:spMkLst>
            <pc:docMk/>
            <pc:sldMk cId="0" sldId="295"/>
            <ac:spMk id="395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017" v="155" actId="790"/>
          <ac:spMkLst>
            <pc:docMk/>
            <pc:sldMk cId="0" sldId="295"/>
            <ac:spMk id="396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019" v="156" actId="790"/>
          <ac:spMkLst>
            <pc:docMk/>
            <pc:sldMk cId="0" sldId="295"/>
            <ac:spMk id="397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6:36.533" v="537" actId="47"/>
        <pc:sldMkLst>
          <pc:docMk/>
          <pc:sldMk cId="0" sldId="296"/>
        </pc:sldMkLst>
        <pc:spChg chg="mod">
          <ac:chgData name="Patrik Hrkút" userId="69b41f3f-cce6-4833-b1b6-94a378442888" providerId="ADAL" clId="{F165CC07-A447-4D6D-969F-A8920B3E405C}" dt="2021-10-28T06:21:32.031" v="159"/>
          <ac:spMkLst>
            <pc:docMk/>
            <pc:sldMk cId="0" sldId="296"/>
            <ac:spMk id="4" creationId="{8D42C8D2-DFE2-4666-887B-12EFE869C7E4}"/>
          </ac:spMkLst>
        </pc:spChg>
        <pc:spChg chg="mod">
          <ac:chgData name="Patrik Hrkút" userId="69b41f3f-cce6-4833-b1b6-94a378442888" providerId="ADAL" clId="{F165CC07-A447-4D6D-969F-A8920B3E405C}" dt="2021-10-28T06:21:32.022" v="157" actId="790"/>
          <ac:spMkLst>
            <pc:docMk/>
            <pc:sldMk cId="0" sldId="296"/>
            <ac:spMk id="402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024" v="158" actId="790"/>
          <ac:spMkLst>
            <pc:docMk/>
            <pc:sldMk cId="0" sldId="296"/>
            <ac:spMk id="404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6:36.533" v="537" actId="47"/>
        <pc:sldMkLst>
          <pc:docMk/>
          <pc:sldMk cId="0" sldId="297"/>
        </pc:sldMkLst>
        <pc:spChg chg="mod">
          <ac:chgData name="Patrik Hrkút" userId="69b41f3f-cce6-4833-b1b6-94a378442888" providerId="ADAL" clId="{F165CC07-A447-4D6D-969F-A8920B3E405C}" dt="2021-10-28T06:21:32.046" v="160" actId="790"/>
          <ac:spMkLst>
            <pc:docMk/>
            <pc:sldMk cId="0" sldId="297"/>
            <ac:spMk id="409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070" v="161" actId="790"/>
          <ac:spMkLst>
            <pc:docMk/>
            <pc:sldMk cId="0" sldId="297"/>
            <ac:spMk id="410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073" v="162" actId="790"/>
          <ac:spMkLst>
            <pc:docMk/>
            <pc:sldMk cId="0" sldId="297"/>
            <ac:spMk id="411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6:36.533" v="537" actId="47"/>
        <pc:sldMkLst>
          <pc:docMk/>
          <pc:sldMk cId="0" sldId="298"/>
        </pc:sldMkLst>
        <pc:spChg chg="mod">
          <ac:chgData name="Patrik Hrkút" userId="69b41f3f-cce6-4833-b1b6-94a378442888" providerId="ADAL" clId="{F165CC07-A447-4D6D-969F-A8920B3E405C}" dt="2021-10-28T06:21:32.098" v="166"/>
          <ac:spMkLst>
            <pc:docMk/>
            <pc:sldMk cId="0" sldId="298"/>
            <ac:spMk id="2" creationId="{275428BC-8FAC-4800-8A94-EE002CE71E29}"/>
          </ac:spMkLst>
        </pc:spChg>
        <pc:spChg chg="mod">
          <ac:chgData name="Patrik Hrkút" userId="69b41f3f-cce6-4833-b1b6-94a378442888" providerId="ADAL" clId="{F165CC07-A447-4D6D-969F-A8920B3E405C}" dt="2021-10-28T06:21:32.086" v="163" actId="790"/>
          <ac:spMkLst>
            <pc:docMk/>
            <pc:sldMk cId="0" sldId="298"/>
            <ac:spMk id="416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090" v="164" actId="790"/>
          <ac:spMkLst>
            <pc:docMk/>
            <pc:sldMk cId="0" sldId="298"/>
            <ac:spMk id="417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091" v="165" actId="790"/>
          <ac:spMkLst>
            <pc:docMk/>
            <pc:sldMk cId="0" sldId="298"/>
            <ac:spMk id="418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6:36.533" v="537" actId="47"/>
        <pc:sldMkLst>
          <pc:docMk/>
          <pc:sldMk cId="0" sldId="299"/>
        </pc:sldMkLst>
        <pc:spChg chg="mod">
          <ac:chgData name="Patrik Hrkút" userId="69b41f3f-cce6-4833-b1b6-94a378442888" providerId="ADAL" clId="{F165CC07-A447-4D6D-969F-A8920B3E405C}" dt="2021-10-28T06:21:32.111" v="167" actId="790"/>
          <ac:spMkLst>
            <pc:docMk/>
            <pc:sldMk cId="0" sldId="299"/>
            <ac:spMk id="423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138" v="168" actId="790"/>
          <ac:spMkLst>
            <pc:docMk/>
            <pc:sldMk cId="0" sldId="299"/>
            <ac:spMk id="424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140" v="169" actId="790"/>
          <ac:spMkLst>
            <pc:docMk/>
            <pc:sldMk cId="0" sldId="299"/>
            <ac:spMk id="425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6:36.533" v="537" actId="47"/>
        <pc:sldMkLst>
          <pc:docMk/>
          <pc:sldMk cId="0" sldId="300"/>
        </pc:sldMkLst>
        <pc:spChg chg="mod">
          <ac:chgData name="Patrik Hrkút" userId="69b41f3f-cce6-4833-b1b6-94a378442888" providerId="ADAL" clId="{F165CC07-A447-4D6D-969F-A8920B3E405C}" dt="2021-10-28T06:21:32.153" v="172"/>
          <ac:spMkLst>
            <pc:docMk/>
            <pc:sldMk cId="0" sldId="300"/>
            <ac:spMk id="4" creationId="{102EAA8C-8A79-4ACE-AD96-E2A2E26267F9}"/>
          </ac:spMkLst>
        </pc:spChg>
        <pc:spChg chg="mod">
          <ac:chgData name="Patrik Hrkút" userId="69b41f3f-cce6-4833-b1b6-94a378442888" providerId="ADAL" clId="{F165CC07-A447-4D6D-969F-A8920B3E405C}" dt="2021-10-28T06:21:32.143" v="170" actId="790"/>
          <ac:spMkLst>
            <pc:docMk/>
            <pc:sldMk cId="0" sldId="300"/>
            <ac:spMk id="430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145" v="171" actId="790"/>
          <ac:spMkLst>
            <pc:docMk/>
            <pc:sldMk cId="0" sldId="300"/>
            <ac:spMk id="432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7:03.211" v="538" actId="47"/>
        <pc:sldMkLst>
          <pc:docMk/>
          <pc:sldMk cId="0" sldId="301"/>
        </pc:sldMkLst>
        <pc:spChg chg="mod">
          <ac:chgData name="Patrik Hrkút" userId="69b41f3f-cce6-4833-b1b6-94a378442888" providerId="ADAL" clId="{F165CC07-A447-4D6D-969F-A8920B3E405C}" dt="2021-10-28T06:21:32.166" v="173" actId="790"/>
          <ac:spMkLst>
            <pc:docMk/>
            <pc:sldMk cId="0" sldId="301"/>
            <ac:spMk id="437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193" v="174" actId="790"/>
          <ac:spMkLst>
            <pc:docMk/>
            <pc:sldMk cId="0" sldId="301"/>
            <ac:spMk id="438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195" v="175" actId="790"/>
          <ac:spMkLst>
            <pc:docMk/>
            <pc:sldMk cId="0" sldId="301"/>
            <ac:spMk id="439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7:03.211" v="538" actId="47"/>
        <pc:sldMkLst>
          <pc:docMk/>
          <pc:sldMk cId="0" sldId="302"/>
        </pc:sldMkLst>
        <pc:spChg chg="mod">
          <ac:chgData name="Patrik Hrkút" userId="69b41f3f-cce6-4833-b1b6-94a378442888" providerId="ADAL" clId="{F165CC07-A447-4D6D-969F-A8920B3E405C}" dt="2021-10-28T06:21:32.208" v="176" actId="790"/>
          <ac:spMkLst>
            <pc:docMk/>
            <pc:sldMk cId="0" sldId="302"/>
            <ac:spMk id="444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254" v="177" actId="790"/>
          <ac:spMkLst>
            <pc:docMk/>
            <pc:sldMk cId="0" sldId="302"/>
            <ac:spMk id="445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258" v="178" actId="790"/>
          <ac:spMkLst>
            <pc:docMk/>
            <pc:sldMk cId="0" sldId="302"/>
            <ac:spMk id="446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7:03.211" v="538" actId="47"/>
        <pc:sldMkLst>
          <pc:docMk/>
          <pc:sldMk cId="0" sldId="303"/>
        </pc:sldMkLst>
        <pc:spChg chg="mod">
          <ac:chgData name="Patrik Hrkút" userId="69b41f3f-cce6-4833-b1b6-94a378442888" providerId="ADAL" clId="{F165CC07-A447-4D6D-969F-A8920B3E405C}" dt="2021-10-28T06:21:32.290" v="182"/>
          <ac:spMkLst>
            <pc:docMk/>
            <pc:sldMk cId="0" sldId="303"/>
            <ac:spMk id="2" creationId="{3A12B01B-E76A-4193-8A47-6147C72A85FA}"/>
          </ac:spMkLst>
        </pc:spChg>
        <pc:spChg chg="mod">
          <ac:chgData name="Patrik Hrkút" userId="69b41f3f-cce6-4833-b1b6-94a378442888" providerId="ADAL" clId="{F165CC07-A447-4D6D-969F-A8920B3E405C}" dt="2021-10-28T06:21:32.273" v="179" actId="790"/>
          <ac:spMkLst>
            <pc:docMk/>
            <pc:sldMk cId="0" sldId="303"/>
            <ac:spMk id="452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284" v="180" actId="790"/>
          <ac:spMkLst>
            <pc:docMk/>
            <pc:sldMk cId="0" sldId="303"/>
            <ac:spMk id="453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286" v="181" actId="790"/>
          <ac:spMkLst>
            <pc:docMk/>
            <pc:sldMk cId="0" sldId="303"/>
            <ac:spMk id="454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7:03.211" v="538" actId="47"/>
        <pc:sldMkLst>
          <pc:docMk/>
          <pc:sldMk cId="0" sldId="304"/>
        </pc:sldMkLst>
        <pc:spChg chg="mod">
          <ac:chgData name="Patrik Hrkút" userId="69b41f3f-cce6-4833-b1b6-94a378442888" providerId="ADAL" clId="{F165CC07-A447-4D6D-969F-A8920B3E405C}" dt="2021-10-28T06:21:32.303" v="183" actId="790"/>
          <ac:spMkLst>
            <pc:docMk/>
            <pc:sldMk cId="0" sldId="304"/>
            <ac:spMk id="459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403" v="184" actId="790"/>
          <ac:spMkLst>
            <pc:docMk/>
            <pc:sldMk cId="0" sldId="304"/>
            <ac:spMk id="460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405" v="185" actId="790"/>
          <ac:spMkLst>
            <pc:docMk/>
            <pc:sldMk cId="0" sldId="304"/>
            <ac:spMk id="461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7:03.211" v="538" actId="47"/>
        <pc:sldMkLst>
          <pc:docMk/>
          <pc:sldMk cId="0" sldId="305"/>
        </pc:sldMkLst>
        <pc:spChg chg="mod">
          <ac:chgData name="Patrik Hrkút" userId="69b41f3f-cce6-4833-b1b6-94a378442888" providerId="ADAL" clId="{F165CC07-A447-4D6D-969F-A8920B3E405C}" dt="2021-10-28T06:21:32.420" v="186" actId="790"/>
          <ac:spMkLst>
            <pc:docMk/>
            <pc:sldMk cId="0" sldId="305"/>
            <ac:spMk id="466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440" v="187" actId="790"/>
          <ac:spMkLst>
            <pc:docMk/>
            <pc:sldMk cId="0" sldId="305"/>
            <ac:spMk id="467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442" v="188" actId="790"/>
          <ac:spMkLst>
            <pc:docMk/>
            <pc:sldMk cId="0" sldId="305"/>
            <ac:spMk id="468" creationId="{00000000-0000-0000-0000-000000000000}"/>
          </ac:spMkLst>
        </pc:spChg>
      </pc:sldChg>
      <pc:sldChg chg="modSp del mod">
        <pc:chgData name="Patrik Hrkút" userId="69b41f3f-cce6-4833-b1b6-94a378442888" providerId="ADAL" clId="{F165CC07-A447-4D6D-969F-A8920B3E405C}" dt="2021-10-28T07:17:03.211" v="538" actId="47"/>
        <pc:sldMkLst>
          <pc:docMk/>
          <pc:sldMk cId="0" sldId="306"/>
        </pc:sldMkLst>
        <pc:spChg chg="mod">
          <ac:chgData name="Patrik Hrkút" userId="69b41f3f-cce6-4833-b1b6-94a378442888" providerId="ADAL" clId="{F165CC07-A447-4D6D-969F-A8920B3E405C}" dt="2021-10-28T06:21:32.452" v="191"/>
          <ac:spMkLst>
            <pc:docMk/>
            <pc:sldMk cId="0" sldId="306"/>
            <ac:spMk id="4" creationId="{191040E0-7E31-480D-92E7-6D722014159A}"/>
          </ac:spMkLst>
        </pc:spChg>
        <pc:spChg chg="mod">
          <ac:chgData name="Patrik Hrkút" userId="69b41f3f-cce6-4833-b1b6-94a378442888" providerId="ADAL" clId="{F165CC07-A447-4D6D-969F-A8920B3E405C}" dt="2021-10-28T06:21:32.445" v="189" actId="790"/>
          <ac:spMkLst>
            <pc:docMk/>
            <pc:sldMk cId="0" sldId="306"/>
            <ac:spMk id="473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447" v="190" actId="790"/>
          <ac:spMkLst>
            <pc:docMk/>
            <pc:sldMk cId="0" sldId="306"/>
            <ac:spMk id="475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7:17:32.738" v="589" actId="20577"/>
        <pc:sldMkLst>
          <pc:docMk/>
          <pc:sldMk cId="0" sldId="307"/>
        </pc:sldMkLst>
        <pc:spChg chg="mod">
          <ac:chgData name="Patrik Hrkút" userId="69b41f3f-cce6-4833-b1b6-94a378442888" providerId="ADAL" clId="{F165CC07-A447-4D6D-969F-A8920B3E405C}" dt="2021-10-28T07:17:15.442" v="540" actId="1076"/>
          <ac:spMkLst>
            <pc:docMk/>
            <pc:sldMk cId="0" sldId="307"/>
            <ac:spMk id="2" creationId="{44B0113A-C1F5-4D26-AD23-4B22C55ACFF0}"/>
          </ac:spMkLst>
        </pc:spChg>
        <pc:spChg chg="mod">
          <ac:chgData name="Patrik Hrkút" userId="69b41f3f-cce6-4833-b1b6-94a378442888" providerId="ADAL" clId="{F165CC07-A447-4D6D-969F-A8920B3E405C}" dt="2021-10-28T06:21:32.465" v="192" actId="790"/>
          <ac:spMkLst>
            <pc:docMk/>
            <pc:sldMk cId="0" sldId="307"/>
            <ac:spMk id="480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7:17:32.738" v="589" actId="20577"/>
          <ac:spMkLst>
            <pc:docMk/>
            <pc:sldMk cId="0" sldId="307"/>
            <ac:spMk id="481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482" v="194" actId="790"/>
          <ac:spMkLst>
            <pc:docMk/>
            <pc:sldMk cId="0" sldId="307"/>
            <ac:spMk id="482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2.507" v="198" actId="790"/>
        <pc:sldMkLst>
          <pc:docMk/>
          <pc:sldMk cId="0" sldId="308"/>
        </pc:sldMkLst>
        <pc:spChg chg="mod">
          <ac:chgData name="Patrik Hrkút" userId="69b41f3f-cce6-4833-b1b6-94a378442888" providerId="ADAL" clId="{F165CC07-A447-4D6D-969F-A8920B3E405C}" dt="2021-10-28T06:21:32.494" v="196" actId="790"/>
          <ac:spMkLst>
            <pc:docMk/>
            <pc:sldMk cId="0" sldId="308"/>
            <ac:spMk id="487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505" v="197" actId="790"/>
          <ac:spMkLst>
            <pc:docMk/>
            <pc:sldMk cId="0" sldId="308"/>
            <ac:spMk id="488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507" v="198" actId="790"/>
          <ac:spMkLst>
            <pc:docMk/>
            <pc:sldMk cId="0" sldId="308"/>
            <ac:spMk id="489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2.534" v="203"/>
        <pc:sldMkLst>
          <pc:docMk/>
          <pc:sldMk cId="0" sldId="309"/>
        </pc:sldMkLst>
        <pc:spChg chg="mod">
          <ac:chgData name="Patrik Hrkút" userId="69b41f3f-cce6-4833-b1b6-94a378442888" providerId="ADAL" clId="{F165CC07-A447-4D6D-969F-A8920B3E405C}" dt="2021-10-28T06:21:32.534" v="202"/>
          <ac:spMkLst>
            <pc:docMk/>
            <pc:sldMk cId="0" sldId="309"/>
            <ac:spMk id="2" creationId="{B4F59A54-4FED-450B-B283-49359F80966E}"/>
          </ac:spMkLst>
        </pc:spChg>
        <pc:spChg chg="mod">
          <ac:chgData name="Patrik Hrkút" userId="69b41f3f-cce6-4833-b1b6-94a378442888" providerId="ADAL" clId="{F165CC07-A447-4D6D-969F-A8920B3E405C}" dt="2021-10-28T06:21:32.534" v="203"/>
          <ac:spMkLst>
            <pc:docMk/>
            <pc:sldMk cId="0" sldId="309"/>
            <ac:spMk id="3" creationId="{2928FA08-F453-44B4-8516-4D2710556BED}"/>
          </ac:spMkLst>
        </pc:spChg>
        <pc:spChg chg="mod">
          <ac:chgData name="Patrik Hrkút" userId="69b41f3f-cce6-4833-b1b6-94a378442888" providerId="ADAL" clId="{F165CC07-A447-4D6D-969F-A8920B3E405C}" dt="2021-10-28T06:21:32.510" v="199" actId="790"/>
          <ac:spMkLst>
            <pc:docMk/>
            <pc:sldMk cId="0" sldId="309"/>
            <ac:spMk id="494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532" v="200" actId="790"/>
          <ac:spMkLst>
            <pc:docMk/>
            <pc:sldMk cId="0" sldId="309"/>
            <ac:spMk id="495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533" v="201" actId="790"/>
          <ac:spMkLst>
            <pc:docMk/>
            <pc:sldMk cId="0" sldId="309"/>
            <ac:spMk id="496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2.663" v="206" actId="790"/>
        <pc:sldMkLst>
          <pc:docMk/>
          <pc:sldMk cId="0" sldId="310"/>
        </pc:sldMkLst>
        <pc:spChg chg="mod">
          <ac:chgData name="Patrik Hrkút" userId="69b41f3f-cce6-4833-b1b6-94a378442888" providerId="ADAL" clId="{F165CC07-A447-4D6D-969F-A8920B3E405C}" dt="2021-10-28T06:21:32.547" v="204" actId="790"/>
          <ac:spMkLst>
            <pc:docMk/>
            <pc:sldMk cId="0" sldId="310"/>
            <ac:spMk id="501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660" v="205" actId="790"/>
          <ac:spMkLst>
            <pc:docMk/>
            <pc:sldMk cId="0" sldId="310"/>
            <ac:spMk id="502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663" v="206" actId="790"/>
          <ac:spMkLst>
            <pc:docMk/>
            <pc:sldMk cId="0" sldId="310"/>
            <ac:spMk id="503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2.690" v="209" actId="790"/>
        <pc:sldMkLst>
          <pc:docMk/>
          <pc:sldMk cId="0" sldId="311"/>
        </pc:sldMkLst>
        <pc:spChg chg="mod">
          <ac:chgData name="Patrik Hrkút" userId="69b41f3f-cce6-4833-b1b6-94a378442888" providerId="ADAL" clId="{F165CC07-A447-4D6D-969F-A8920B3E405C}" dt="2021-10-28T06:21:32.676" v="207" actId="790"/>
          <ac:spMkLst>
            <pc:docMk/>
            <pc:sldMk cId="0" sldId="311"/>
            <ac:spMk id="508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688" v="208" actId="790"/>
          <ac:spMkLst>
            <pc:docMk/>
            <pc:sldMk cId="0" sldId="311"/>
            <ac:spMk id="509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690" v="209" actId="790"/>
          <ac:spMkLst>
            <pc:docMk/>
            <pc:sldMk cId="0" sldId="311"/>
            <ac:spMk id="510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2.725" v="212" actId="790"/>
        <pc:sldMkLst>
          <pc:docMk/>
          <pc:sldMk cId="0" sldId="312"/>
        </pc:sldMkLst>
        <pc:spChg chg="mod">
          <ac:chgData name="Patrik Hrkút" userId="69b41f3f-cce6-4833-b1b6-94a378442888" providerId="ADAL" clId="{F165CC07-A447-4D6D-969F-A8920B3E405C}" dt="2021-10-28T06:21:32.693" v="210" actId="790"/>
          <ac:spMkLst>
            <pc:docMk/>
            <pc:sldMk cId="0" sldId="312"/>
            <ac:spMk id="515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722" v="211" actId="790"/>
          <ac:spMkLst>
            <pc:docMk/>
            <pc:sldMk cId="0" sldId="312"/>
            <ac:spMk id="516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725" v="212" actId="790"/>
          <ac:spMkLst>
            <pc:docMk/>
            <pc:sldMk cId="0" sldId="312"/>
            <ac:spMk id="517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2.748" v="215" actId="790"/>
        <pc:sldMkLst>
          <pc:docMk/>
          <pc:sldMk cId="0" sldId="313"/>
        </pc:sldMkLst>
        <pc:spChg chg="mod">
          <ac:chgData name="Patrik Hrkút" userId="69b41f3f-cce6-4833-b1b6-94a378442888" providerId="ADAL" clId="{F165CC07-A447-4D6D-969F-A8920B3E405C}" dt="2021-10-28T06:21:32.728" v="213" actId="790"/>
          <ac:spMkLst>
            <pc:docMk/>
            <pc:sldMk cId="0" sldId="313"/>
            <ac:spMk id="522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746" v="214" actId="790"/>
          <ac:spMkLst>
            <pc:docMk/>
            <pc:sldMk cId="0" sldId="313"/>
            <ac:spMk id="523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748" v="215" actId="790"/>
          <ac:spMkLst>
            <pc:docMk/>
            <pc:sldMk cId="0" sldId="313"/>
            <ac:spMk id="524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2.767" v="218" actId="790"/>
        <pc:sldMkLst>
          <pc:docMk/>
          <pc:sldMk cId="0" sldId="314"/>
        </pc:sldMkLst>
        <pc:spChg chg="mod">
          <ac:chgData name="Patrik Hrkút" userId="69b41f3f-cce6-4833-b1b6-94a378442888" providerId="ADAL" clId="{F165CC07-A447-4D6D-969F-A8920B3E405C}" dt="2021-10-28T06:21:32.750" v="216" actId="790"/>
          <ac:spMkLst>
            <pc:docMk/>
            <pc:sldMk cId="0" sldId="314"/>
            <ac:spMk id="529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765" v="217" actId="790"/>
          <ac:spMkLst>
            <pc:docMk/>
            <pc:sldMk cId="0" sldId="314"/>
            <ac:spMk id="530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767" v="218" actId="790"/>
          <ac:spMkLst>
            <pc:docMk/>
            <pc:sldMk cId="0" sldId="314"/>
            <ac:spMk id="531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2.812" v="223" actId="790"/>
        <pc:sldMkLst>
          <pc:docMk/>
          <pc:sldMk cId="0" sldId="315"/>
        </pc:sldMkLst>
        <pc:spChg chg="mod">
          <ac:chgData name="Patrik Hrkút" userId="69b41f3f-cce6-4833-b1b6-94a378442888" providerId="ADAL" clId="{F165CC07-A447-4D6D-969F-A8920B3E405C}" dt="2021-10-28T06:21:32.808" v="222"/>
          <ac:spMkLst>
            <pc:docMk/>
            <pc:sldMk cId="0" sldId="315"/>
            <ac:spMk id="2" creationId="{8BD93004-EA2F-4924-B4A5-A993BC103428}"/>
          </ac:spMkLst>
        </pc:spChg>
        <pc:spChg chg="mod">
          <ac:chgData name="Patrik Hrkút" userId="69b41f3f-cce6-4833-b1b6-94a378442888" providerId="ADAL" clId="{F165CC07-A447-4D6D-969F-A8920B3E405C}" dt="2021-10-28T06:21:32.812" v="223" actId="790"/>
          <ac:spMkLst>
            <pc:docMk/>
            <pc:sldMk cId="0" sldId="315"/>
            <ac:spMk id="3" creationId="{E7584E76-9DD1-4B81-B3E9-F2608E4A4951}"/>
          </ac:spMkLst>
        </pc:spChg>
        <pc:spChg chg="mod">
          <ac:chgData name="Patrik Hrkút" userId="69b41f3f-cce6-4833-b1b6-94a378442888" providerId="ADAL" clId="{F165CC07-A447-4D6D-969F-A8920B3E405C}" dt="2021-10-28T06:21:32.786" v="219" actId="790"/>
          <ac:spMkLst>
            <pc:docMk/>
            <pc:sldMk cId="0" sldId="315"/>
            <ac:spMk id="536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806" v="220" actId="790"/>
          <ac:spMkLst>
            <pc:docMk/>
            <pc:sldMk cId="0" sldId="315"/>
            <ac:spMk id="537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808" v="221" actId="790"/>
          <ac:spMkLst>
            <pc:docMk/>
            <pc:sldMk cId="0" sldId="315"/>
            <ac:spMk id="538" creationId="{00000000-0000-0000-0000-000000000000}"/>
          </ac:spMkLst>
        </pc:spChg>
      </pc:sldChg>
      <pc:sldChg chg="modSp add del mod">
        <pc:chgData name="Patrik Hrkút" userId="69b41f3f-cce6-4833-b1b6-94a378442888" providerId="ADAL" clId="{F165CC07-A447-4D6D-969F-A8920B3E405C}" dt="2021-10-29T10:42:53.637" v="604"/>
        <pc:sldMkLst>
          <pc:docMk/>
          <pc:sldMk cId="0" sldId="316"/>
        </pc:sldMkLst>
        <pc:spChg chg="mod">
          <ac:chgData name="Patrik Hrkút" userId="69b41f3f-cce6-4833-b1b6-94a378442888" providerId="ADAL" clId="{F165CC07-A447-4D6D-969F-A8920B3E405C}" dt="2021-10-28T06:21:32.826" v="224" actId="790"/>
          <ac:spMkLst>
            <pc:docMk/>
            <pc:sldMk cId="0" sldId="316"/>
            <ac:spMk id="543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846" v="225" actId="790"/>
          <ac:spMkLst>
            <pc:docMk/>
            <pc:sldMk cId="0" sldId="316"/>
            <ac:spMk id="544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848" v="226" actId="790"/>
          <ac:spMkLst>
            <pc:docMk/>
            <pc:sldMk cId="0" sldId="316"/>
            <ac:spMk id="545" creationId="{00000000-0000-0000-0000-000000000000}"/>
          </ac:spMkLst>
        </pc:spChg>
      </pc:sldChg>
      <pc:sldChg chg="modSp add del mod">
        <pc:chgData name="Patrik Hrkút" userId="69b41f3f-cce6-4833-b1b6-94a378442888" providerId="ADAL" clId="{F165CC07-A447-4D6D-969F-A8920B3E405C}" dt="2021-10-29T10:42:53.637" v="604"/>
        <pc:sldMkLst>
          <pc:docMk/>
          <pc:sldMk cId="0" sldId="317"/>
        </pc:sldMkLst>
        <pc:spChg chg="mod">
          <ac:chgData name="Patrik Hrkút" userId="69b41f3f-cce6-4833-b1b6-94a378442888" providerId="ADAL" clId="{F165CC07-A447-4D6D-969F-A8920B3E405C}" dt="2021-10-28T06:21:32.874" v="229"/>
          <ac:spMkLst>
            <pc:docMk/>
            <pc:sldMk cId="0" sldId="317"/>
            <ac:spMk id="2" creationId="{9DF82988-9D99-480D-89B0-8A6B939C68A1}"/>
          </ac:spMkLst>
        </pc:spChg>
        <pc:spChg chg="mod">
          <ac:chgData name="Patrik Hrkút" userId="69b41f3f-cce6-4833-b1b6-94a378442888" providerId="ADAL" clId="{F165CC07-A447-4D6D-969F-A8920B3E405C}" dt="2021-10-28T06:21:32.861" v="227" actId="790"/>
          <ac:spMkLst>
            <pc:docMk/>
            <pc:sldMk cId="0" sldId="317"/>
            <ac:spMk id="550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863" v="228" actId="790"/>
          <ac:spMkLst>
            <pc:docMk/>
            <pc:sldMk cId="0" sldId="317"/>
            <ac:spMk id="552" creationId="{00000000-0000-0000-0000-000000000000}"/>
          </ac:spMkLst>
        </pc:spChg>
      </pc:sldChg>
      <pc:sldChg chg="modSp add del mod">
        <pc:chgData name="Patrik Hrkút" userId="69b41f3f-cce6-4833-b1b6-94a378442888" providerId="ADAL" clId="{F165CC07-A447-4D6D-969F-A8920B3E405C}" dt="2021-10-29T10:42:53.637" v="604"/>
        <pc:sldMkLst>
          <pc:docMk/>
          <pc:sldMk cId="0" sldId="318"/>
        </pc:sldMkLst>
        <pc:spChg chg="mod">
          <ac:chgData name="Patrik Hrkút" userId="69b41f3f-cce6-4833-b1b6-94a378442888" providerId="ADAL" clId="{F165CC07-A447-4D6D-969F-A8920B3E405C}" dt="2021-10-28T06:21:32.887" v="230" actId="790"/>
          <ac:spMkLst>
            <pc:docMk/>
            <pc:sldMk cId="0" sldId="318"/>
            <ac:spMk id="557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915" v="231" actId="790"/>
          <ac:spMkLst>
            <pc:docMk/>
            <pc:sldMk cId="0" sldId="318"/>
            <ac:spMk id="558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918" v="232" actId="790"/>
          <ac:spMkLst>
            <pc:docMk/>
            <pc:sldMk cId="0" sldId="318"/>
            <ac:spMk id="559" creationId="{00000000-0000-0000-0000-000000000000}"/>
          </ac:spMkLst>
        </pc:spChg>
      </pc:sldChg>
      <pc:sldChg chg="modSp add del mod">
        <pc:chgData name="Patrik Hrkút" userId="69b41f3f-cce6-4833-b1b6-94a378442888" providerId="ADAL" clId="{F165CC07-A447-4D6D-969F-A8920B3E405C}" dt="2021-10-29T10:42:53.637" v="604"/>
        <pc:sldMkLst>
          <pc:docMk/>
          <pc:sldMk cId="0" sldId="319"/>
        </pc:sldMkLst>
        <pc:spChg chg="mod">
          <ac:chgData name="Patrik Hrkút" userId="69b41f3f-cce6-4833-b1b6-94a378442888" providerId="ADAL" clId="{F165CC07-A447-4D6D-969F-A8920B3E405C}" dt="2021-10-28T07:21:01.550" v="597" actId="1076"/>
          <ac:spMkLst>
            <pc:docMk/>
            <pc:sldMk cId="0" sldId="319"/>
            <ac:spMk id="4" creationId="{40F1CFC7-209A-4750-9BB8-2FB8A4F827FA}"/>
          </ac:spMkLst>
        </pc:spChg>
        <pc:spChg chg="mod">
          <ac:chgData name="Patrik Hrkút" userId="69b41f3f-cce6-4833-b1b6-94a378442888" providerId="ADAL" clId="{F165CC07-A447-4D6D-969F-A8920B3E405C}" dt="2021-10-28T06:21:32.921" v="233" actId="790"/>
          <ac:spMkLst>
            <pc:docMk/>
            <pc:sldMk cId="0" sldId="319"/>
            <ac:spMk id="564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923" v="234" actId="790"/>
          <ac:spMkLst>
            <pc:docMk/>
            <pc:sldMk cId="0" sldId="319"/>
            <ac:spMk id="566" creationId="{00000000-0000-0000-0000-000000000000}"/>
          </ac:spMkLst>
        </pc:spChg>
      </pc:sldChg>
      <pc:sldChg chg="add">
        <pc:chgData name="Patrik Hrkút" userId="69b41f3f-cce6-4833-b1b6-94a378442888" providerId="ADAL" clId="{F165CC07-A447-4D6D-969F-A8920B3E405C}" dt="2021-10-29T10:42:53.637" v="604"/>
        <pc:sldMkLst>
          <pc:docMk/>
          <pc:sldMk cId="0" sldId="320"/>
        </pc:sldMkLst>
      </pc:sldChg>
      <pc:sldChg chg="add">
        <pc:chgData name="Patrik Hrkút" userId="69b41f3f-cce6-4833-b1b6-94a378442888" providerId="ADAL" clId="{F165CC07-A447-4D6D-969F-A8920B3E405C}" dt="2021-10-29T10:42:53.637" v="604"/>
        <pc:sldMkLst>
          <pc:docMk/>
          <pc:sldMk cId="0" sldId="321"/>
        </pc:sldMkLst>
      </pc:sldChg>
      <pc:sldChg chg="modSp add del mod">
        <pc:chgData name="Patrik Hrkút" userId="69b41f3f-cce6-4833-b1b6-94a378442888" providerId="ADAL" clId="{F165CC07-A447-4D6D-969F-A8920B3E405C}" dt="2021-10-29T10:42:53.637" v="604"/>
        <pc:sldMkLst>
          <pc:docMk/>
          <pc:sldMk cId="0" sldId="322"/>
        </pc:sldMkLst>
        <pc:spChg chg="mod">
          <ac:chgData name="Patrik Hrkút" userId="69b41f3f-cce6-4833-b1b6-94a378442888" providerId="ADAL" clId="{F165CC07-A447-4D6D-969F-A8920B3E405C}" dt="2021-10-28T06:21:32.946" v="236" actId="790"/>
          <ac:spMkLst>
            <pc:docMk/>
            <pc:sldMk cId="0" sldId="322"/>
            <ac:spMk id="585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960" v="237" actId="790"/>
          <ac:spMkLst>
            <pc:docMk/>
            <pc:sldMk cId="0" sldId="322"/>
            <ac:spMk id="586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2.962" v="238" actId="790"/>
          <ac:spMkLst>
            <pc:docMk/>
            <pc:sldMk cId="0" sldId="322"/>
            <ac:spMk id="587" creationId="{00000000-0000-0000-0000-000000000000}"/>
          </ac:spMkLst>
        </pc:spChg>
      </pc:sldChg>
      <pc:sldChg chg="modSp add del mod">
        <pc:chgData name="Patrik Hrkút" userId="69b41f3f-cce6-4833-b1b6-94a378442888" providerId="ADAL" clId="{F165CC07-A447-4D6D-969F-A8920B3E405C}" dt="2021-10-29T10:42:53.637" v="604"/>
        <pc:sldMkLst>
          <pc:docMk/>
          <pc:sldMk cId="0" sldId="323"/>
        </pc:sldMkLst>
        <pc:spChg chg="mod">
          <ac:chgData name="Patrik Hrkút" userId="69b41f3f-cce6-4833-b1b6-94a378442888" providerId="ADAL" clId="{F165CC07-A447-4D6D-969F-A8920B3E405C}" dt="2021-10-28T06:21:32.965" v="239" actId="790"/>
          <ac:spMkLst>
            <pc:docMk/>
            <pc:sldMk cId="0" sldId="323"/>
            <ac:spMk id="592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3.120" v="240" actId="790"/>
          <ac:spMkLst>
            <pc:docMk/>
            <pc:sldMk cId="0" sldId="323"/>
            <ac:spMk id="593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3.122" v="241" actId="790"/>
          <ac:spMkLst>
            <pc:docMk/>
            <pc:sldMk cId="0" sldId="323"/>
            <ac:spMk id="594" creationId="{00000000-0000-0000-0000-000000000000}"/>
          </ac:spMkLst>
        </pc:spChg>
      </pc:sldChg>
      <pc:sldChg chg="modSp add del mod">
        <pc:chgData name="Patrik Hrkút" userId="69b41f3f-cce6-4833-b1b6-94a378442888" providerId="ADAL" clId="{F165CC07-A447-4D6D-969F-A8920B3E405C}" dt="2021-10-29T10:42:53.637" v="604"/>
        <pc:sldMkLst>
          <pc:docMk/>
          <pc:sldMk cId="0" sldId="324"/>
        </pc:sldMkLst>
        <pc:spChg chg="mod">
          <ac:chgData name="Patrik Hrkút" userId="69b41f3f-cce6-4833-b1b6-94a378442888" providerId="ADAL" clId="{F165CC07-A447-4D6D-969F-A8920B3E405C}" dt="2021-10-28T06:21:33.139" v="244"/>
          <ac:spMkLst>
            <pc:docMk/>
            <pc:sldMk cId="0" sldId="324"/>
            <ac:spMk id="2" creationId="{6FEED929-113B-47F5-A54D-75A57BCCDCD5}"/>
          </ac:spMkLst>
        </pc:spChg>
        <pc:spChg chg="mod">
          <ac:chgData name="Patrik Hrkút" userId="69b41f3f-cce6-4833-b1b6-94a378442888" providerId="ADAL" clId="{F165CC07-A447-4D6D-969F-A8920B3E405C}" dt="2021-10-28T06:21:33.125" v="242" actId="790"/>
          <ac:spMkLst>
            <pc:docMk/>
            <pc:sldMk cId="0" sldId="324"/>
            <ac:spMk id="599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3.127" v="243" actId="790"/>
          <ac:spMkLst>
            <pc:docMk/>
            <pc:sldMk cId="0" sldId="324"/>
            <ac:spMk id="601" creationId="{00000000-0000-0000-0000-000000000000}"/>
          </ac:spMkLst>
        </pc:spChg>
      </pc:sldChg>
      <pc:sldChg chg="modSp add del mod">
        <pc:chgData name="Patrik Hrkút" userId="69b41f3f-cce6-4833-b1b6-94a378442888" providerId="ADAL" clId="{F165CC07-A447-4D6D-969F-A8920B3E405C}" dt="2021-10-29T10:42:53.637" v="604"/>
        <pc:sldMkLst>
          <pc:docMk/>
          <pc:sldMk cId="0" sldId="325"/>
        </pc:sldMkLst>
        <pc:spChg chg="mod">
          <ac:chgData name="Patrik Hrkút" userId="69b41f3f-cce6-4833-b1b6-94a378442888" providerId="ADAL" clId="{F165CC07-A447-4D6D-969F-A8920B3E405C}" dt="2021-10-28T06:21:33.154" v="245" actId="790"/>
          <ac:spMkLst>
            <pc:docMk/>
            <pc:sldMk cId="0" sldId="325"/>
            <ac:spMk id="606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3.182" v="246" actId="790"/>
          <ac:spMkLst>
            <pc:docMk/>
            <pc:sldMk cId="0" sldId="325"/>
            <ac:spMk id="607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3.184" v="247" actId="790"/>
          <ac:spMkLst>
            <pc:docMk/>
            <pc:sldMk cId="0" sldId="325"/>
            <ac:spMk id="608" creationId="{00000000-0000-0000-0000-000000000000}"/>
          </ac:spMkLst>
        </pc:spChg>
      </pc:sldChg>
      <pc:sldChg chg="modSp add del mod">
        <pc:chgData name="Patrik Hrkút" userId="69b41f3f-cce6-4833-b1b6-94a378442888" providerId="ADAL" clId="{F165CC07-A447-4D6D-969F-A8920B3E405C}" dt="2021-10-29T10:42:53.637" v="604"/>
        <pc:sldMkLst>
          <pc:docMk/>
          <pc:sldMk cId="0" sldId="326"/>
        </pc:sldMkLst>
        <pc:spChg chg="mod">
          <ac:chgData name="Patrik Hrkút" userId="69b41f3f-cce6-4833-b1b6-94a378442888" providerId="ADAL" clId="{F165CC07-A447-4D6D-969F-A8920B3E405C}" dt="2021-10-28T06:21:33.194" v="250"/>
          <ac:spMkLst>
            <pc:docMk/>
            <pc:sldMk cId="0" sldId="326"/>
            <ac:spMk id="4" creationId="{91B25588-C526-4EAD-8A02-45233C41808E}"/>
          </ac:spMkLst>
        </pc:spChg>
        <pc:spChg chg="mod">
          <ac:chgData name="Patrik Hrkút" userId="69b41f3f-cce6-4833-b1b6-94a378442888" providerId="ADAL" clId="{F165CC07-A447-4D6D-969F-A8920B3E405C}" dt="2021-10-28T06:21:33.186" v="248" actId="790"/>
          <ac:spMkLst>
            <pc:docMk/>
            <pc:sldMk cId="0" sldId="326"/>
            <ac:spMk id="613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3.188" v="249" actId="790"/>
          <ac:spMkLst>
            <pc:docMk/>
            <pc:sldMk cId="0" sldId="326"/>
            <ac:spMk id="615" creationId="{00000000-0000-0000-0000-000000000000}"/>
          </ac:spMkLst>
        </pc:spChg>
      </pc:sldChg>
      <pc:sldChg chg="modSp add del mod">
        <pc:chgData name="Patrik Hrkút" userId="69b41f3f-cce6-4833-b1b6-94a378442888" providerId="ADAL" clId="{F165CC07-A447-4D6D-969F-A8920B3E405C}" dt="2021-10-29T10:42:53.637" v="604"/>
        <pc:sldMkLst>
          <pc:docMk/>
          <pc:sldMk cId="0" sldId="327"/>
        </pc:sldMkLst>
        <pc:spChg chg="mod">
          <ac:chgData name="Patrik Hrkút" userId="69b41f3f-cce6-4833-b1b6-94a378442888" providerId="ADAL" clId="{F165CC07-A447-4D6D-969F-A8920B3E405C}" dt="2021-10-28T06:21:33.207" v="251" actId="790"/>
          <ac:spMkLst>
            <pc:docMk/>
            <pc:sldMk cId="0" sldId="327"/>
            <ac:spMk id="620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3.231" v="252" actId="790"/>
          <ac:spMkLst>
            <pc:docMk/>
            <pc:sldMk cId="0" sldId="327"/>
            <ac:spMk id="621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3.233" v="253" actId="790"/>
          <ac:spMkLst>
            <pc:docMk/>
            <pc:sldMk cId="0" sldId="327"/>
            <ac:spMk id="622" creationId="{00000000-0000-0000-0000-000000000000}"/>
          </ac:spMkLst>
        </pc:spChg>
      </pc:sldChg>
      <pc:sldChg chg="modSp add del mod">
        <pc:chgData name="Patrik Hrkút" userId="69b41f3f-cce6-4833-b1b6-94a378442888" providerId="ADAL" clId="{F165CC07-A447-4D6D-969F-A8920B3E405C}" dt="2021-10-29T10:42:53.637" v="604"/>
        <pc:sldMkLst>
          <pc:docMk/>
          <pc:sldMk cId="0" sldId="328"/>
        </pc:sldMkLst>
        <pc:spChg chg="mod">
          <ac:chgData name="Patrik Hrkút" userId="69b41f3f-cce6-4833-b1b6-94a378442888" providerId="ADAL" clId="{F165CC07-A447-4D6D-969F-A8920B3E405C}" dt="2021-10-28T06:21:33.270" v="257"/>
          <ac:spMkLst>
            <pc:docMk/>
            <pc:sldMk cId="0" sldId="328"/>
            <ac:spMk id="2" creationId="{25C8BDD3-FABF-410C-8F75-3213036DF304}"/>
          </ac:spMkLst>
        </pc:spChg>
        <pc:spChg chg="mod">
          <ac:chgData name="Patrik Hrkút" userId="69b41f3f-cce6-4833-b1b6-94a378442888" providerId="ADAL" clId="{F165CC07-A447-4D6D-969F-A8920B3E405C}" dt="2021-10-28T06:21:33.246" v="254" actId="790"/>
          <ac:spMkLst>
            <pc:docMk/>
            <pc:sldMk cId="0" sldId="328"/>
            <ac:spMk id="627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3.263" v="255" actId="790"/>
          <ac:spMkLst>
            <pc:docMk/>
            <pc:sldMk cId="0" sldId="328"/>
            <ac:spMk id="628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3.265" v="256" actId="790"/>
          <ac:spMkLst>
            <pc:docMk/>
            <pc:sldMk cId="0" sldId="328"/>
            <ac:spMk id="629" creationId="{00000000-0000-0000-0000-000000000000}"/>
          </ac:spMkLst>
        </pc:spChg>
      </pc:sldChg>
      <pc:sldChg chg="modSp add del mod">
        <pc:chgData name="Patrik Hrkút" userId="69b41f3f-cce6-4833-b1b6-94a378442888" providerId="ADAL" clId="{F165CC07-A447-4D6D-969F-A8920B3E405C}" dt="2021-10-29T10:42:53.637" v="604"/>
        <pc:sldMkLst>
          <pc:docMk/>
          <pc:sldMk cId="0" sldId="329"/>
        </pc:sldMkLst>
        <pc:spChg chg="mod">
          <ac:chgData name="Patrik Hrkút" userId="69b41f3f-cce6-4833-b1b6-94a378442888" providerId="ADAL" clId="{F165CC07-A447-4D6D-969F-A8920B3E405C}" dt="2021-10-28T06:21:33.288" v="260"/>
          <ac:spMkLst>
            <pc:docMk/>
            <pc:sldMk cId="0" sldId="329"/>
            <ac:spMk id="4" creationId="{5A604814-F513-4878-AB86-95CBA8A28E1C}"/>
          </ac:spMkLst>
        </pc:spChg>
        <pc:spChg chg="mod">
          <ac:chgData name="Patrik Hrkút" userId="69b41f3f-cce6-4833-b1b6-94a378442888" providerId="ADAL" clId="{F165CC07-A447-4D6D-969F-A8920B3E405C}" dt="2021-10-28T06:21:33.273" v="258" actId="790"/>
          <ac:spMkLst>
            <pc:docMk/>
            <pc:sldMk cId="0" sldId="329"/>
            <ac:spMk id="634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3.275" v="259" actId="790"/>
          <ac:spMkLst>
            <pc:docMk/>
            <pc:sldMk cId="0" sldId="329"/>
            <ac:spMk id="636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43:56.505" v="351" actId="108"/>
        <pc:sldMkLst>
          <pc:docMk/>
          <pc:sldMk cId="3358741002" sldId="332"/>
        </pc:sldMkLst>
        <pc:spChg chg="mod">
          <ac:chgData name="Patrik Hrkút" userId="69b41f3f-cce6-4833-b1b6-94a378442888" providerId="ADAL" clId="{F165CC07-A447-4D6D-969F-A8920B3E405C}" dt="2021-10-28T06:21:30.682" v="33"/>
          <ac:spMkLst>
            <pc:docMk/>
            <pc:sldMk cId="3358741002" sldId="332"/>
            <ac:spMk id="2" creationId="{727CA06C-242A-4467-A656-AF029CF1FE11}"/>
          </ac:spMkLst>
        </pc:spChg>
        <pc:spChg chg="mod">
          <ac:chgData name="Patrik Hrkút" userId="69b41f3f-cce6-4833-b1b6-94a378442888" providerId="ADAL" clId="{F165CC07-A447-4D6D-969F-A8920B3E405C}" dt="2021-10-28T06:21:30.684" v="34" actId="790"/>
          <ac:spMkLst>
            <pc:docMk/>
            <pc:sldMk cId="3358741002" sldId="332"/>
            <ac:spMk id="14" creationId="{8CF440F4-F158-4BF7-8627-8B4918FCE691}"/>
          </ac:spMkLst>
        </pc:spChg>
        <pc:spChg chg="mod">
          <ac:chgData name="Patrik Hrkút" userId="69b41f3f-cce6-4833-b1b6-94a378442888" providerId="ADAL" clId="{F165CC07-A447-4D6D-969F-A8920B3E405C}" dt="2021-10-28T06:43:56.505" v="351" actId="108"/>
          <ac:spMkLst>
            <pc:docMk/>
            <pc:sldMk cId="3358741002" sldId="332"/>
            <ac:spMk id="148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678" v="31" actId="790"/>
          <ac:spMkLst>
            <pc:docMk/>
            <pc:sldMk cId="3358741002" sldId="332"/>
            <ac:spMk id="149" creationId="{00000000-0000-0000-0000-000000000000}"/>
          </ac:spMkLst>
        </pc:spChg>
        <pc:spChg chg="mod">
          <ac:chgData name="Patrik Hrkút" userId="69b41f3f-cce6-4833-b1b6-94a378442888" providerId="ADAL" clId="{F165CC07-A447-4D6D-969F-A8920B3E405C}" dt="2021-10-28T06:21:30.681" v="32" actId="790"/>
          <ac:spMkLst>
            <pc:docMk/>
            <pc:sldMk cId="3358741002" sldId="332"/>
            <ac:spMk id="150" creationId="{00000000-0000-0000-0000-000000000000}"/>
          </ac:spMkLst>
        </pc:spChg>
      </pc:sldChg>
      <pc:sldChg chg="modSp mod">
        <pc:chgData name="Patrik Hrkút" userId="69b41f3f-cce6-4833-b1b6-94a378442888" providerId="ADAL" clId="{F165CC07-A447-4D6D-969F-A8920B3E405C}" dt="2021-10-28T06:21:31.068" v="71"/>
        <pc:sldMkLst>
          <pc:docMk/>
          <pc:sldMk cId="4124471580" sldId="334"/>
        </pc:sldMkLst>
        <pc:spChg chg="mod">
          <ac:chgData name="Patrik Hrkút" userId="69b41f3f-cce6-4833-b1b6-94a378442888" providerId="ADAL" clId="{F165CC07-A447-4D6D-969F-A8920B3E405C}" dt="2021-10-28T06:21:31.052" v="68" actId="790"/>
          <ac:spMkLst>
            <pc:docMk/>
            <pc:sldMk cId="4124471580" sldId="334"/>
            <ac:spMk id="2" creationId="{46F0611E-143C-4A81-9DC6-725F6B674DD5}"/>
          </ac:spMkLst>
        </pc:spChg>
        <pc:spChg chg="mod">
          <ac:chgData name="Patrik Hrkút" userId="69b41f3f-cce6-4833-b1b6-94a378442888" providerId="ADAL" clId="{F165CC07-A447-4D6D-969F-A8920B3E405C}" dt="2021-10-28T06:21:31.056" v="69" actId="790"/>
          <ac:spMkLst>
            <pc:docMk/>
            <pc:sldMk cId="4124471580" sldId="334"/>
            <ac:spMk id="3" creationId="{E4BD7E8C-FBAA-44E8-B31E-47FEA606B6AD}"/>
          </ac:spMkLst>
        </pc:spChg>
        <pc:spChg chg="mod">
          <ac:chgData name="Patrik Hrkút" userId="69b41f3f-cce6-4833-b1b6-94a378442888" providerId="ADAL" clId="{F165CC07-A447-4D6D-969F-A8920B3E405C}" dt="2021-10-28T06:21:31.063" v="70" actId="790"/>
          <ac:spMkLst>
            <pc:docMk/>
            <pc:sldMk cId="4124471580" sldId="334"/>
            <ac:spMk id="4" creationId="{A6BCF5CD-E955-4FB7-A93E-BB4BA38B21FF}"/>
          </ac:spMkLst>
        </pc:spChg>
        <pc:spChg chg="mod">
          <ac:chgData name="Patrik Hrkút" userId="69b41f3f-cce6-4833-b1b6-94a378442888" providerId="ADAL" clId="{F165CC07-A447-4D6D-969F-A8920B3E405C}" dt="2021-10-28T06:21:31.068" v="71"/>
          <ac:spMkLst>
            <pc:docMk/>
            <pc:sldMk cId="4124471580" sldId="334"/>
            <ac:spMk id="6" creationId="{4C55C7DE-4FF3-4E4D-BE78-EE723D7C907D}"/>
          </ac:spMkLst>
        </pc:spChg>
      </pc:sldChg>
      <pc:sldChg chg="modSp mod">
        <pc:chgData name="Patrik Hrkút" userId="69b41f3f-cce6-4833-b1b6-94a378442888" providerId="ADAL" clId="{F165CC07-A447-4D6D-969F-A8920B3E405C}" dt="2021-10-28T07:05:37.490" v="443" actId="255"/>
        <pc:sldMkLst>
          <pc:docMk/>
          <pc:sldMk cId="1188967882" sldId="335"/>
        </pc:sldMkLst>
        <pc:spChg chg="mod">
          <ac:chgData name="Patrik Hrkút" userId="69b41f3f-cce6-4833-b1b6-94a378442888" providerId="ADAL" clId="{F165CC07-A447-4D6D-969F-A8920B3E405C}" dt="2021-10-28T07:05:13.114" v="441" actId="20577"/>
          <ac:spMkLst>
            <pc:docMk/>
            <pc:sldMk cId="1188967882" sldId="335"/>
            <ac:spMk id="2" creationId="{73D5477E-1ABE-4204-A49A-E74423F5147D}"/>
          </ac:spMkLst>
        </pc:spChg>
        <pc:spChg chg="mod">
          <ac:chgData name="Patrik Hrkút" userId="69b41f3f-cce6-4833-b1b6-94a378442888" providerId="ADAL" clId="{F165CC07-A447-4D6D-969F-A8920B3E405C}" dt="2021-10-28T07:05:37.490" v="443" actId="255"/>
          <ac:spMkLst>
            <pc:docMk/>
            <pc:sldMk cId="1188967882" sldId="335"/>
            <ac:spMk id="3" creationId="{E68B29A9-DF5B-4F91-B158-990D165DCBC0}"/>
          </ac:spMkLst>
        </pc:spChg>
        <pc:spChg chg="mod">
          <ac:chgData name="Patrik Hrkút" userId="69b41f3f-cce6-4833-b1b6-94a378442888" providerId="ADAL" clId="{F165CC07-A447-4D6D-969F-A8920B3E405C}" dt="2021-10-28T06:21:31.081" v="74" actId="790"/>
          <ac:spMkLst>
            <pc:docMk/>
            <pc:sldMk cId="1188967882" sldId="335"/>
            <ac:spMk id="4" creationId="{797B96D8-2E50-463C-9DF7-849D70198231}"/>
          </ac:spMkLst>
        </pc:spChg>
      </pc:sldChg>
      <pc:sldChg chg="addSp modSp mod">
        <pc:chgData name="Patrik Hrkút" userId="69b41f3f-cce6-4833-b1b6-94a378442888" providerId="ADAL" clId="{F165CC07-A447-4D6D-969F-A8920B3E405C}" dt="2021-10-28T07:11:08.993" v="486" actId="1076"/>
        <pc:sldMkLst>
          <pc:docMk/>
          <pc:sldMk cId="1128076540" sldId="336"/>
        </pc:sldMkLst>
        <pc:spChg chg="mod">
          <ac:chgData name="Patrik Hrkút" userId="69b41f3f-cce6-4833-b1b6-94a378442888" providerId="ADAL" clId="{F165CC07-A447-4D6D-969F-A8920B3E405C}" dt="2021-10-28T06:21:31.082" v="75" actId="790"/>
          <ac:spMkLst>
            <pc:docMk/>
            <pc:sldMk cId="1128076540" sldId="336"/>
            <ac:spMk id="2" creationId="{05F0CC14-F8F1-4278-A62D-485A30DA7CAE}"/>
          </ac:spMkLst>
        </pc:spChg>
        <pc:spChg chg="mod">
          <ac:chgData name="Patrik Hrkút" userId="69b41f3f-cce6-4833-b1b6-94a378442888" providerId="ADAL" clId="{F165CC07-A447-4D6D-969F-A8920B3E405C}" dt="2021-10-28T06:21:31.093" v="76" actId="790"/>
          <ac:spMkLst>
            <pc:docMk/>
            <pc:sldMk cId="1128076540" sldId="336"/>
            <ac:spMk id="3" creationId="{C61D472C-8978-4792-B5D9-67E0A1E5CA5D}"/>
          </ac:spMkLst>
        </pc:spChg>
        <pc:spChg chg="mod">
          <ac:chgData name="Patrik Hrkút" userId="69b41f3f-cce6-4833-b1b6-94a378442888" providerId="ADAL" clId="{F165CC07-A447-4D6D-969F-A8920B3E405C}" dt="2021-10-28T06:21:31.094" v="77" actId="790"/>
          <ac:spMkLst>
            <pc:docMk/>
            <pc:sldMk cId="1128076540" sldId="336"/>
            <ac:spMk id="4" creationId="{0980422D-305C-47CD-86D9-B0308F15E01B}"/>
          </ac:spMkLst>
        </pc:spChg>
        <pc:spChg chg="add mod">
          <ac:chgData name="Patrik Hrkút" userId="69b41f3f-cce6-4833-b1b6-94a378442888" providerId="ADAL" clId="{F165CC07-A447-4D6D-969F-A8920B3E405C}" dt="2021-10-28T07:11:08.993" v="486" actId="1076"/>
          <ac:spMkLst>
            <pc:docMk/>
            <pc:sldMk cId="1128076540" sldId="336"/>
            <ac:spMk id="6" creationId="{0E2C7A87-1813-4E33-A687-3268BD1C48F0}"/>
          </ac:spMkLst>
        </pc:spChg>
      </pc:sldChg>
      <pc:sldChg chg="add">
        <pc:chgData name="Patrik Hrkút" userId="69b41f3f-cce6-4833-b1b6-94a378442888" providerId="ADAL" clId="{F165CC07-A447-4D6D-969F-A8920B3E405C}" dt="2021-10-29T10:42:53.637" v="604"/>
        <pc:sldMkLst>
          <pc:docMk/>
          <pc:sldMk cId="0" sldId="337"/>
        </pc:sldMkLst>
      </pc:sldChg>
      <pc:sldChg chg="add">
        <pc:chgData name="Patrik Hrkút" userId="69b41f3f-cce6-4833-b1b6-94a378442888" providerId="ADAL" clId="{F165CC07-A447-4D6D-969F-A8920B3E405C}" dt="2021-10-29T10:42:53.637" v="604"/>
        <pc:sldMkLst>
          <pc:docMk/>
          <pc:sldMk cId="0" sldId="338"/>
        </pc:sldMkLst>
      </pc:sldChg>
      <pc:sldChg chg="add">
        <pc:chgData name="Patrik Hrkút" userId="69b41f3f-cce6-4833-b1b6-94a378442888" providerId="ADAL" clId="{F165CC07-A447-4D6D-969F-A8920B3E405C}" dt="2021-10-29T10:42:53.637" v="604"/>
        <pc:sldMkLst>
          <pc:docMk/>
          <pc:sldMk cId="1931050978" sldId="339"/>
        </pc:sldMkLst>
      </pc:sldChg>
      <pc:sldChg chg="add">
        <pc:chgData name="Patrik Hrkút" userId="69b41f3f-cce6-4833-b1b6-94a378442888" providerId="ADAL" clId="{F165CC07-A447-4D6D-969F-A8920B3E405C}" dt="2021-10-29T10:46:59.618" v="605"/>
        <pc:sldMkLst>
          <pc:docMk/>
          <pc:sldMk cId="0" sldId="340"/>
        </pc:sldMkLst>
      </pc:sldChg>
      <pc:sldChg chg="add">
        <pc:chgData name="Patrik Hrkút" userId="69b41f3f-cce6-4833-b1b6-94a378442888" providerId="ADAL" clId="{F165CC07-A447-4D6D-969F-A8920B3E405C}" dt="2021-10-29T10:46:59.618" v="605"/>
        <pc:sldMkLst>
          <pc:docMk/>
          <pc:sldMk cId="0" sldId="341"/>
        </pc:sldMkLst>
      </pc:sldChg>
      <pc:sldChg chg="add">
        <pc:chgData name="Patrik Hrkút" userId="69b41f3f-cce6-4833-b1b6-94a378442888" providerId="ADAL" clId="{F165CC07-A447-4D6D-969F-A8920B3E405C}" dt="2021-10-29T10:46:59.618" v="605"/>
        <pc:sldMkLst>
          <pc:docMk/>
          <pc:sldMk cId="0" sldId="342"/>
        </pc:sldMkLst>
      </pc:sldChg>
      <pc:sldChg chg="add">
        <pc:chgData name="Patrik Hrkút" userId="69b41f3f-cce6-4833-b1b6-94a378442888" providerId="ADAL" clId="{F165CC07-A447-4D6D-969F-A8920B3E405C}" dt="2021-10-29T10:46:59.618" v="605"/>
        <pc:sldMkLst>
          <pc:docMk/>
          <pc:sldMk cId="0" sldId="343"/>
        </pc:sldMkLst>
      </pc:sldChg>
      <pc:sldChg chg="add">
        <pc:chgData name="Patrik Hrkút" userId="69b41f3f-cce6-4833-b1b6-94a378442888" providerId="ADAL" clId="{F165CC07-A447-4D6D-969F-A8920B3E405C}" dt="2021-10-29T10:46:59.618" v="605"/>
        <pc:sldMkLst>
          <pc:docMk/>
          <pc:sldMk cId="0" sldId="344"/>
        </pc:sldMkLst>
      </pc:sldChg>
      <pc:sldChg chg="add">
        <pc:chgData name="Patrik Hrkút" userId="69b41f3f-cce6-4833-b1b6-94a378442888" providerId="ADAL" clId="{F165CC07-A447-4D6D-969F-A8920B3E405C}" dt="2021-10-29T10:46:59.618" v="605"/>
        <pc:sldMkLst>
          <pc:docMk/>
          <pc:sldMk cId="0" sldId="345"/>
        </pc:sldMkLst>
      </pc:sldChg>
      <pc:sldChg chg="add">
        <pc:chgData name="Patrik Hrkút" userId="69b41f3f-cce6-4833-b1b6-94a378442888" providerId="ADAL" clId="{F165CC07-A447-4D6D-969F-A8920B3E405C}" dt="2021-10-29T10:46:59.618" v="605"/>
        <pc:sldMkLst>
          <pc:docMk/>
          <pc:sldMk cId="0" sldId="346"/>
        </pc:sldMkLst>
      </pc:sldChg>
      <pc:sldChg chg="add">
        <pc:chgData name="Patrik Hrkút" userId="69b41f3f-cce6-4833-b1b6-94a378442888" providerId="ADAL" clId="{F165CC07-A447-4D6D-969F-A8920B3E405C}" dt="2021-10-29T10:46:59.618" v="605"/>
        <pc:sldMkLst>
          <pc:docMk/>
          <pc:sldMk cId="0" sldId="347"/>
        </pc:sldMkLst>
      </pc:sldChg>
      <pc:sldChg chg="add">
        <pc:chgData name="Patrik Hrkút" userId="69b41f3f-cce6-4833-b1b6-94a378442888" providerId="ADAL" clId="{F165CC07-A447-4D6D-969F-A8920B3E405C}" dt="2021-10-29T10:46:59.618" v="605"/>
        <pc:sldMkLst>
          <pc:docMk/>
          <pc:sldMk cId="0" sldId="348"/>
        </pc:sldMkLst>
      </pc:sldChg>
      <pc:sldChg chg="add">
        <pc:chgData name="Patrik Hrkút" userId="69b41f3f-cce6-4833-b1b6-94a378442888" providerId="ADAL" clId="{F165CC07-A447-4D6D-969F-A8920B3E405C}" dt="2021-10-29T10:46:59.618" v="605"/>
        <pc:sldMkLst>
          <pc:docMk/>
          <pc:sldMk cId="0" sldId="349"/>
        </pc:sldMkLst>
      </pc:sldChg>
      <pc:sldChg chg="add">
        <pc:chgData name="Patrik Hrkút" userId="69b41f3f-cce6-4833-b1b6-94a378442888" providerId="ADAL" clId="{F165CC07-A447-4D6D-969F-A8920B3E405C}" dt="2021-10-29T10:46:59.618" v="605"/>
        <pc:sldMkLst>
          <pc:docMk/>
          <pc:sldMk cId="0" sldId="350"/>
        </pc:sldMkLst>
      </pc:sldChg>
      <pc:sldChg chg="add">
        <pc:chgData name="Patrik Hrkút" userId="69b41f3f-cce6-4833-b1b6-94a378442888" providerId="ADAL" clId="{F165CC07-A447-4D6D-969F-A8920B3E405C}" dt="2021-10-29T10:46:59.618" v="605"/>
        <pc:sldMkLst>
          <pc:docMk/>
          <pc:sldMk cId="0" sldId="351"/>
        </pc:sldMkLst>
      </pc:sldChg>
    </pc:docChg>
  </pc:docChgLst>
  <pc:docChgLst>
    <pc:chgData name="Patrik Hrkút" userId="69b41f3f-cce6-4833-b1b6-94a378442888" providerId="ADAL" clId="{6A8D018B-E4E9-464C-9DD4-84FF4B61639F}"/>
    <pc:docChg chg="undo custSel addSld delSld modSld">
      <pc:chgData name="Patrik Hrkút" userId="69b41f3f-cce6-4833-b1b6-94a378442888" providerId="ADAL" clId="{6A8D018B-E4E9-464C-9DD4-84FF4B61639F}" dt="2020-11-04T16:27:21.120" v="1008" actId="20577"/>
      <pc:docMkLst>
        <pc:docMk/>
      </pc:docMkLst>
      <pc:sldChg chg="modSp mod">
        <pc:chgData name="Patrik Hrkút" userId="69b41f3f-cce6-4833-b1b6-94a378442888" providerId="ADAL" clId="{6A8D018B-E4E9-464C-9DD4-84FF4B61639F}" dt="2020-11-04T15:28:25.648" v="15" actId="108"/>
        <pc:sldMkLst>
          <pc:docMk/>
          <pc:sldMk cId="0" sldId="260"/>
        </pc:sldMkLst>
        <pc:spChg chg="mod">
          <ac:chgData name="Patrik Hrkút" userId="69b41f3f-cce6-4833-b1b6-94a378442888" providerId="ADAL" clId="{6A8D018B-E4E9-464C-9DD4-84FF4B61639F}" dt="2020-11-04T15:28:25.648" v="15" actId="108"/>
          <ac:spMkLst>
            <pc:docMk/>
            <pc:sldMk cId="0" sldId="260"/>
            <ac:spMk id="135" creationId="{00000000-0000-0000-0000-000000000000}"/>
          </ac:spMkLst>
        </pc:spChg>
      </pc:sldChg>
      <pc:sldChg chg="modSp mod">
        <pc:chgData name="Patrik Hrkút" userId="69b41f3f-cce6-4833-b1b6-94a378442888" providerId="ADAL" clId="{6A8D018B-E4E9-464C-9DD4-84FF4B61639F}" dt="2020-11-04T15:29:09.476" v="24" actId="255"/>
        <pc:sldMkLst>
          <pc:docMk/>
          <pc:sldMk cId="0" sldId="261"/>
        </pc:sldMkLst>
        <pc:spChg chg="mod">
          <ac:chgData name="Patrik Hrkút" userId="69b41f3f-cce6-4833-b1b6-94a378442888" providerId="ADAL" clId="{6A8D018B-E4E9-464C-9DD4-84FF4B61639F}" dt="2020-11-04T15:29:09.476" v="24" actId="255"/>
          <ac:spMkLst>
            <pc:docMk/>
            <pc:sldMk cId="0" sldId="261"/>
            <ac:spMk id="142" creationId="{00000000-0000-0000-0000-000000000000}"/>
          </ac:spMkLst>
        </pc:spChg>
      </pc:sldChg>
      <pc:sldChg chg="modSp mod">
        <pc:chgData name="Patrik Hrkút" userId="69b41f3f-cce6-4833-b1b6-94a378442888" providerId="ADAL" clId="{6A8D018B-E4E9-464C-9DD4-84FF4B61639F}" dt="2020-11-04T16:27:21.120" v="1008" actId="20577"/>
        <pc:sldMkLst>
          <pc:docMk/>
          <pc:sldMk cId="0" sldId="262"/>
        </pc:sldMkLst>
        <pc:spChg chg="mod">
          <ac:chgData name="Patrik Hrkút" userId="69b41f3f-cce6-4833-b1b6-94a378442888" providerId="ADAL" clId="{6A8D018B-E4E9-464C-9DD4-84FF4B61639F}" dt="2020-11-04T16:27:21.120" v="1008" actId="20577"/>
          <ac:spMkLst>
            <pc:docMk/>
            <pc:sldMk cId="0" sldId="262"/>
            <ac:spMk id="2" creationId="{F6FDDFDE-D106-47C2-8892-93E0DAF8B0B1}"/>
          </ac:spMkLst>
        </pc:spChg>
      </pc:sldChg>
      <pc:sldChg chg="modSp mod">
        <pc:chgData name="Patrik Hrkút" userId="69b41f3f-cce6-4833-b1b6-94a378442888" providerId="ADAL" clId="{6A8D018B-E4E9-464C-9DD4-84FF4B61639F}" dt="2020-11-04T16:25:02.861" v="932" actId="20577"/>
        <pc:sldMkLst>
          <pc:docMk/>
          <pc:sldMk cId="0" sldId="263"/>
        </pc:sldMkLst>
        <pc:spChg chg="mod">
          <ac:chgData name="Patrik Hrkút" userId="69b41f3f-cce6-4833-b1b6-94a378442888" providerId="ADAL" clId="{6A8D018B-E4E9-464C-9DD4-84FF4B61639F}" dt="2020-11-04T16:25:02.861" v="932" actId="20577"/>
          <ac:spMkLst>
            <pc:docMk/>
            <pc:sldMk cId="0" sldId="263"/>
            <ac:spMk id="2" creationId="{67DD5DB3-6A8A-4E20-AF81-1D9A2F3889A8}"/>
          </ac:spMkLst>
        </pc:spChg>
        <pc:spChg chg="mod">
          <ac:chgData name="Patrik Hrkút" userId="69b41f3f-cce6-4833-b1b6-94a378442888" providerId="ADAL" clId="{6A8D018B-E4E9-464C-9DD4-84FF4B61639F}" dt="2020-11-04T15:49:55.560" v="655" actId="255"/>
          <ac:spMkLst>
            <pc:docMk/>
            <pc:sldMk cId="0" sldId="263"/>
            <ac:spMk id="158" creationId="{00000000-0000-0000-0000-000000000000}"/>
          </ac:spMkLst>
        </pc:spChg>
        <pc:picChg chg="mod">
          <ac:chgData name="Patrik Hrkút" userId="69b41f3f-cce6-4833-b1b6-94a378442888" providerId="ADAL" clId="{6A8D018B-E4E9-464C-9DD4-84FF4B61639F}" dt="2020-11-04T15:49:13.302" v="647" actId="1076"/>
          <ac:picMkLst>
            <pc:docMk/>
            <pc:sldMk cId="0" sldId="263"/>
            <ac:picMk id="160" creationId="{00000000-0000-0000-0000-000000000000}"/>
          </ac:picMkLst>
        </pc:picChg>
      </pc:sldChg>
      <pc:sldChg chg="addSp modSp mod">
        <pc:chgData name="Patrik Hrkút" userId="69b41f3f-cce6-4833-b1b6-94a378442888" providerId="ADAL" clId="{6A8D018B-E4E9-464C-9DD4-84FF4B61639F}" dt="2020-11-04T15:39:58.113" v="382" actId="1076"/>
        <pc:sldMkLst>
          <pc:docMk/>
          <pc:sldMk cId="0" sldId="265"/>
        </pc:sldMkLst>
        <pc:spChg chg="mod">
          <ac:chgData name="Patrik Hrkút" userId="69b41f3f-cce6-4833-b1b6-94a378442888" providerId="ADAL" clId="{6A8D018B-E4E9-464C-9DD4-84FF4B61639F}" dt="2020-11-04T15:39:23.974" v="379" actId="1076"/>
          <ac:spMkLst>
            <pc:docMk/>
            <pc:sldMk cId="0" sldId="265"/>
            <ac:spMk id="2" creationId="{4C45D090-77C2-4AD0-918E-45850F775172}"/>
          </ac:spMkLst>
        </pc:spChg>
        <pc:spChg chg="add mod">
          <ac:chgData name="Patrik Hrkút" userId="69b41f3f-cce6-4833-b1b6-94a378442888" providerId="ADAL" clId="{6A8D018B-E4E9-464C-9DD4-84FF4B61639F}" dt="2020-11-04T15:39:27.967" v="380" actId="1076"/>
          <ac:spMkLst>
            <pc:docMk/>
            <pc:sldMk cId="0" sldId="265"/>
            <ac:spMk id="3" creationId="{3ED7E738-B817-49EB-BB30-BA879FD4FC90}"/>
          </ac:spMkLst>
        </pc:spChg>
        <pc:spChg chg="mod">
          <ac:chgData name="Patrik Hrkút" userId="69b41f3f-cce6-4833-b1b6-94a378442888" providerId="ADAL" clId="{6A8D018B-E4E9-464C-9DD4-84FF4B61639F}" dt="2020-11-04T15:38:49.499" v="347" actId="108"/>
          <ac:spMkLst>
            <pc:docMk/>
            <pc:sldMk cId="0" sldId="265"/>
            <ac:spMk id="174" creationId="{00000000-0000-0000-0000-000000000000}"/>
          </ac:spMkLst>
        </pc:spChg>
        <pc:picChg chg="mod">
          <ac:chgData name="Patrik Hrkút" userId="69b41f3f-cce6-4833-b1b6-94a378442888" providerId="ADAL" clId="{6A8D018B-E4E9-464C-9DD4-84FF4B61639F}" dt="2020-11-04T15:39:58.113" v="382" actId="1076"/>
          <ac:picMkLst>
            <pc:docMk/>
            <pc:sldMk cId="0" sldId="265"/>
            <ac:picMk id="176" creationId="{00000000-0000-0000-0000-000000000000}"/>
          </ac:picMkLst>
        </pc:picChg>
        <pc:picChg chg="mod">
          <ac:chgData name="Patrik Hrkút" userId="69b41f3f-cce6-4833-b1b6-94a378442888" providerId="ADAL" clId="{6A8D018B-E4E9-464C-9DD4-84FF4B61639F}" dt="2020-11-04T15:39:30.977" v="381" actId="1076"/>
          <ac:picMkLst>
            <pc:docMk/>
            <pc:sldMk cId="0" sldId="265"/>
            <ac:picMk id="177" creationId="{00000000-0000-0000-0000-000000000000}"/>
          </ac:picMkLst>
        </pc:picChg>
      </pc:sldChg>
      <pc:sldChg chg="modSp mod">
        <pc:chgData name="Patrik Hrkút" userId="69b41f3f-cce6-4833-b1b6-94a378442888" providerId="ADAL" clId="{6A8D018B-E4E9-464C-9DD4-84FF4B61639F}" dt="2020-11-04T15:40:48.796" v="416" actId="20577"/>
        <pc:sldMkLst>
          <pc:docMk/>
          <pc:sldMk cId="0" sldId="266"/>
        </pc:sldMkLst>
        <pc:spChg chg="mod">
          <ac:chgData name="Patrik Hrkút" userId="69b41f3f-cce6-4833-b1b6-94a378442888" providerId="ADAL" clId="{6A8D018B-E4E9-464C-9DD4-84FF4B61639F}" dt="2020-11-04T15:40:48.796" v="416" actId="20577"/>
          <ac:spMkLst>
            <pc:docMk/>
            <pc:sldMk cId="0" sldId="266"/>
            <ac:spMk id="6" creationId="{E7DE738F-1498-463A-A5DC-D6CBF73316AF}"/>
          </ac:spMkLst>
        </pc:spChg>
      </pc:sldChg>
      <pc:sldChg chg="modSp mod">
        <pc:chgData name="Patrik Hrkút" userId="69b41f3f-cce6-4833-b1b6-94a378442888" providerId="ADAL" clId="{6A8D018B-E4E9-464C-9DD4-84FF4B61639F}" dt="2020-11-04T16:26:33.425" v="992" actId="20577"/>
        <pc:sldMkLst>
          <pc:docMk/>
          <pc:sldMk cId="0" sldId="269"/>
        </pc:sldMkLst>
        <pc:spChg chg="mod">
          <ac:chgData name="Patrik Hrkút" userId="69b41f3f-cce6-4833-b1b6-94a378442888" providerId="ADAL" clId="{6A8D018B-E4E9-464C-9DD4-84FF4B61639F}" dt="2020-11-04T15:45:26.602" v="585" actId="14100"/>
          <ac:spMkLst>
            <pc:docMk/>
            <pc:sldMk cId="0" sldId="269"/>
            <ac:spMk id="2" creationId="{47DC1184-6221-45E6-A901-F06F9903F9A0}"/>
          </ac:spMkLst>
        </pc:spChg>
        <pc:spChg chg="mod">
          <ac:chgData name="Patrik Hrkút" userId="69b41f3f-cce6-4833-b1b6-94a378442888" providerId="ADAL" clId="{6A8D018B-E4E9-464C-9DD4-84FF4B61639F}" dt="2020-11-04T15:44:45.928" v="540" actId="20577"/>
          <ac:spMkLst>
            <pc:docMk/>
            <pc:sldMk cId="0" sldId="269"/>
            <ac:spMk id="3" creationId="{B6376079-1D37-478E-A645-B51B25F89DA1}"/>
          </ac:spMkLst>
        </pc:spChg>
        <pc:spChg chg="mod">
          <ac:chgData name="Patrik Hrkút" userId="69b41f3f-cce6-4833-b1b6-94a378442888" providerId="ADAL" clId="{6A8D018B-E4E9-464C-9DD4-84FF4B61639F}" dt="2020-11-04T16:26:33.425" v="992" actId="20577"/>
          <ac:spMkLst>
            <pc:docMk/>
            <pc:sldMk cId="0" sldId="269"/>
            <ac:spMk id="207" creationId="{00000000-0000-0000-0000-000000000000}"/>
          </ac:spMkLst>
        </pc:spChg>
      </pc:sldChg>
      <pc:sldChg chg="modSp mod">
        <pc:chgData name="Patrik Hrkút" userId="69b41f3f-cce6-4833-b1b6-94a378442888" providerId="ADAL" clId="{6A8D018B-E4E9-464C-9DD4-84FF4B61639F}" dt="2020-11-04T15:46:30.439" v="635" actId="20577"/>
        <pc:sldMkLst>
          <pc:docMk/>
          <pc:sldMk cId="1540494505" sldId="270"/>
        </pc:sldMkLst>
        <pc:spChg chg="mod">
          <ac:chgData name="Patrik Hrkút" userId="69b41f3f-cce6-4833-b1b6-94a378442888" providerId="ADAL" clId="{6A8D018B-E4E9-464C-9DD4-84FF4B61639F}" dt="2020-11-04T15:46:05.666" v="603" actId="20577"/>
          <ac:spMkLst>
            <pc:docMk/>
            <pc:sldMk cId="1540494505" sldId="270"/>
            <ac:spMk id="2" creationId="{90B393D5-E3E5-4180-98FA-F756F2D654F4}"/>
          </ac:spMkLst>
        </pc:spChg>
        <pc:spChg chg="mod">
          <ac:chgData name="Patrik Hrkút" userId="69b41f3f-cce6-4833-b1b6-94a378442888" providerId="ADAL" clId="{6A8D018B-E4E9-464C-9DD4-84FF4B61639F}" dt="2020-11-04T15:46:30.439" v="635" actId="20577"/>
          <ac:spMkLst>
            <pc:docMk/>
            <pc:sldMk cId="1540494505" sldId="270"/>
            <ac:spMk id="3" creationId="{E7BA7F79-EA99-4CE9-8788-4D584CC87BFF}"/>
          </ac:spMkLst>
        </pc:spChg>
      </pc:sldChg>
      <pc:sldChg chg="modSp mod">
        <pc:chgData name="Patrik Hrkút" userId="69b41f3f-cce6-4833-b1b6-94a378442888" providerId="ADAL" clId="{6A8D018B-E4E9-464C-9DD4-84FF4B61639F}" dt="2020-11-04T15:49:03.340" v="646" actId="20577"/>
        <pc:sldMkLst>
          <pc:docMk/>
          <pc:sldMk cId="0" sldId="271"/>
        </pc:sldMkLst>
        <pc:spChg chg="mod">
          <ac:chgData name="Patrik Hrkút" userId="69b41f3f-cce6-4833-b1b6-94a378442888" providerId="ADAL" clId="{6A8D018B-E4E9-464C-9DD4-84FF4B61639F}" dt="2020-11-04T15:46:51.855" v="642" actId="20577"/>
          <ac:spMkLst>
            <pc:docMk/>
            <pc:sldMk cId="0" sldId="271"/>
            <ac:spMk id="2" creationId="{ED437DAE-D1F7-4EB2-B218-0EB8CB9AAD28}"/>
          </ac:spMkLst>
        </pc:spChg>
        <pc:spChg chg="mod">
          <ac:chgData name="Patrik Hrkút" userId="69b41f3f-cce6-4833-b1b6-94a378442888" providerId="ADAL" clId="{6A8D018B-E4E9-464C-9DD4-84FF4B61639F}" dt="2020-11-04T15:49:03.340" v="646" actId="20577"/>
          <ac:spMkLst>
            <pc:docMk/>
            <pc:sldMk cId="0" sldId="271"/>
            <ac:spMk id="222" creationId="{00000000-0000-0000-0000-000000000000}"/>
          </ac:spMkLst>
        </pc:spChg>
      </pc:sldChg>
      <pc:sldChg chg="modSp del mod">
        <pc:chgData name="Patrik Hrkút" userId="69b41f3f-cce6-4833-b1b6-94a378442888" providerId="ADAL" clId="{6A8D018B-E4E9-464C-9DD4-84FF4B61639F}" dt="2020-11-04T15:30:08.160" v="35" actId="2696"/>
        <pc:sldMkLst>
          <pc:docMk/>
          <pc:sldMk cId="2513860785" sldId="272"/>
        </pc:sldMkLst>
        <pc:spChg chg="mod">
          <ac:chgData name="Patrik Hrkút" userId="69b41f3f-cce6-4833-b1b6-94a378442888" providerId="ADAL" clId="{6A8D018B-E4E9-464C-9DD4-84FF4B61639F}" dt="2020-11-04T15:29:55.638" v="34" actId="6549"/>
          <ac:spMkLst>
            <pc:docMk/>
            <pc:sldMk cId="2513860785" sldId="272"/>
            <ac:spMk id="229" creationId="{00000000-0000-0000-0000-000000000000}"/>
          </ac:spMkLst>
        </pc:spChg>
      </pc:sldChg>
      <pc:sldChg chg="modSp add mod">
        <pc:chgData name="Patrik Hrkút" userId="69b41f3f-cce6-4833-b1b6-94a378442888" providerId="ADAL" clId="{6A8D018B-E4E9-464C-9DD4-84FF4B61639F}" dt="2020-11-04T15:53:21.483" v="660" actId="108"/>
        <pc:sldMkLst>
          <pc:docMk/>
          <pc:sldMk cId="3539811185" sldId="272"/>
        </pc:sldMkLst>
        <pc:spChg chg="mod">
          <ac:chgData name="Patrik Hrkút" userId="69b41f3f-cce6-4833-b1b6-94a378442888" providerId="ADAL" clId="{6A8D018B-E4E9-464C-9DD4-84FF4B61639F}" dt="2020-11-04T15:53:21.483" v="660" actId="108"/>
          <ac:spMkLst>
            <pc:docMk/>
            <pc:sldMk cId="3539811185" sldId="272"/>
            <ac:spMk id="229" creationId="{00000000-0000-0000-0000-000000000000}"/>
          </ac:spMkLst>
        </pc:spChg>
      </pc:sldChg>
      <pc:sldChg chg="modSp mod">
        <pc:chgData name="Patrik Hrkút" userId="69b41f3f-cce6-4833-b1b6-94a378442888" providerId="ADAL" clId="{6A8D018B-E4E9-464C-9DD4-84FF4B61639F}" dt="2020-11-04T15:53:45.899" v="677" actId="20577"/>
        <pc:sldMkLst>
          <pc:docMk/>
          <pc:sldMk cId="0" sldId="273"/>
        </pc:sldMkLst>
        <pc:spChg chg="mod">
          <ac:chgData name="Patrik Hrkút" userId="69b41f3f-cce6-4833-b1b6-94a378442888" providerId="ADAL" clId="{6A8D018B-E4E9-464C-9DD4-84FF4B61639F}" dt="2020-11-04T15:53:45.899" v="677" actId="20577"/>
          <ac:spMkLst>
            <pc:docMk/>
            <pc:sldMk cId="0" sldId="273"/>
            <ac:spMk id="2" creationId="{2984C5A4-8B39-4DBB-8EF0-8E431E4A6882}"/>
          </ac:spMkLst>
        </pc:spChg>
      </pc:sldChg>
      <pc:sldChg chg="modSp mod">
        <pc:chgData name="Patrik Hrkút" userId="69b41f3f-cce6-4833-b1b6-94a378442888" providerId="ADAL" clId="{6A8D018B-E4E9-464C-9DD4-84FF4B61639F}" dt="2020-11-04T15:54:57.594" v="708" actId="108"/>
        <pc:sldMkLst>
          <pc:docMk/>
          <pc:sldMk cId="0" sldId="274"/>
        </pc:sldMkLst>
        <pc:spChg chg="mod">
          <ac:chgData name="Patrik Hrkút" userId="69b41f3f-cce6-4833-b1b6-94a378442888" providerId="ADAL" clId="{6A8D018B-E4E9-464C-9DD4-84FF4B61639F}" dt="2020-11-04T15:54:57.594" v="708" actId="108"/>
          <ac:spMkLst>
            <pc:docMk/>
            <pc:sldMk cId="0" sldId="274"/>
            <ac:spMk id="244" creationId="{00000000-0000-0000-0000-000000000000}"/>
          </ac:spMkLst>
        </pc:spChg>
        <pc:cxnChg chg="mod">
          <ac:chgData name="Patrik Hrkút" userId="69b41f3f-cce6-4833-b1b6-94a378442888" providerId="ADAL" clId="{6A8D018B-E4E9-464C-9DD4-84FF4B61639F}" dt="2020-11-04T15:54:20.033" v="695" actId="1076"/>
          <ac:cxnSpMkLst>
            <pc:docMk/>
            <pc:sldMk cId="0" sldId="274"/>
            <ac:cxnSpMk id="246" creationId="{00000000-0000-0000-0000-000000000000}"/>
          </ac:cxnSpMkLst>
        </pc:cxnChg>
        <pc:cxnChg chg="mod">
          <ac:chgData name="Patrik Hrkút" userId="69b41f3f-cce6-4833-b1b6-94a378442888" providerId="ADAL" clId="{6A8D018B-E4E9-464C-9DD4-84FF4B61639F}" dt="2020-11-04T15:54:22.442" v="696" actId="1076"/>
          <ac:cxnSpMkLst>
            <pc:docMk/>
            <pc:sldMk cId="0" sldId="274"/>
            <ac:cxnSpMk id="247" creationId="{00000000-0000-0000-0000-000000000000}"/>
          </ac:cxnSpMkLst>
        </pc:cxnChg>
      </pc:sldChg>
      <pc:sldChg chg="modSp mod">
        <pc:chgData name="Patrik Hrkút" userId="69b41f3f-cce6-4833-b1b6-94a378442888" providerId="ADAL" clId="{6A8D018B-E4E9-464C-9DD4-84FF4B61639F}" dt="2020-11-04T15:55:12.151" v="709" actId="1076"/>
        <pc:sldMkLst>
          <pc:docMk/>
          <pc:sldMk cId="0" sldId="275"/>
        </pc:sldMkLst>
        <pc:picChg chg="mod">
          <ac:chgData name="Patrik Hrkút" userId="69b41f3f-cce6-4833-b1b6-94a378442888" providerId="ADAL" clId="{6A8D018B-E4E9-464C-9DD4-84FF4B61639F}" dt="2020-11-04T15:55:12.151" v="709" actId="1076"/>
          <ac:picMkLst>
            <pc:docMk/>
            <pc:sldMk cId="0" sldId="275"/>
            <ac:picMk id="2" creationId="{98ADC026-EA2F-4508-86F1-69E6B6470A2B}"/>
          </ac:picMkLst>
        </pc:picChg>
      </pc:sldChg>
      <pc:sldChg chg="modSp mod">
        <pc:chgData name="Patrik Hrkút" userId="69b41f3f-cce6-4833-b1b6-94a378442888" providerId="ADAL" clId="{6A8D018B-E4E9-464C-9DD4-84FF4B61639F}" dt="2020-11-04T15:55:59.598" v="710" actId="108"/>
        <pc:sldMkLst>
          <pc:docMk/>
          <pc:sldMk cId="0" sldId="278"/>
        </pc:sldMkLst>
        <pc:spChg chg="mod">
          <ac:chgData name="Patrik Hrkút" userId="69b41f3f-cce6-4833-b1b6-94a378442888" providerId="ADAL" clId="{6A8D018B-E4E9-464C-9DD4-84FF4B61639F}" dt="2020-11-04T15:55:59.598" v="710" actId="108"/>
          <ac:spMkLst>
            <pc:docMk/>
            <pc:sldMk cId="0" sldId="278"/>
            <ac:spMk id="275" creationId="{00000000-0000-0000-0000-000000000000}"/>
          </ac:spMkLst>
        </pc:spChg>
      </pc:sldChg>
      <pc:sldChg chg="modSp mod">
        <pc:chgData name="Patrik Hrkút" userId="69b41f3f-cce6-4833-b1b6-94a378442888" providerId="ADAL" clId="{6A8D018B-E4E9-464C-9DD4-84FF4B61639F}" dt="2020-11-04T15:57:26.912" v="755" actId="1076"/>
        <pc:sldMkLst>
          <pc:docMk/>
          <pc:sldMk cId="0" sldId="279"/>
        </pc:sldMkLst>
        <pc:spChg chg="mod">
          <ac:chgData name="Patrik Hrkút" userId="69b41f3f-cce6-4833-b1b6-94a378442888" providerId="ADAL" clId="{6A8D018B-E4E9-464C-9DD4-84FF4B61639F}" dt="2020-11-04T15:57:26.912" v="755" actId="1076"/>
          <ac:spMkLst>
            <pc:docMk/>
            <pc:sldMk cId="0" sldId="279"/>
            <ac:spMk id="3" creationId="{99C5EBB8-E792-4E10-8875-317208E1331D}"/>
          </ac:spMkLst>
        </pc:spChg>
        <pc:spChg chg="mod">
          <ac:chgData name="Patrik Hrkút" userId="69b41f3f-cce6-4833-b1b6-94a378442888" providerId="ADAL" clId="{6A8D018B-E4E9-464C-9DD4-84FF4B61639F}" dt="2020-11-04T15:56:51.450" v="742" actId="108"/>
          <ac:spMkLst>
            <pc:docMk/>
            <pc:sldMk cId="0" sldId="279"/>
            <ac:spMk id="282" creationId="{00000000-0000-0000-0000-000000000000}"/>
          </ac:spMkLst>
        </pc:spChg>
        <pc:spChg chg="mod">
          <ac:chgData name="Patrik Hrkút" userId="69b41f3f-cce6-4833-b1b6-94a378442888" providerId="ADAL" clId="{6A8D018B-E4E9-464C-9DD4-84FF4B61639F}" dt="2020-11-04T15:56:31.271" v="725" actId="255"/>
          <ac:spMkLst>
            <pc:docMk/>
            <pc:sldMk cId="0" sldId="279"/>
            <ac:spMk id="284" creationId="{00000000-0000-0000-0000-000000000000}"/>
          </ac:spMkLst>
        </pc:spChg>
      </pc:sldChg>
      <pc:sldChg chg="modSp mod">
        <pc:chgData name="Patrik Hrkút" userId="69b41f3f-cce6-4833-b1b6-94a378442888" providerId="ADAL" clId="{6A8D018B-E4E9-464C-9DD4-84FF4B61639F}" dt="2020-11-04T15:57:56.240" v="808" actId="20577"/>
        <pc:sldMkLst>
          <pc:docMk/>
          <pc:sldMk cId="0" sldId="280"/>
        </pc:sldMkLst>
        <pc:spChg chg="mod">
          <ac:chgData name="Patrik Hrkút" userId="69b41f3f-cce6-4833-b1b6-94a378442888" providerId="ADAL" clId="{6A8D018B-E4E9-464C-9DD4-84FF4B61639F}" dt="2020-11-04T15:57:56.240" v="808" actId="20577"/>
          <ac:spMkLst>
            <pc:docMk/>
            <pc:sldMk cId="0" sldId="280"/>
            <ac:spMk id="2" creationId="{A9303FB4-F13F-43E4-9532-4A1E36B89F12}"/>
          </ac:spMkLst>
        </pc:spChg>
      </pc:sldChg>
      <pc:sldChg chg="modSp mod">
        <pc:chgData name="Patrik Hrkút" userId="69b41f3f-cce6-4833-b1b6-94a378442888" providerId="ADAL" clId="{6A8D018B-E4E9-464C-9DD4-84FF4B61639F}" dt="2020-11-04T15:58:19.840" v="809" actId="113"/>
        <pc:sldMkLst>
          <pc:docMk/>
          <pc:sldMk cId="0" sldId="283"/>
        </pc:sldMkLst>
        <pc:spChg chg="mod">
          <ac:chgData name="Patrik Hrkút" userId="69b41f3f-cce6-4833-b1b6-94a378442888" providerId="ADAL" clId="{6A8D018B-E4E9-464C-9DD4-84FF4B61639F}" dt="2020-11-04T15:58:19.840" v="809" actId="113"/>
          <ac:spMkLst>
            <pc:docMk/>
            <pc:sldMk cId="0" sldId="283"/>
            <ac:spMk id="312" creationId="{00000000-0000-0000-0000-000000000000}"/>
          </ac:spMkLst>
        </pc:spChg>
      </pc:sldChg>
      <pc:sldChg chg="modSp mod">
        <pc:chgData name="Patrik Hrkút" userId="69b41f3f-cce6-4833-b1b6-94a378442888" providerId="ADAL" clId="{6A8D018B-E4E9-464C-9DD4-84FF4B61639F}" dt="2020-11-04T15:59:17.170" v="827" actId="20577"/>
        <pc:sldMkLst>
          <pc:docMk/>
          <pc:sldMk cId="0" sldId="285"/>
        </pc:sldMkLst>
        <pc:spChg chg="mod">
          <ac:chgData name="Patrik Hrkút" userId="69b41f3f-cce6-4833-b1b6-94a378442888" providerId="ADAL" clId="{6A8D018B-E4E9-464C-9DD4-84FF4B61639F}" dt="2020-11-04T15:59:17.170" v="827" actId="20577"/>
          <ac:spMkLst>
            <pc:docMk/>
            <pc:sldMk cId="0" sldId="285"/>
            <ac:spMk id="326" creationId="{00000000-0000-0000-0000-000000000000}"/>
          </ac:spMkLst>
        </pc:spChg>
      </pc:sldChg>
      <pc:sldChg chg="modSp mod">
        <pc:chgData name="Patrik Hrkút" userId="69b41f3f-cce6-4833-b1b6-94a378442888" providerId="ADAL" clId="{6A8D018B-E4E9-464C-9DD4-84FF4B61639F}" dt="2020-11-04T16:08:13.091" v="832" actId="20577"/>
        <pc:sldMkLst>
          <pc:docMk/>
          <pc:sldMk cId="0" sldId="288"/>
        </pc:sldMkLst>
        <pc:spChg chg="mod">
          <ac:chgData name="Patrik Hrkút" userId="69b41f3f-cce6-4833-b1b6-94a378442888" providerId="ADAL" clId="{6A8D018B-E4E9-464C-9DD4-84FF4B61639F}" dt="2020-11-04T16:08:13.091" v="832" actId="20577"/>
          <ac:spMkLst>
            <pc:docMk/>
            <pc:sldMk cId="0" sldId="288"/>
            <ac:spMk id="347" creationId="{00000000-0000-0000-0000-000000000000}"/>
          </ac:spMkLst>
        </pc:spChg>
        <pc:picChg chg="mod">
          <ac:chgData name="Patrik Hrkút" userId="69b41f3f-cce6-4833-b1b6-94a378442888" providerId="ADAL" clId="{6A8D018B-E4E9-464C-9DD4-84FF4B61639F}" dt="2020-11-04T16:00:31.750" v="829" actId="14100"/>
          <ac:picMkLst>
            <pc:docMk/>
            <pc:sldMk cId="0" sldId="288"/>
            <ac:picMk id="3" creationId="{A73F637D-6FE7-474E-8D00-421D573FA4B9}"/>
          </ac:picMkLst>
        </pc:picChg>
        <pc:picChg chg="mod">
          <ac:chgData name="Patrik Hrkút" userId="69b41f3f-cce6-4833-b1b6-94a378442888" providerId="ADAL" clId="{6A8D018B-E4E9-464C-9DD4-84FF4B61639F}" dt="2020-11-04T16:00:34.224" v="830" actId="14100"/>
          <ac:picMkLst>
            <pc:docMk/>
            <pc:sldMk cId="0" sldId="288"/>
            <ac:picMk id="5" creationId="{4499CECD-CC5F-4689-A61A-348EB306A54D}"/>
          </ac:picMkLst>
        </pc:picChg>
        <pc:picChg chg="mod">
          <ac:chgData name="Patrik Hrkút" userId="69b41f3f-cce6-4833-b1b6-94a378442888" providerId="ADAL" clId="{6A8D018B-E4E9-464C-9DD4-84FF4B61639F}" dt="2020-11-04T16:00:36.473" v="831" actId="1076"/>
          <ac:picMkLst>
            <pc:docMk/>
            <pc:sldMk cId="0" sldId="288"/>
            <ac:picMk id="7" creationId="{CF68C51B-95CB-4CBF-9F9B-F5F70F0F2F22}"/>
          </ac:picMkLst>
        </pc:picChg>
      </pc:sldChg>
      <pc:sldChg chg="modSp mod">
        <pc:chgData name="Patrik Hrkút" userId="69b41f3f-cce6-4833-b1b6-94a378442888" providerId="ADAL" clId="{6A8D018B-E4E9-464C-9DD4-84FF4B61639F}" dt="2020-11-04T16:08:30.687" v="834" actId="6549"/>
        <pc:sldMkLst>
          <pc:docMk/>
          <pc:sldMk cId="0" sldId="289"/>
        </pc:sldMkLst>
        <pc:spChg chg="mod">
          <ac:chgData name="Patrik Hrkút" userId="69b41f3f-cce6-4833-b1b6-94a378442888" providerId="ADAL" clId="{6A8D018B-E4E9-464C-9DD4-84FF4B61639F}" dt="2020-11-04T16:08:30.687" v="834" actId="6549"/>
          <ac:spMkLst>
            <pc:docMk/>
            <pc:sldMk cId="0" sldId="289"/>
            <ac:spMk id="354" creationId="{00000000-0000-0000-0000-000000000000}"/>
          </ac:spMkLst>
        </pc:spChg>
      </pc:sldChg>
      <pc:sldChg chg="modSp mod">
        <pc:chgData name="Patrik Hrkút" userId="69b41f3f-cce6-4833-b1b6-94a378442888" providerId="ADAL" clId="{6A8D018B-E4E9-464C-9DD4-84FF4B61639F}" dt="2020-11-04T16:09:50.684" v="836" actId="1076"/>
        <pc:sldMkLst>
          <pc:docMk/>
          <pc:sldMk cId="0" sldId="291"/>
        </pc:sldMkLst>
        <pc:spChg chg="mod">
          <ac:chgData name="Patrik Hrkút" userId="69b41f3f-cce6-4833-b1b6-94a378442888" providerId="ADAL" clId="{6A8D018B-E4E9-464C-9DD4-84FF4B61639F}" dt="2020-11-04T16:09:50.684" v="836" actId="1076"/>
          <ac:spMkLst>
            <pc:docMk/>
            <pc:sldMk cId="0" sldId="291"/>
            <ac:spMk id="4" creationId="{9855CCAA-3D12-49FC-B6C8-819D74C9787F}"/>
          </ac:spMkLst>
        </pc:spChg>
      </pc:sldChg>
      <pc:sldChg chg="modSp mod">
        <pc:chgData name="Patrik Hrkút" userId="69b41f3f-cce6-4833-b1b6-94a378442888" providerId="ADAL" clId="{6A8D018B-E4E9-464C-9DD4-84FF4B61639F}" dt="2020-11-04T16:11:08.956" v="838" actId="1076"/>
        <pc:sldMkLst>
          <pc:docMk/>
          <pc:sldMk cId="0" sldId="292"/>
        </pc:sldMkLst>
        <pc:spChg chg="mod">
          <ac:chgData name="Patrik Hrkút" userId="69b41f3f-cce6-4833-b1b6-94a378442888" providerId="ADAL" clId="{6A8D018B-E4E9-464C-9DD4-84FF4B61639F}" dt="2020-11-04T16:11:08.956" v="838" actId="1076"/>
          <ac:spMkLst>
            <pc:docMk/>
            <pc:sldMk cId="0" sldId="292"/>
            <ac:spMk id="4" creationId="{E18EC887-1C74-4D3A-B8D0-ECF4753DA52A}"/>
          </ac:spMkLst>
        </pc:spChg>
      </pc:sldChg>
      <pc:sldChg chg="modSp mod">
        <pc:chgData name="Patrik Hrkút" userId="69b41f3f-cce6-4833-b1b6-94a378442888" providerId="ADAL" clId="{6A8D018B-E4E9-464C-9DD4-84FF4B61639F}" dt="2020-11-04T16:12:07.972" v="841" actId="1076"/>
        <pc:sldMkLst>
          <pc:docMk/>
          <pc:sldMk cId="0" sldId="296"/>
        </pc:sldMkLst>
        <pc:spChg chg="mod">
          <ac:chgData name="Patrik Hrkút" userId="69b41f3f-cce6-4833-b1b6-94a378442888" providerId="ADAL" clId="{6A8D018B-E4E9-464C-9DD4-84FF4B61639F}" dt="2020-11-04T16:12:07.972" v="841" actId="1076"/>
          <ac:spMkLst>
            <pc:docMk/>
            <pc:sldMk cId="0" sldId="296"/>
            <ac:spMk id="4" creationId="{8D42C8D2-DFE2-4666-887B-12EFE869C7E4}"/>
          </ac:spMkLst>
        </pc:spChg>
      </pc:sldChg>
      <pc:sldChg chg="modSp mod">
        <pc:chgData name="Patrik Hrkút" userId="69b41f3f-cce6-4833-b1b6-94a378442888" providerId="ADAL" clId="{6A8D018B-E4E9-464C-9DD4-84FF4B61639F}" dt="2020-11-04T16:22:34.192" v="909" actId="6549"/>
        <pc:sldMkLst>
          <pc:docMk/>
          <pc:sldMk cId="0" sldId="307"/>
        </pc:sldMkLst>
        <pc:spChg chg="mod">
          <ac:chgData name="Patrik Hrkút" userId="69b41f3f-cce6-4833-b1b6-94a378442888" providerId="ADAL" clId="{6A8D018B-E4E9-464C-9DD4-84FF4B61639F}" dt="2020-11-04T16:22:34.192" v="909" actId="6549"/>
          <ac:spMkLst>
            <pc:docMk/>
            <pc:sldMk cId="0" sldId="307"/>
            <ac:spMk id="2" creationId="{44B0113A-C1F5-4D26-AD23-4B22C55ACFF0}"/>
          </ac:spMkLst>
        </pc:spChg>
      </pc:sldChg>
      <pc:sldChg chg="modSp mod">
        <pc:chgData name="Patrik Hrkút" userId="69b41f3f-cce6-4833-b1b6-94a378442888" providerId="ADAL" clId="{6A8D018B-E4E9-464C-9DD4-84FF4B61639F}" dt="2020-11-04T16:17:03.123" v="843" actId="108"/>
        <pc:sldMkLst>
          <pc:docMk/>
          <pc:sldMk cId="0" sldId="309"/>
        </pc:sldMkLst>
        <pc:spChg chg="mod">
          <ac:chgData name="Patrik Hrkút" userId="69b41f3f-cce6-4833-b1b6-94a378442888" providerId="ADAL" clId="{6A8D018B-E4E9-464C-9DD4-84FF4B61639F}" dt="2020-11-04T16:17:03.123" v="843" actId="108"/>
          <ac:spMkLst>
            <pc:docMk/>
            <pc:sldMk cId="0" sldId="309"/>
            <ac:spMk id="494" creationId="{00000000-0000-0000-0000-000000000000}"/>
          </ac:spMkLst>
        </pc:spChg>
      </pc:sldChg>
      <pc:sldChg chg="modSp mod">
        <pc:chgData name="Patrik Hrkút" userId="69b41f3f-cce6-4833-b1b6-94a378442888" providerId="ADAL" clId="{6A8D018B-E4E9-464C-9DD4-84FF4B61639F}" dt="2020-11-04T16:17:21.448" v="846" actId="6549"/>
        <pc:sldMkLst>
          <pc:docMk/>
          <pc:sldMk cId="0" sldId="313"/>
        </pc:sldMkLst>
        <pc:spChg chg="mod">
          <ac:chgData name="Patrik Hrkút" userId="69b41f3f-cce6-4833-b1b6-94a378442888" providerId="ADAL" clId="{6A8D018B-E4E9-464C-9DD4-84FF4B61639F}" dt="2020-11-04T16:17:21.448" v="846" actId="6549"/>
          <ac:spMkLst>
            <pc:docMk/>
            <pc:sldMk cId="0" sldId="313"/>
            <ac:spMk id="522" creationId="{00000000-0000-0000-0000-000000000000}"/>
          </ac:spMkLst>
        </pc:spChg>
      </pc:sldChg>
      <pc:sldChg chg="modSp mod">
        <pc:chgData name="Patrik Hrkút" userId="69b41f3f-cce6-4833-b1b6-94a378442888" providerId="ADAL" clId="{6A8D018B-E4E9-464C-9DD4-84FF4B61639F}" dt="2020-11-04T16:17:27.434" v="849" actId="20577"/>
        <pc:sldMkLst>
          <pc:docMk/>
          <pc:sldMk cId="0" sldId="314"/>
        </pc:sldMkLst>
        <pc:spChg chg="mod">
          <ac:chgData name="Patrik Hrkút" userId="69b41f3f-cce6-4833-b1b6-94a378442888" providerId="ADAL" clId="{6A8D018B-E4E9-464C-9DD4-84FF4B61639F}" dt="2020-11-04T16:17:27.434" v="849" actId="20577"/>
          <ac:spMkLst>
            <pc:docMk/>
            <pc:sldMk cId="0" sldId="314"/>
            <ac:spMk id="529" creationId="{00000000-0000-0000-0000-000000000000}"/>
          </ac:spMkLst>
        </pc:spChg>
      </pc:sldChg>
      <pc:sldChg chg="modSp mod">
        <pc:chgData name="Patrik Hrkút" userId="69b41f3f-cce6-4833-b1b6-94a378442888" providerId="ADAL" clId="{6A8D018B-E4E9-464C-9DD4-84FF4B61639F}" dt="2020-11-04T16:17:56.425" v="852" actId="114"/>
        <pc:sldMkLst>
          <pc:docMk/>
          <pc:sldMk cId="0" sldId="316"/>
        </pc:sldMkLst>
        <pc:spChg chg="mod">
          <ac:chgData name="Patrik Hrkút" userId="69b41f3f-cce6-4833-b1b6-94a378442888" providerId="ADAL" clId="{6A8D018B-E4E9-464C-9DD4-84FF4B61639F}" dt="2020-11-04T16:17:56.425" v="852" actId="114"/>
          <ac:spMkLst>
            <pc:docMk/>
            <pc:sldMk cId="0" sldId="316"/>
            <ac:spMk id="544" creationId="{00000000-0000-0000-0000-000000000000}"/>
          </ac:spMkLst>
        </pc:spChg>
      </pc:sldChg>
      <pc:sldChg chg="modSp mod">
        <pc:chgData name="Patrik Hrkút" userId="69b41f3f-cce6-4833-b1b6-94a378442888" providerId="ADAL" clId="{6A8D018B-E4E9-464C-9DD4-84FF4B61639F}" dt="2020-11-04T16:20:56.638" v="895" actId="1076"/>
        <pc:sldMkLst>
          <pc:docMk/>
          <pc:sldMk cId="0" sldId="317"/>
        </pc:sldMkLst>
        <pc:spChg chg="mod">
          <ac:chgData name="Patrik Hrkút" userId="69b41f3f-cce6-4833-b1b6-94a378442888" providerId="ADAL" clId="{6A8D018B-E4E9-464C-9DD4-84FF4B61639F}" dt="2020-11-04T16:20:56.638" v="895" actId="1076"/>
          <ac:spMkLst>
            <pc:docMk/>
            <pc:sldMk cId="0" sldId="317"/>
            <ac:spMk id="2" creationId="{9DF82988-9D99-480D-89B0-8A6B939C68A1}"/>
          </ac:spMkLst>
        </pc:spChg>
      </pc:sldChg>
      <pc:sldChg chg="modSp mod">
        <pc:chgData name="Patrik Hrkút" userId="69b41f3f-cce6-4833-b1b6-94a378442888" providerId="ADAL" clId="{6A8D018B-E4E9-464C-9DD4-84FF4B61639F}" dt="2020-11-04T16:20:27.234" v="893" actId="114"/>
        <pc:sldMkLst>
          <pc:docMk/>
          <pc:sldMk cId="0" sldId="322"/>
        </pc:sldMkLst>
        <pc:spChg chg="mod">
          <ac:chgData name="Patrik Hrkút" userId="69b41f3f-cce6-4833-b1b6-94a378442888" providerId="ADAL" clId="{6A8D018B-E4E9-464C-9DD4-84FF4B61639F}" dt="2020-11-04T16:20:27.234" v="893" actId="114"/>
          <ac:spMkLst>
            <pc:docMk/>
            <pc:sldMk cId="0" sldId="322"/>
            <ac:spMk id="586" creationId="{00000000-0000-0000-0000-000000000000}"/>
          </ac:spMkLst>
        </pc:spChg>
      </pc:sldChg>
      <pc:sldChg chg="modSp mod">
        <pc:chgData name="Patrik Hrkút" userId="69b41f3f-cce6-4833-b1b6-94a378442888" providerId="ADAL" clId="{6A8D018B-E4E9-464C-9DD4-84FF4B61639F}" dt="2020-11-04T16:19:03.349" v="854" actId="1076"/>
        <pc:sldMkLst>
          <pc:docMk/>
          <pc:sldMk cId="0" sldId="329"/>
        </pc:sldMkLst>
        <pc:spChg chg="mod">
          <ac:chgData name="Patrik Hrkút" userId="69b41f3f-cce6-4833-b1b6-94a378442888" providerId="ADAL" clId="{6A8D018B-E4E9-464C-9DD4-84FF4B61639F}" dt="2020-11-04T16:19:03.349" v="854" actId="1076"/>
          <ac:spMkLst>
            <pc:docMk/>
            <pc:sldMk cId="0" sldId="329"/>
            <ac:spMk id="4" creationId="{5A604814-F513-4878-AB86-95CBA8A28E1C}"/>
          </ac:spMkLst>
        </pc:spChg>
      </pc:sldChg>
      <pc:sldChg chg="modSp mod">
        <pc:chgData name="Patrik Hrkút" userId="69b41f3f-cce6-4833-b1b6-94a378442888" providerId="ADAL" clId="{6A8D018B-E4E9-464C-9DD4-84FF4B61639F}" dt="2020-11-04T15:40:12.015" v="386" actId="108"/>
        <pc:sldMkLst>
          <pc:docMk/>
          <pc:sldMk cId="3358741002" sldId="332"/>
        </pc:sldMkLst>
        <pc:spChg chg="mod">
          <ac:chgData name="Patrik Hrkút" userId="69b41f3f-cce6-4833-b1b6-94a378442888" providerId="ADAL" clId="{6A8D018B-E4E9-464C-9DD4-84FF4B61639F}" dt="2020-11-04T15:40:12.015" v="386" actId="108"/>
          <ac:spMkLst>
            <pc:docMk/>
            <pc:sldMk cId="3358741002" sldId="332"/>
            <ac:spMk id="149" creationId="{00000000-0000-0000-0000-000000000000}"/>
          </ac:spMkLst>
        </pc:spChg>
      </pc:sldChg>
      <pc:sldChg chg="modSp mod">
        <pc:chgData name="Patrik Hrkút" userId="69b41f3f-cce6-4833-b1b6-94a378442888" providerId="ADAL" clId="{6A8D018B-E4E9-464C-9DD4-84FF4B61639F}" dt="2020-11-04T16:24:33.288" v="920" actId="20577"/>
        <pc:sldMkLst>
          <pc:docMk/>
          <pc:sldMk cId="1188967882" sldId="335"/>
        </pc:sldMkLst>
        <pc:spChg chg="mod">
          <ac:chgData name="Patrik Hrkút" userId="69b41f3f-cce6-4833-b1b6-94a378442888" providerId="ADAL" clId="{6A8D018B-E4E9-464C-9DD4-84FF4B61639F}" dt="2020-11-04T16:24:33.288" v="920" actId="20577"/>
          <ac:spMkLst>
            <pc:docMk/>
            <pc:sldMk cId="1188967882" sldId="335"/>
            <ac:spMk id="2" creationId="{73D5477E-1ABE-4204-A49A-E74423F5147D}"/>
          </ac:spMkLst>
        </pc:spChg>
      </pc:sldChg>
    </pc:docChg>
  </pc:docChgLst>
  <pc:docChgLst>
    <pc:chgData name="Patrik Hrkút" userId="69b41f3f-cce6-4833-b1b6-94a378442888" providerId="ADAL" clId="{FA41BB8B-E8DC-437A-BE24-1809D3E9AA1B}"/>
    <pc:docChg chg="undo custSel addSld modSld">
      <pc:chgData name="Patrik Hrkút" userId="69b41f3f-cce6-4833-b1b6-94a378442888" providerId="ADAL" clId="{FA41BB8B-E8DC-437A-BE24-1809D3E9AA1B}" dt="2022-10-20T14:08:28.015" v="329" actId="15"/>
      <pc:docMkLst>
        <pc:docMk/>
      </pc:docMkLst>
      <pc:sldChg chg="modSp mod">
        <pc:chgData name="Patrik Hrkút" userId="69b41f3f-cce6-4833-b1b6-94a378442888" providerId="ADAL" clId="{FA41BB8B-E8DC-437A-BE24-1809D3E9AA1B}" dt="2022-10-14T08:56:59.910" v="3"/>
        <pc:sldMkLst>
          <pc:docMk/>
          <pc:sldMk cId="0" sldId="256"/>
        </pc:sldMkLst>
        <pc:spChg chg="mod">
          <ac:chgData name="Patrik Hrkút" userId="69b41f3f-cce6-4833-b1b6-94a378442888" providerId="ADAL" clId="{FA41BB8B-E8DC-437A-BE24-1809D3E9AA1B}" dt="2022-10-14T08:56:59.910" v="3"/>
          <ac:spMkLst>
            <pc:docMk/>
            <pc:sldMk cId="0" sldId="256"/>
            <ac:spMk id="105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3:32:47.347" v="4" actId="6549"/>
        <pc:sldMkLst>
          <pc:docMk/>
          <pc:sldMk cId="0" sldId="259"/>
        </pc:sldMkLst>
        <pc:spChg chg="mod">
          <ac:chgData name="Patrik Hrkút" userId="69b41f3f-cce6-4833-b1b6-94a378442888" providerId="ADAL" clId="{FA41BB8B-E8DC-437A-BE24-1809D3E9AA1B}" dt="2022-10-20T13:32:47.347" v="4" actId="6549"/>
          <ac:spMkLst>
            <pc:docMk/>
            <pc:sldMk cId="0" sldId="259"/>
            <ac:spMk id="128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3:38:16.092" v="97" actId="6549"/>
        <pc:sldMkLst>
          <pc:docMk/>
          <pc:sldMk cId="0" sldId="263"/>
        </pc:sldMkLst>
        <pc:spChg chg="mod">
          <ac:chgData name="Patrik Hrkút" userId="69b41f3f-cce6-4833-b1b6-94a378442888" providerId="ADAL" clId="{FA41BB8B-E8DC-437A-BE24-1809D3E9AA1B}" dt="2022-10-20T13:38:16.092" v="97" actId="6549"/>
          <ac:spMkLst>
            <pc:docMk/>
            <pc:sldMk cId="0" sldId="263"/>
            <ac:spMk id="2" creationId="{67DD5DB3-6A8A-4E20-AF81-1D9A2F3889A8}"/>
          </ac:spMkLst>
        </pc:spChg>
      </pc:sldChg>
      <pc:sldChg chg="addSp delSp modSp mod">
        <pc:chgData name="Patrik Hrkút" userId="69b41f3f-cce6-4833-b1b6-94a378442888" providerId="ADAL" clId="{FA41BB8B-E8DC-437A-BE24-1809D3E9AA1B}" dt="2022-10-20T13:44:52.710" v="109" actId="1076"/>
        <pc:sldMkLst>
          <pc:docMk/>
          <pc:sldMk cId="0" sldId="267"/>
        </pc:sldMkLst>
        <pc:picChg chg="add mod">
          <ac:chgData name="Patrik Hrkút" userId="69b41f3f-cce6-4833-b1b6-94a378442888" providerId="ADAL" clId="{FA41BB8B-E8DC-437A-BE24-1809D3E9AA1B}" dt="2022-10-20T13:44:52.710" v="109" actId="1076"/>
          <ac:picMkLst>
            <pc:docMk/>
            <pc:sldMk cId="0" sldId="267"/>
            <ac:picMk id="3" creationId="{CCED6621-2010-02CD-146D-215BA812714D}"/>
          </ac:picMkLst>
        </pc:picChg>
        <pc:picChg chg="del">
          <ac:chgData name="Patrik Hrkút" userId="69b41f3f-cce6-4833-b1b6-94a378442888" providerId="ADAL" clId="{FA41BB8B-E8DC-437A-BE24-1809D3E9AA1B}" dt="2022-10-20T13:41:08.730" v="102" actId="478"/>
          <ac:picMkLst>
            <pc:docMk/>
            <pc:sldMk cId="0" sldId="267"/>
            <ac:picMk id="4" creationId="{64EE7B84-A64D-4172-AE14-992CDF16D567}"/>
          </ac:picMkLst>
        </pc:picChg>
        <pc:picChg chg="del">
          <ac:chgData name="Patrik Hrkút" userId="69b41f3f-cce6-4833-b1b6-94a378442888" providerId="ADAL" clId="{FA41BB8B-E8DC-437A-BE24-1809D3E9AA1B}" dt="2022-10-20T13:44:20.763" v="103" actId="478"/>
          <ac:picMkLst>
            <pc:docMk/>
            <pc:sldMk cId="0" sldId="267"/>
            <ac:picMk id="5" creationId="{C04E2757-59CD-47AA-97AB-BBF2EA081535}"/>
          </ac:picMkLst>
        </pc:picChg>
        <pc:picChg chg="add mod">
          <ac:chgData name="Patrik Hrkút" userId="69b41f3f-cce6-4833-b1b6-94a378442888" providerId="ADAL" clId="{FA41BB8B-E8DC-437A-BE24-1809D3E9AA1B}" dt="2022-10-20T13:44:50.692" v="108" actId="1076"/>
          <ac:picMkLst>
            <pc:docMk/>
            <pc:sldMk cId="0" sldId="267"/>
            <ac:picMk id="6" creationId="{E28CA0B1-DA89-DC95-B1E5-859FA7EAD8B3}"/>
          </ac:picMkLst>
        </pc:picChg>
      </pc:sldChg>
      <pc:sldChg chg="addSp delSp modSp mod">
        <pc:chgData name="Patrik Hrkút" userId="69b41f3f-cce6-4833-b1b6-94a378442888" providerId="ADAL" clId="{FA41BB8B-E8DC-437A-BE24-1809D3E9AA1B}" dt="2022-10-20T13:40:49.792" v="101" actId="1076"/>
        <pc:sldMkLst>
          <pc:docMk/>
          <pc:sldMk cId="0" sldId="268"/>
        </pc:sldMkLst>
        <pc:picChg chg="add mod">
          <ac:chgData name="Patrik Hrkút" userId="69b41f3f-cce6-4833-b1b6-94a378442888" providerId="ADAL" clId="{FA41BB8B-E8DC-437A-BE24-1809D3E9AA1B}" dt="2022-10-20T13:40:49.792" v="101" actId="1076"/>
          <ac:picMkLst>
            <pc:docMk/>
            <pc:sldMk cId="0" sldId="268"/>
            <ac:picMk id="4" creationId="{866AFFDB-E7EF-5376-8933-45A83E0040BA}"/>
          </ac:picMkLst>
        </pc:picChg>
        <pc:picChg chg="del">
          <ac:chgData name="Patrik Hrkút" userId="69b41f3f-cce6-4833-b1b6-94a378442888" providerId="ADAL" clId="{FA41BB8B-E8DC-437A-BE24-1809D3E9AA1B}" dt="2022-10-20T13:40:39.677" v="99" actId="478"/>
          <ac:picMkLst>
            <pc:docMk/>
            <pc:sldMk cId="0" sldId="268"/>
            <ac:picMk id="7" creationId="{51E26ACF-74D6-4CB8-892A-D1FD6EDE5C66}"/>
          </ac:picMkLst>
        </pc:picChg>
      </pc:sldChg>
      <pc:sldChg chg="modSp mod">
        <pc:chgData name="Patrik Hrkút" userId="69b41f3f-cce6-4833-b1b6-94a378442888" providerId="ADAL" clId="{FA41BB8B-E8DC-437A-BE24-1809D3E9AA1B}" dt="2022-10-20T13:36:32.565" v="30" actId="108"/>
        <pc:sldMkLst>
          <pc:docMk/>
          <pc:sldMk cId="0" sldId="271"/>
        </pc:sldMkLst>
        <pc:spChg chg="mod">
          <ac:chgData name="Patrik Hrkút" userId="69b41f3f-cce6-4833-b1b6-94a378442888" providerId="ADAL" clId="{FA41BB8B-E8DC-437A-BE24-1809D3E9AA1B}" dt="2022-10-20T13:36:00.098" v="14" actId="1076"/>
          <ac:spMkLst>
            <pc:docMk/>
            <pc:sldMk cId="0" sldId="271"/>
            <ac:spMk id="2" creationId="{ED437DAE-D1F7-4EB2-B218-0EB8CB9AAD28}"/>
          </ac:spMkLst>
        </pc:spChg>
        <pc:spChg chg="mod">
          <ac:chgData name="Patrik Hrkút" userId="69b41f3f-cce6-4833-b1b6-94a378442888" providerId="ADAL" clId="{FA41BB8B-E8DC-437A-BE24-1809D3E9AA1B}" dt="2022-10-20T13:36:32.565" v="30" actId="108"/>
          <ac:spMkLst>
            <pc:docMk/>
            <pc:sldMk cId="0" sldId="271"/>
            <ac:spMk id="222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3:46:28.279" v="118" actId="14100"/>
        <pc:sldMkLst>
          <pc:docMk/>
          <pc:sldMk cId="3539811185" sldId="272"/>
        </pc:sldMkLst>
        <pc:spChg chg="mod">
          <ac:chgData name="Patrik Hrkút" userId="69b41f3f-cce6-4833-b1b6-94a378442888" providerId="ADAL" clId="{FA41BB8B-E8DC-437A-BE24-1809D3E9AA1B}" dt="2022-10-20T13:46:28.279" v="118" actId="14100"/>
          <ac:spMkLst>
            <pc:docMk/>
            <pc:sldMk cId="3539811185" sldId="272"/>
            <ac:spMk id="7" creationId="{759CF36D-C5C3-4E99-B4DE-96AA921C70C0}"/>
          </ac:spMkLst>
        </pc:spChg>
      </pc:sldChg>
      <pc:sldChg chg="modSp mod">
        <pc:chgData name="Patrik Hrkút" userId="69b41f3f-cce6-4833-b1b6-94a378442888" providerId="ADAL" clId="{FA41BB8B-E8DC-437A-BE24-1809D3E9AA1B}" dt="2022-10-20T13:47:33.128" v="119" actId="255"/>
        <pc:sldMkLst>
          <pc:docMk/>
          <pc:sldMk cId="0" sldId="275"/>
        </pc:sldMkLst>
        <pc:spChg chg="mod">
          <ac:chgData name="Patrik Hrkút" userId="69b41f3f-cce6-4833-b1b6-94a378442888" providerId="ADAL" clId="{FA41BB8B-E8DC-437A-BE24-1809D3E9AA1B}" dt="2022-10-20T13:47:33.128" v="119" actId="255"/>
          <ac:spMkLst>
            <pc:docMk/>
            <pc:sldMk cId="0" sldId="275"/>
            <ac:spMk id="3" creationId="{79E330A9-E958-44B1-BC3E-7095D384DA18}"/>
          </ac:spMkLst>
        </pc:spChg>
      </pc:sldChg>
      <pc:sldChg chg="addSp delSp mod">
        <pc:chgData name="Patrik Hrkút" userId="69b41f3f-cce6-4833-b1b6-94a378442888" providerId="ADAL" clId="{FA41BB8B-E8DC-437A-BE24-1809D3E9AA1B}" dt="2022-10-10T08:00:58.161" v="1" actId="22"/>
        <pc:sldMkLst>
          <pc:docMk/>
          <pc:sldMk cId="0" sldId="277"/>
        </pc:sldMkLst>
        <pc:spChg chg="add del">
          <ac:chgData name="Patrik Hrkút" userId="69b41f3f-cce6-4833-b1b6-94a378442888" providerId="ADAL" clId="{FA41BB8B-E8DC-437A-BE24-1809D3E9AA1B}" dt="2022-10-10T08:00:58.161" v="1" actId="22"/>
          <ac:spMkLst>
            <pc:docMk/>
            <pc:sldMk cId="0" sldId="277"/>
            <ac:spMk id="3" creationId="{86539903-9175-78E7-F408-BECC63E1A1AC}"/>
          </ac:spMkLst>
        </pc:spChg>
      </pc:sldChg>
      <pc:sldChg chg="modSp mod">
        <pc:chgData name="Patrik Hrkút" userId="69b41f3f-cce6-4833-b1b6-94a378442888" providerId="ADAL" clId="{FA41BB8B-E8DC-437A-BE24-1809D3E9AA1B}" dt="2022-10-20T13:56:42.033" v="225" actId="20577"/>
        <pc:sldMkLst>
          <pc:docMk/>
          <pc:sldMk cId="0" sldId="283"/>
        </pc:sldMkLst>
        <pc:spChg chg="mod">
          <ac:chgData name="Patrik Hrkút" userId="69b41f3f-cce6-4833-b1b6-94a378442888" providerId="ADAL" clId="{FA41BB8B-E8DC-437A-BE24-1809D3E9AA1B}" dt="2022-10-20T13:56:42.033" v="225" actId="20577"/>
          <ac:spMkLst>
            <pc:docMk/>
            <pc:sldMk cId="0" sldId="283"/>
            <ac:spMk id="312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3:57:39.698" v="229" actId="20577"/>
        <pc:sldMkLst>
          <pc:docMk/>
          <pc:sldMk cId="0" sldId="285"/>
        </pc:sldMkLst>
        <pc:spChg chg="mod">
          <ac:chgData name="Patrik Hrkút" userId="69b41f3f-cce6-4833-b1b6-94a378442888" providerId="ADAL" clId="{FA41BB8B-E8DC-437A-BE24-1809D3E9AA1B}" dt="2022-10-20T13:57:39.698" v="229" actId="20577"/>
          <ac:spMkLst>
            <pc:docMk/>
            <pc:sldMk cId="0" sldId="285"/>
            <ac:spMk id="326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3:58:46.970" v="230" actId="313"/>
        <pc:sldMkLst>
          <pc:docMk/>
          <pc:sldMk cId="0" sldId="312"/>
        </pc:sldMkLst>
        <pc:spChg chg="mod">
          <ac:chgData name="Patrik Hrkút" userId="69b41f3f-cce6-4833-b1b6-94a378442888" providerId="ADAL" clId="{FA41BB8B-E8DC-437A-BE24-1809D3E9AA1B}" dt="2022-10-20T13:58:46.970" v="230" actId="313"/>
          <ac:spMkLst>
            <pc:docMk/>
            <pc:sldMk cId="0" sldId="312"/>
            <ac:spMk id="516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3:59:20.694" v="232" actId="20577"/>
        <pc:sldMkLst>
          <pc:docMk/>
          <pc:sldMk cId="0" sldId="315"/>
        </pc:sldMkLst>
        <pc:spChg chg="mod">
          <ac:chgData name="Patrik Hrkút" userId="69b41f3f-cce6-4833-b1b6-94a378442888" providerId="ADAL" clId="{FA41BB8B-E8DC-437A-BE24-1809D3E9AA1B}" dt="2022-10-20T13:59:20.694" v="232" actId="20577"/>
          <ac:spMkLst>
            <pc:docMk/>
            <pc:sldMk cId="0" sldId="315"/>
            <ac:spMk id="537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3:53:51.691" v="194" actId="6549"/>
        <pc:sldMkLst>
          <pc:docMk/>
          <pc:sldMk cId="0" sldId="322"/>
        </pc:sldMkLst>
        <pc:spChg chg="mod">
          <ac:chgData name="Patrik Hrkút" userId="69b41f3f-cce6-4833-b1b6-94a378442888" providerId="ADAL" clId="{FA41BB8B-E8DC-437A-BE24-1809D3E9AA1B}" dt="2022-10-20T13:53:51.691" v="194" actId="6549"/>
          <ac:spMkLst>
            <pc:docMk/>
            <pc:sldMk cId="0" sldId="322"/>
            <ac:spMk id="579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3:55:15.298" v="207" actId="20577"/>
        <pc:sldMkLst>
          <pc:docMk/>
          <pc:sldMk cId="0" sldId="325"/>
        </pc:sldMkLst>
        <pc:spChg chg="mod">
          <ac:chgData name="Patrik Hrkút" userId="69b41f3f-cce6-4833-b1b6-94a378442888" providerId="ADAL" clId="{FA41BB8B-E8DC-437A-BE24-1809D3E9AA1B}" dt="2022-10-20T13:55:15.298" v="207" actId="20577"/>
          <ac:spMkLst>
            <pc:docMk/>
            <pc:sldMk cId="0" sldId="325"/>
            <ac:spMk id="600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3:55:42.833" v="210" actId="1076"/>
        <pc:sldMkLst>
          <pc:docMk/>
          <pc:sldMk cId="0" sldId="326"/>
        </pc:sldMkLst>
        <pc:spChg chg="mod">
          <ac:chgData name="Patrik Hrkút" userId="69b41f3f-cce6-4833-b1b6-94a378442888" providerId="ADAL" clId="{FA41BB8B-E8DC-437A-BE24-1809D3E9AA1B}" dt="2022-10-20T13:55:42.833" v="210" actId="1076"/>
          <ac:spMkLst>
            <pc:docMk/>
            <pc:sldMk cId="0" sldId="326"/>
            <ac:spMk id="2" creationId="{5F997F15-8C88-4E7C-A9A9-57654F19F4DF}"/>
          </ac:spMkLst>
        </pc:spChg>
      </pc:sldChg>
      <pc:sldChg chg="modSp mod">
        <pc:chgData name="Patrik Hrkút" userId="69b41f3f-cce6-4833-b1b6-94a378442888" providerId="ADAL" clId="{FA41BB8B-E8DC-437A-BE24-1809D3E9AA1B}" dt="2022-10-20T13:56:16.785" v="218"/>
        <pc:sldMkLst>
          <pc:docMk/>
          <pc:sldMk cId="0" sldId="328"/>
        </pc:sldMkLst>
        <pc:spChg chg="mod">
          <ac:chgData name="Patrik Hrkút" userId="69b41f3f-cce6-4833-b1b6-94a378442888" providerId="ADAL" clId="{FA41BB8B-E8DC-437A-BE24-1809D3E9AA1B}" dt="2022-10-20T13:56:16.785" v="218"/>
          <ac:spMkLst>
            <pc:docMk/>
            <pc:sldMk cId="0" sldId="328"/>
            <ac:spMk id="622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3:56:28.612" v="221" actId="6549"/>
        <pc:sldMkLst>
          <pc:docMk/>
          <pc:sldMk cId="0" sldId="329"/>
        </pc:sldMkLst>
        <pc:spChg chg="mod">
          <ac:chgData name="Patrik Hrkút" userId="69b41f3f-cce6-4833-b1b6-94a378442888" providerId="ADAL" clId="{FA41BB8B-E8DC-437A-BE24-1809D3E9AA1B}" dt="2022-10-20T13:56:28.612" v="221" actId="6549"/>
          <ac:spMkLst>
            <pc:docMk/>
            <pc:sldMk cId="0" sldId="329"/>
            <ac:spMk id="628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3:34:45.359" v="11" actId="1076"/>
        <pc:sldMkLst>
          <pc:docMk/>
          <pc:sldMk cId="3358741002" sldId="332"/>
        </pc:sldMkLst>
        <pc:spChg chg="mod">
          <ac:chgData name="Patrik Hrkút" userId="69b41f3f-cce6-4833-b1b6-94a378442888" providerId="ADAL" clId="{FA41BB8B-E8DC-437A-BE24-1809D3E9AA1B}" dt="2022-10-20T13:34:45.359" v="11" actId="1076"/>
          <ac:spMkLst>
            <pc:docMk/>
            <pc:sldMk cId="3358741002" sldId="332"/>
            <ac:spMk id="14" creationId="{8CF440F4-F158-4BF7-8627-8B4918FCE691}"/>
          </ac:spMkLst>
        </pc:spChg>
      </pc:sldChg>
      <pc:sldChg chg="modSp mod">
        <pc:chgData name="Patrik Hrkút" userId="69b41f3f-cce6-4833-b1b6-94a378442888" providerId="ADAL" clId="{FA41BB8B-E8DC-437A-BE24-1809D3E9AA1B}" dt="2022-10-20T13:45:46.248" v="115" actId="1076"/>
        <pc:sldMkLst>
          <pc:docMk/>
          <pc:sldMk cId="1128076540" sldId="336"/>
        </pc:sldMkLst>
        <pc:spChg chg="mod">
          <ac:chgData name="Patrik Hrkút" userId="69b41f3f-cce6-4833-b1b6-94a378442888" providerId="ADAL" clId="{FA41BB8B-E8DC-437A-BE24-1809D3E9AA1B}" dt="2022-10-20T13:45:22.585" v="110" actId="20577"/>
          <ac:spMkLst>
            <pc:docMk/>
            <pc:sldMk cId="1128076540" sldId="336"/>
            <ac:spMk id="3" creationId="{C61D472C-8978-4792-B5D9-67E0A1E5CA5D}"/>
          </ac:spMkLst>
        </pc:spChg>
        <pc:spChg chg="mod">
          <ac:chgData name="Patrik Hrkút" userId="69b41f3f-cce6-4833-b1b6-94a378442888" providerId="ADAL" clId="{FA41BB8B-E8DC-437A-BE24-1809D3E9AA1B}" dt="2022-10-20T13:45:46.248" v="115" actId="1076"/>
          <ac:spMkLst>
            <pc:docMk/>
            <pc:sldMk cId="1128076540" sldId="336"/>
            <ac:spMk id="6" creationId="{0E2C7A87-1813-4E33-A687-3268BD1C48F0}"/>
          </ac:spMkLst>
        </pc:spChg>
      </pc:sldChg>
      <pc:sldChg chg="modSp mod">
        <pc:chgData name="Patrik Hrkút" userId="69b41f3f-cce6-4833-b1b6-94a378442888" providerId="ADAL" clId="{FA41BB8B-E8DC-437A-BE24-1809D3E9AA1B}" dt="2022-10-20T13:50:21.983" v="183" actId="20577"/>
        <pc:sldMkLst>
          <pc:docMk/>
          <pc:sldMk cId="0" sldId="338"/>
        </pc:sldMkLst>
        <pc:spChg chg="mod">
          <ac:chgData name="Patrik Hrkút" userId="69b41f3f-cce6-4833-b1b6-94a378442888" providerId="ADAL" clId="{FA41BB8B-E8DC-437A-BE24-1809D3E9AA1B}" dt="2022-10-20T13:50:00.438" v="152" actId="6549"/>
          <ac:spMkLst>
            <pc:docMk/>
            <pc:sldMk cId="0" sldId="338"/>
            <ac:spMk id="516" creationId="{00000000-0000-0000-0000-000000000000}"/>
          </ac:spMkLst>
        </pc:spChg>
        <pc:spChg chg="mod">
          <ac:chgData name="Patrik Hrkút" userId="69b41f3f-cce6-4833-b1b6-94a378442888" providerId="ADAL" clId="{FA41BB8B-E8DC-437A-BE24-1809D3E9AA1B}" dt="2022-10-20T13:50:04.136" v="156" actId="20577"/>
          <ac:spMkLst>
            <pc:docMk/>
            <pc:sldMk cId="0" sldId="338"/>
            <ac:spMk id="518" creationId="{00000000-0000-0000-0000-000000000000}"/>
          </ac:spMkLst>
        </pc:spChg>
        <pc:spChg chg="mod">
          <ac:chgData name="Patrik Hrkút" userId="69b41f3f-cce6-4833-b1b6-94a378442888" providerId="ADAL" clId="{FA41BB8B-E8DC-437A-BE24-1809D3E9AA1B}" dt="2022-10-20T13:50:21.983" v="183" actId="20577"/>
          <ac:spMkLst>
            <pc:docMk/>
            <pc:sldMk cId="0" sldId="338"/>
            <ac:spMk id="519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3:50:52.096" v="193" actId="20577"/>
        <pc:sldMkLst>
          <pc:docMk/>
          <pc:sldMk cId="1931050978" sldId="339"/>
        </pc:sldMkLst>
        <pc:spChg chg="mod">
          <ac:chgData name="Patrik Hrkút" userId="69b41f3f-cce6-4833-b1b6-94a378442888" providerId="ADAL" clId="{FA41BB8B-E8DC-437A-BE24-1809D3E9AA1B}" dt="2022-10-20T13:50:50.474" v="192" actId="20577"/>
          <ac:spMkLst>
            <pc:docMk/>
            <pc:sldMk cId="1931050978" sldId="339"/>
            <ac:spMk id="5" creationId="{3BB50058-AD83-436E-87FF-D6F7050F4D32}"/>
          </ac:spMkLst>
        </pc:spChg>
        <pc:spChg chg="mod">
          <ac:chgData name="Patrik Hrkút" userId="69b41f3f-cce6-4833-b1b6-94a378442888" providerId="ADAL" clId="{FA41BB8B-E8DC-437A-BE24-1809D3E9AA1B}" dt="2022-10-20T13:50:52.096" v="193" actId="20577"/>
          <ac:spMkLst>
            <pc:docMk/>
            <pc:sldMk cId="1931050978" sldId="339"/>
            <ac:spMk id="7" creationId="{B186937A-E237-47DB-8EE6-4E1641ABED44}"/>
          </ac:spMkLst>
        </pc:spChg>
      </pc:sldChg>
      <pc:sldChg chg="modSp mod">
        <pc:chgData name="Patrik Hrkút" userId="69b41f3f-cce6-4833-b1b6-94a378442888" providerId="ADAL" clId="{FA41BB8B-E8DC-437A-BE24-1809D3E9AA1B}" dt="2022-10-20T14:00:40.168" v="242" actId="6549"/>
        <pc:sldMkLst>
          <pc:docMk/>
          <pc:sldMk cId="0" sldId="340"/>
        </pc:sldMkLst>
        <pc:spChg chg="mod">
          <ac:chgData name="Patrik Hrkút" userId="69b41f3f-cce6-4833-b1b6-94a378442888" providerId="ADAL" clId="{FA41BB8B-E8DC-437A-BE24-1809D3E9AA1B}" dt="2022-10-20T14:00:40.168" v="242" actId="6549"/>
          <ac:spMkLst>
            <pc:docMk/>
            <pc:sldMk cId="0" sldId="340"/>
            <ac:spMk id="544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4:01:23.069" v="250" actId="790"/>
        <pc:sldMkLst>
          <pc:docMk/>
          <pc:sldMk cId="0" sldId="341"/>
        </pc:sldMkLst>
        <pc:spChg chg="mod">
          <ac:chgData name="Patrik Hrkút" userId="69b41f3f-cce6-4833-b1b6-94a378442888" providerId="ADAL" clId="{FA41BB8B-E8DC-437A-BE24-1809D3E9AA1B}" dt="2022-10-20T14:00:59.009" v="247" actId="1076"/>
          <ac:spMkLst>
            <pc:docMk/>
            <pc:sldMk cId="0" sldId="341"/>
            <ac:spMk id="2" creationId="{9DF82988-9D99-480D-89B0-8A6B939C68A1}"/>
          </ac:spMkLst>
        </pc:spChg>
        <pc:spChg chg="mod">
          <ac:chgData name="Patrik Hrkút" userId="69b41f3f-cce6-4833-b1b6-94a378442888" providerId="ADAL" clId="{FA41BB8B-E8DC-437A-BE24-1809D3E9AA1B}" dt="2022-10-20T14:01:23.069" v="250" actId="790"/>
          <ac:spMkLst>
            <pc:docMk/>
            <pc:sldMk cId="0" sldId="341"/>
            <ac:spMk id="550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4:02:10.012" v="256" actId="790"/>
        <pc:sldMkLst>
          <pc:docMk/>
          <pc:sldMk cId="0" sldId="342"/>
        </pc:sldMkLst>
        <pc:spChg chg="mod">
          <ac:chgData name="Patrik Hrkút" userId="69b41f3f-cce6-4833-b1b6-94a378442888" providerId="ADAL" clId="{FA41BB8B-E8DC-437A-BE24-1809D3E9AA1B}" dt="2022-10-20T14:02:10.012" v="256" actId="790"/>
          <ac:spMkLst>
            <pc:docMk/>
            <pc:sldMk cId="0" sldId="342"/>
            <ac:spMk id="558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4:02:57.914" v="266" actId="6549"/>
        <pc:sldMkLst>
          <pc:docMk/>
          <pc:sldMk cId="0" sldId="343"/>
        </pc:sldMkLst>
        <pc:spChg chg="mod">
          <ac:chgData name="Patrik Hrkút" userId="69b41f3f-cce6-4833-b1b6-94a378442888" providerId="ADAL" clId="{FA41BB8B-E8DC-437A-BE24-1809D3E9AA1B}" dt="2022-10-20T14:02:57.914" v="266" actId="6549"/>
          <ac:spMkLst>
            <pc:docMk/>
            <pc:sldMk cId="0" sldId="343"/>
            <ac:spMk id="4" creationId="{40F1CFC7-209A-4750-9BB8-2FB8A4F827FA}"/>
          </ac:spMkLst>
        </pc:spChg>
        <pc:spChg chg="mod">
          <ac:chgData name="Patrik Hrkút" userId="69b41f3f-cce6-4833-b1b6-94a378442888" providerId="ADAL" clId="{FA41BB8B-E8DC-437A-BE24-1809D3E9AA1B}" dt="2022-10-20T14:02:32.867" v="257" actId="790"/>
          <ac:spMkLst>
            <pc:docMk/>
            <pc:sldMk cId="0" sldId="343"/>
            <ac:spMk id="564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4:03:26.340" v="270" actId="790"/>
        <pc:sldMkLst>
          <pc:docMk/>
          <pc:sldMk cId="0" sldId="344"/>
        </pc:sldMkLst>
        <pc:spChg chg="mod">
          <ac:chgData name="Patrik Hrkút" userId="69b41f3f-cce6-4833-b1b6-94a378442888" providerId="ADAL" clId="{FA41BB8B-E8DC-437A-BE24-1809D3E9AA1B}" dt="2022-10-20T14:03:26.340" v="270" actId="790"/>
          <ac:spMkLst>
            <pc:docMk/>
            <pc:sldMk cId="0" sldId="344"/>
            <ac:spMk id="586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4:05:22.020" v="299" actId="790"/>
        <pc:sldMkLst>
          <pc:docMk/>
          <pc:sldMk cId="0" sldId="345"/>
        </pc:sldMkLst>
        <pc:spChg chg="mod">
          <ac:chgData name="Patrik Hrkút" userId="69b41f3f-cce6-4833-b1b6-94a378442888" providerId="ADAL" clId="{FA41BB8B-E8DC-437A-BE24-1809D3E9AA1B}" dt="2022-10-20T14:03:48.783" v="272" actId="790"/>
          <ac:spMkLst>
            <pc:docMk/>
            <pc:sldMk cId="0" sldId="345"/>
            <ac:spMk id="592" creationId="{00000000-0000-0000-0000-000000000000}"/>
          </ac:spMkLst>
        </pc:spChg>
        <pc:spChg chg="mod">
          <ac:chgData name="Patrik Hrkút" userId="69b41f3f-cce6-4833-b1b6-94a378442888" providerId="ADAL" clId="{FA41BB8B-E8DC-437A-BE24-1809D3E9AA1B}" dt="2022-10-20T14:05:22.020" v="299" actId="790"/>
          <ac:spMkLst>
            <pc:docMk/>
            <pc:sldMk cId="0" sldId="345"/>
            <ac:spMk id="593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4:05:48.865" v="307" actId="1076"/>
        <pc:sldMkLst>
          <pc:docMk/>
          <pc:sldMk cId="0" sldId="346"/>
        </pc:sldMkLst>
        <pc:spChg chg="mod">
          <ac:chgData name="Patrik Hrkút" userId="69b41f3f-cce6-4833-b1b6-94a378442888" providerId="ADAL" clId="{FA41BB8B-E8DC-437A-BE24-1809D3E9AA1B}" dt="2022-10-20T14:05:48.865" v="307" actId="1076"/>
          <ac:spMkLst>
            <pc:docMk/>
            <pc:sldMk cId="0" sldId="346"/>
            <ac:spMk id="2" creationId="{6FEED929-113B-47F5-A54D-75A57BCCDCD5}"/>
          </ac:spMkLst>
        </pc:spChg>
        <pc:spChg chg="mod">
          <ac:chgData name="Patrik Hrkút" userId="69b41f3f-cce6-4833-b1b6-94a378442888" providerId="ADAL" clId="{FA41BB8B-E8DC-437A-BE24-1809D3E9AA1B}" dt="2022-10-20T14:05:30.567" v="300" actId="790"/>
          <ac:spMkLst>
            <pc:docMk/>
            <pc:sldMk cId="0" sldId="346"/>
            <ac:spMk id="599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4:06:09.857" v="311" actId="313"/>
        <pc:sldMkLst>
          <pc:docMk/>
          <pc:sldMk cId="0" sldId="347"/>
        </pc:sldMkLst>
        <pc:spChg chg="mod">
          <ac:chgData name="Patrik Hrkút" userId="69b41f3f-cce6-4833-b1b6-94a378442888" providerId="ADAL" clId="{FA41BB8B-E8DC-437A-BE24-1809D3E9AA1B}" dt="2022-10-20T14:06:09.857" v="311" actId="313"/>
          <ac:spMkLst>
            <pc:docMk/>
            <pc:sldMk cId="0" sldId="347"/>
            <ac:spMk id="607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4:06:34.251" v="312" actId="790"/>
        <pc:sldMkLst>
          <pc:docMk/>
          <pc:sldMk cId="0" sldId="348"/>
        </pc:sldMkLst>
        <pc:spChg chg="mod">
          <ac:chgData name="Patrik Hrkút" userId="69b41f3f-cce6-4833-b1b6-94a378442888" providerId="ADAL" clId="{FA41BB8B-E8DC-437A-BE24-1809D3E9AA1B}" dt="2022-10-20T14:06:34.251" v="312" actId="790"/>
          <ac:spMkLst>
            <pc:docMk/>
            <pc:sldMk cId="0" sldId="348"/>
            <ac:spMk id="613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4:06:44.974" v="315" actId="790"/>
        <pc:sldMkLst>
          <pc:docMk/>
          <pc:sldMk cId="0" sldId="349"/>
        </pc:sldMkLst>
        <pc:spChg chg="mod">
          <ac:chgData name="Patrik Hrkút" userId="69b41f3f-cce6-4833-b1b6-94a378442888" providerId="ADAL" clId="{FA41BB8B-E8DC-437A-BE24-1809D3E9AA1B}" dt="2022-10-20T14:06:44.974" v="315" actId="790"/>
          <ac:spMkLst>
            <pc:docMk/>
            <pc:sldMk cId="0" sldId="349"/>
            <ac:spMk id="621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4:07:21.724" v="320" actId="948"/>
        <pc:sldMkLst>
          <pc:docMk/>
          <pc:sldMk cId="0" sldId="350"/>
        </pc:sldMkLst>
        <pc:spChg chg="mod">
          <ac:chgData name="Patrik Hrkút" userId="69b41f3f-cce6-4833-b1b6-94a378442888" providerId="ADAL" clId="{FA41BB8B-E8DC-437A-BE24-1809D3E9AA1B}" dt="2022-10-20T14:07:21.724" v="320" actId="948"/>
          <ac:spMkLst>
            <pc:docMk/>
            <pc:sldMk cId="0" sldId="350"/>
            <ac:spMk id="628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4:08:02.082" v="327" actId="790"/>
        <pc:sldMkLst>
          <pc:docMk/>
          <pc:sldMk cId="0" sldId="351"/>
        </pc:sldMkLst>
        <pc:spChg chg="mod">
          <ac:chgData name="Patrik Hrkút" userId="69b41f3f-cce6-4833-b1b6-94a378442888" providerId="ADAL" clId="{FA41BB8B-E8DC-437A-BE24-1809D3E9AA1B}" dt="2022-10-20T14:07:52.361" v="326" actId="1076"/>
          <ac:spMkLst>
            <pc:docMk/>
            <pc:sldMk cId="0" sldId="351"/>
            <ac:spMk id="4" creationId="{5A604814-F513-4878-AB86-95CBA8A28E1C}"/>
          </ac:spMkLst>
        </pc:spChg>
        <pc:spChg chg="mod">
          <ac:chgData name="Patrik Hrkút" userId="69b41f3f-cce6-4833-b1b6-94a378442888" providerId="ADAL" clId="{FA41BB8B-E8DC-437A-BE24-1809D3E9AA1B}" dt="2022-10-20T14:08:02.082" v="327" actId="790"/>
          <ac:spMkLst>
            <pc:docMk/>
            <pc:sldMk cId="0" sldId="351"/>
            <ac:spMk id="634" creationId="{00000000-0000-0000-0000-000000000000}"/>
          </ac:spMkLst>
        </pc:spChg>
      </pc:sldChg>
      <pc:sldChg chg="modSp mod">
        <pc:chgData name="Patrik Hrkút" userId="69b41f3f-cce6-4833-b1b6-94a378442888" providerId="ADAL" clId="{FA41BB8B-E8DC-437A-BE24-1809D3E9AA1B}" dt="2022-10-20T14:08:28.015" v="329" actId="15"/>
        <pc:sldMkLst>
          <pc:docMk/>
          <pc:sldMk cId="1370172148" sldId="352"/>
        </pc:sldMkLst>
        <pc:spChg chg="mod">
          <ac:chgData name="Patrik Hrkút" userId="69b41f3f-cce6-4833-b1b6-94a378442888" providerId="ADAL" clId="{FA41BB8B-E8DC-437A-BE24-1809D3E9AA1B}" dt="2022-10-20T14:08:09.559" v="328" actId="790"/>
          <ac:spMkLst>
            <pc:docMk/>
            <pc:sldMk cId="1370172148" sldId="352"/>
            <ac:spMk id="2" creationId="{74521889-C4E9-E944-BCD6-F22EAA24E3B7}"/>
          </ac:spMkLst>
        </pc:spChg>
        <pc:spChg chg="mod">
          <ac:chgData name="Patrik Hrkút" userId="69b41f3f-cce6-4833-b1b6-94a378442888" providerId="ADAL" clId="{FA41BB8B-E8DC-437A-BE24-1809D3E9AA1B}" dt="2022-10-20T14:08:28.015" v="329" actId="15"/>
          <ac:spMkLst>
            <pc:docMk/>
            <pc:sldMk cId="1370172148" sldId="352"/>
            <ac:spMk id="3" creationId="{E05234BA-6560-2C4D-AD88-CEC3FBE78DE4}"/>
          </ac:spMkLst>
        </pc:spChg>
      </pc:sldChg>
      <pc:sldChg chg="add">
        <pc:chgData name="Patrik Hrkút" userId="69b41f3f-cce6-4833-b1b6-94a378442888" providerId="ADAL" clId="{FA41BB8B-E8DC-437A-BE24-1809D3E9AA1B}" dt="2022-10-10T08:01:05.501" v="2"/>
        <pc:sldMkLst>
          <pc:docMk/>
          <pc:sldMk cId="0" sldId="353"/>
        </pc:sldMkLst>
      </pc:sldChg>
    </pc:docChg>
  </pc:docChgLst>
  <pc:docChgLst>
    <pc:chgData name="Patrik Hrkút" userId="69b41f3f-cce6-4833-b1b6-94a378442888" providerId="ADAL" clId="{C20C0F36-0617-4EA2-9F9D-5896C205A54F}"/>
    <pc:docChg chg="undo custSel addSld delSld modSld sldOrd">
      <pc:chgData name="Patrik Hrkút" userId="69b41f3f-cce6-4833-b1b6-94a378442888" providerId="ADAL" clId="{C20C0F36-0617-4EA2-9F9D-5896C205A54F}" dt="2023-11-02T10:02:51.052" v="4906" actId="6549"/>
      <pc:docMkLst>
        <pc:docMk/>
      </pc:docMkLst>
      <pc:sldChg chg="addSp delSp modSp mod">
        <pc:chgData name="Patrik Hrkút" userId="69b41f3f-cce6-4833-b1b6-94a378442888" providerId="ADAL" clId="{C20C0F36-0617-4EA2-9F9D-5896C205A54F}" dt="2023-10-31T13:58:58.709" v="3306" actId="6549"/>
        <pc:sldMkLst>
          <pc:docMk/>
          <pc:sldMk cId="0" sldId="256"/>
        </pc:sldMkLst>
        <pc:spChg chg="add mod">
          <ac:chgData name="Patrik Hrkút" userId="69b41f3f-cce6-4833-b1b6-94a378442888" providerId="ADAL" clId="{C20C0F36-0617-4EA2-9F9D-5896C205A54F}" dt="2023-10-31T07:44:15.222" v="49"/>
          <ac:spMkLst>
            <pc:docMk/>
            <pc:sldMk cId="0" sldId="256"/>
            <ac:spMk id="2" creationId="{35746F15-D433-549F-5745-938472AD743B}"/>
          </ac:spMkLst>
        </pc:spChg>
        <pc:spChg chg="add mod">
          <ac:chgData name="Patrik Hrkút" userId="69b41f3f-cce6-4833-b1b6-94a378442888" providerId="ADAL" clId="{C20C0F36-0617-4EA2-9F9D-5896C205A54F}" dt="2023-10-31T07:44:18.498" v="50" actId="478"/>
          <ac:spMkLst>
            <pc:docMk/>
            <pc:sldMk cId="0" sldId="256"/>
            <ac:spMk id="4" creationId="{4ADC50F5-DCB8-9F82-EDD1-3620FA1A32B2}"/>
          </ac:spMkLst>
        </pc:spChg>
        <pc:spChg chg="add mod">
          <ac:chgData name="Patrik Hrkút" userId="69b41f3f-cce6-4833-b1b6-94a378442888" providerId="ADAL" clId="{C20C0F36-0617-4EA2-9F9D-5896C205A54F}" dt="2023-10-31T07:44:25.523" v="52"/>
          <ac:spMkLst>
            <pc:docMk/>
            <pc:sldMk cId="0" sldId="256"/>
            <ac:spMk id="5" creationId="{10EBCECA-09A6-09A7-96B8-329D9578D007}"/>
          </ac:spMkLst>
        </pc:spChg>
        <pc:spChg chg="mod">
          <ac:chgData name="Patrik Hrkút" userId="69b41f3f-cce6-4833-b1b6-94a378442888" providerId="ADAL" clId="{C20C0F36-0617-4EA2-9F9D-5896C205A54F}" dt="2023-10-31T13:58:58.709" v="3306" actId="6549"/>
          <ac:spMkLst>
            <pc:docMk/>
            <pc:sldMk cId="0" sldId="256"/>
            <ac:spMk id="104" creationId="{00000000-0000-0000-0000-000000000000}"/>
          </ac:spMkLst>
        </pc:spChg>
        <pc:spChg chg="del">
          <ac:chgData name="Patrik Hrkút" userId="69b41f3f-cce6-4833-b1b6-94a378442888" providerId="ADAL" clId="{C20C0F36-0617-4EA2-9F9D-5896C205A54F}" dt="2023-10-31T07:44:18.498" v="50" actId="478"/>
          <ac:spMkLst>
            <pc:docMk/>
            <pc:sldMk cId="0" sldId="256"/>
            <ac:spMk id="105" creationId="{00000000-0000-0000-0000-000000000000}"/>
          </ac:spMkLst>
        </pc:spChg>
        <pc:spChg chg="del">
          <ac:chgData name="Patrik Hrkút" userId="69b41f3f-cce6-4833-b1b6-94a378442888" providerId="ADAL" clId="{C20C0F36-0617-4EA2-9F9D-5896C205A54F}" dt="2023-10-31T07:44:25.170" v="51" actId="478"/>
          <ac:spMkLst>
            <pc:docMk/>
            <pc:sldMk cId="0" sldId="256"/>
            <ac:spMk id="107" creationId="{00000000-0000-0000-0000-000000000000}"/>
          </ac:spMkLst>
        </pc:spChg>
      </pc:sldChg>
      <pc:sldChg chg="modSp mod">
        <pc:chgData name="Patrik Hrkút" userId="69b41f3f-cce6-4833-b1b6-94a378442888" providerId="ADAL" clId="{C20C0F36-0617-4EA2-9F9D-5896C205A54F}" dt="2023-10-31T09:33:11.225" v="729" actId="20577"/>
        <pc:sldMkLst>
          <pc:docMk/>
          <pc:sldMk cId="0" sldId="257"/>
        </pc:sldMkLst>
        <pc:spChg chg="mod">
          <ac:chgData name="Patrik Hrkút" userId="69b41f3f-cce6-4833-b1b6-94a378442888" providerId="ADAL" clId="{C20C0F36-0617-4EA2-9F9D-5896C205A54F}" dt="2023-10-31T09:33:11.225" v="729" actId="20577"/>
          <ac:spMkLst>
            <pc:docMk/>
            <pc:sldMk cId="0" sldId="257"/>
            <ac:spMk id="113" creationId="{00000000-0000-0000-0000-000000000000}"/>
          </ac:spMkLst>
        </pc:spChg>
      </pc:sldChg>
      <pc:sldChg chg="modSp mod">
        <pc:chgData name="Patrik Hrkút" userId="69b41f3f-cce6-4833-b1b6-94a378442888" providerId="ADAL" clId="{C20C0F36-0617-4EA2-9F9D-5896C205A54F}" dt="2023-10-31T08:28:21.990" v="235" actId="790"/>
        <pc:sldMkLst>
          <pc:docMk/>
          <pc:sldMk cId="0" sldId="259"/>
        </pc:sldMkLst>
        <pc:spChg chg="mod">
          <ac:chgData name="Patrik Hrkút" userId="69b41f3f-cce6-4833-b1b6-94a378442888" providerId="ADAL" clId="{C20C0F36-0617-4EA2-9F9D-5896C205A54F}" dt="2023-10-31T08:28:21.990" v="235" actId="790"/>
          <ac:spMkLst>
            <pc:docMk/>
            <pc:sldMk cId="0" sldId="259"/>
            <ac:spMk id="128" creationId="{00000000-0000-0000-0000-000000000000}"/>
          </ac:spMkLst>
        </pc:spChg>
      </pc:sldChg>
      <pc:sldChg chg="delSp modSp mod">
        <pc:chgData name="Patrik Hrkút" userId="69b41f3f-cce6-4833-b1b6-94a378442888" providerId="ADAL" clId="{C20C0F36-0617-4EA2-9F9D-5896C205A54F}" dt="2023-10-31T08:36:16.964" v="246" actId="14100"/>
        <pc:sldMkLst>
          <pc:docMk/>
          <pc:sldMk cId="0" sldId="262"/>
        </pc:sldMkLst>
        <pc:spChg chg="mod">
          <ac:chgData name="Patrik Hrkút" userId="69b41f3f-cce6-4833-b1b6-94a378442888" providerId="ADAL" clId="{C20C0F36-0617-4EA2-9F9D-5896C205A54F}" dt="2023-10-31T08:35:25.466" v="237" actId="207"/>
          <ac:spMkLst>
            <pc:docMk/>
            <pc:sldMk cId="0" sldId="262"/>
            <ac:spMk id="2" creationId="{F6FDDFDE-D106-47C2-8892-93E0DAF8B0B1}"/>
          </ac:spMkLst>
        </pc:spChg>
        <pc:spChg chg="del mod">
          <ac:chgData name="Patrik Hrkút" userId="69b41f3f-cce6-4833-b1b6-94a378442888" providerId="ADAL" clId="{C20C0F36-0617-4EA2-9F9D-5896C205A54F}" dt="2023-10-31T08:35:54.252" v="242" actId="478"/>
          <ac:spMkLst>
            <pc:docMk/>
            <pc:sldMk cId="0" sldId="262"/>
            <ac:spMk id="3" creationId="{AAA6E41E-72BB-46DF-877D-9624A6CF8DD6}"/>
          </ac:spMkLst>
        </pc:spChg>
        <pc:spChg chg="mod">
          <ac:chgData name="Patrik Hrkút" userId="69b41f3f-cce6-4833-b1b6-94a378442888" providerId="ADAL" clId="{C20C0F36-0617-4EA2-9F9D-5896C205A54F}" dt="2023-10-31T08:35:59.216" v="243" actId="1076"/>
          <ac:spMkLst>
            <pc:docMk/>
            <pc:sldMk cId="0" sldId="262"/>
            <ac:spMk id="9" creationId="{1FC2DA86-ADF8-4B3A-9192-FD2D04B3F828}"/>
          </ac:spMkLst>
        </pc:spChg>
        <pc:picChg chg="mod">
          <ac:chgData name="Patrik Hrkút" userId="69b41f3f-cce6-4833-b1b6-94a378442888" providerId="ADAL" clId="{C20C0F36-0617-4EA2-9F9D-5896C205A54F}" dt="2023-10-31T08:36:07.315" v="244" actId="14100"/>
          <ac:picMkLst>
            <pc:docMk/>
            <pc:sldMk cId="0" sldId="262"/>
            <ac:picMk id="151" creationId="{00000000-0000-0000-0000-000000000000}"/>
          </ac:picMkLst>
        </pc:picChg>
        <pc:picChg chg="mod">
          <ac:chgData name="Patrik Hrkút" userId="69b41f3f-cce6-4833-b1b6-94a378442888" providerId="ADAL" clId="{C20C0F36-0617-4EA2-9F9D-5896C205A54F}" dt="2023-10-31T08:36:16.964" v="246" actId="14100"/>
          <ac:picMkLst>
            <pc:docMk/>
            <pc:sldMk cId="0" sldId="262"/>
            <ac:picMk id="152" creationId="{00000000-0000-0000-0000-000000000000}"/>
          </ac:picMkLst>
        </pc:picChg>
      </pc:sldChg>
      <pc:sldChg chg="modSp mod">
        <pc:chgData name="Patrik Hrkút" userId="69b41f3f-cce6-4833-b1b6-94a378442888" providerId="ADAL" clId="{C20C0F36-0617-4EA2-9F9D-5896C205A54F}" dt="2023-10-31T08:41:57.783" v="310" actId="1076"/>
        <pc:sldMkLst>
          <pc:docMk/>
          <pc:sldMk cId="0" sldId="263"/>
        </pc:sldMkLst>
        <pc:spChg chg="mod">
          <ac:chgData name="Patrik Hrkút" userId="69b41f3f-cce6-4833-b1b6-94a378442888" providerId="ADAL" clId="{C20C0F36-0617-4EA2-9F9D-5896C205A54F}" dt="2023-10-31T08:41:57.783" v="310" actId="1076"/>
          <ac:spMkLst>
            <pc:docMk/>
            <pc:sldMk cId="0" sldId="263"/>
            <ac:spMk id="2" creationId="{67DD5DB3-6A8A-4E20-AF81-1D9A2F3889A8}"/>
          </ac:spMkLst>
        </pc:spChg>
      </pc:sldChg>
      <pc:sldChg chg="modSp mod">
        <pc:chgData name="Patrik Hrkút" userId="69b41f3f-cce6-4833-b1b6-94a378442888" providerId="ADAL" clId="{C20C0F36-0617-4EA2-9F9D-5896C205A54F}" dt="2023-11-02T10:02:51.052" v="4906" actId="6549"/>
        <pc:sldMkLst>
          <pc:docMk/>
          <pc:sldMk cId="0" sldId="265"/>
        </pc:sldMkLst>
        <pc:spChg chg="mod">
          <ac:chgData name="Patrik Hrkút" userId="69b41f3f-cce6-4833-b1b6-94a378442888" providerId="ADAL" clId="{C20C0F36-0617-4EA2-9F9D-5896C205A54F}" dt="2023-10-31T08:37:19.237" v="253" actId="1076"/>
          <ac:spMkLst>
            <pc:docMk/>
            <pc:sldMk cId="0" sldId="265"/>
            <ac:spMk id="2" creationId="{4C45D090-77C2-4AD0-918E-45850F775172}"/>
          </ac:spMkLst>
        </pc:spChg>
        <pc:spChg chg="mod">
          <ac:chgData name="Patrik Hrkút" userId="69b41f3f-cce6-4833-b1b6-94a378442888" providerId="ADAL" clId="{C20C0F36-0617-4EA2-9F9D-5896C205A54F}" dt="2023-11-02T10:02:51.052" v="4906" actId="6549"/>
          <ac:spMkLst>
            <pc:docMk/>
            <pc:sldMk cId="0" sldId="265"/>
            <ac:spMk id="3" creationId="{3ED7E738-B817-49EB-BB30-BA879FD4FC90}"/>
          </ac:spMkLst>
        </pc:spChg>
        <pc:picChg chg="mod">
          <ac:chgData name="Patrik Hrkút" userId="69b41f3f-cce6-4833-b1b6-94a378442888" providerId="ADAL" clId="{C20C0F36-0617-4EA2-9F9D-5896C205A54F}" dt="2023-10-31T08:38:01.154" v="281" actId="1076"/>
          <ac:picMkLst>
            <pc:docMk/>
            <pc:sldMk cId="0" sldId="265"/>
            <ac:picMk id="176" creationId="{00000000-0000-0000-0000-000000000000}"/>
          </ac:picMkLst>
        </pc:picChg>
        <pc:picChg chg="mod">
          <ac:chgData name="Patrik Hrkút" userId="69b41f3f-cce6-4833-b1b6-94a378442888" providerId="ADAL" clId="{C20C0F36-0617-4EA2-9F9D-5896C205A54F}" dt="2023-10-31T08:37:41.725" v="280" actId="1035"/>
          <ac:picMkLst>
            <pc:docMk/>
            <pc:sldMk cId="0" sldId="265"/>
            <ac:picMk id="177" creationId="{00000000-0000-0000-0000-000000000000}"/>
          </ac:picMkLst>
        </pc:picChg>
      </pc:sldChg>
      <pc:sldChg chg="modSp mod">
        <pc:chgData name="Patrik Hrkút" userId="69b41f3f-cce6-4833-b1b6-94a378442888" providerId="ADAL" clId="{C20C0F36-0617-4EA2-9F9D-5896C205A54F}" dt="2023-10-31T08:40:27.963" v="294" actId="1076"/>
        <pc:sldMkLst>
          <pc:docMk/>
          <pc:sldMk cId="0" sldId="266"/>
        </pc:sldMkLst>
        <pc:spChg chg="mod">
          <ac:chgData name="Patrik Hrkút" userId="69b41f3f-cce6-4833-b1b6-94a378442888" providerId="ADAL" clId="{C20C0F36-0617-4EA2-9F9D-5896C205A54F}" dt="2023-10-31T08:40:27.963" v="294" actId="1076"/>
          <ac:spMkLst>
            <pc:docMk/>
            <pc:sldMk cId="0" sldId="266"/>
            <ac:spMk id="6" creationId="{E7DE738F-1498-463A-A5DC-D6CBF73316AF}"/>
          </ac:spMkLst>
        </pc:spChg>
        <pc:spChg chg="mod">
          <ac:chgData name="Patrik Hrkút" userId="69b41f3f-cce6-4833-b1b6-94a378442888" providerId="ADAL" clId="{C20C0F36-0617-4EA2-9F9D-5896C205A54F}" dt="2023-10-31T08:38:20.186" v="282" actId="207"/>
          <ac:spMkLst>
            <pc:docMk/>
            <pc:sldMk cId="0" sldId="266"/>
            <ac:spMk id="183" creationId="{00000000-0000-0000-0000-000000000000}"/>
          </ac:spMkLst>
        </pc:spChg>
      </pc:sldChg>
      <pc:sldChg chg="modSp mod">
        <pc:chgData name="Patrik Hrkút" userId="69b41f3f-cce6-4833-b1b6-94a378442888" providerId="ADAL" clId="{C20C0F36-0617-4EA2-9F9D-5896C205A54F}" dt="2023-10-31T08:43:02.288" v="313" actId="1076"/>
        <pc:sldMkLst>
          <pc:docMk/>
          <pc:sldMk cId="0" sldId="268"/>
        </pc:sldMkLst>
        <pc:spChg chg="mod">
          <ac:chgData name="Patrik Hrkút" userId="69b41f3f-cce6-4833-b1b6-94a378442888" providerId="ADAL" clId="{C20C0F36-0617-4EA2-9F9D-5896C205A54F}" dt="2023-10-31T08:43:02.288" v="313" actId="1076"/>
          <ac:spMkLst>
            <pc:docMk/>
            <pc:sldMk cId="0" sldId="268"/>
            <ac:spMk id="2" creationId="{1E68181F-7BBE-4C38-AE5D-E01F857A0FF1}"/>
          </ac:spMkLst>
        </pc:spChg>
      </pc:sldChg>
      <pc:sldChg chg="modSp mod">
        <pc:chgData name="Patrik Hrkút" userId="69b41f3f-cce6-4833-b1b6-94a378442888" providerId="ADAL" clId="{C20C0F36-0617-4EA2-9F9D-5896C205A54F}" dt="2023-10-31T08:40:09.108" v="293" actId="108"/>
        <pc:sldMkLst>
          <pc:docMk/>
          <pc:sldMk cId="0" sldId="269"/>
        </pc:sldMkLst>
        <pc:spChg chg="mod">
          <ac:chgData name="Patrik Hrkút" userId="69b41f3f-cce6-4833-b1b6-94a378442888" providerId="ADAL" clId="{C20C0F36-0617-4EA2-9F9D-5896C205A54F}" dt="2023-10-31T08:39:48.724" v="287" actId="1076"/>
          <ac:spMkLst>
            <pc:docMk/>
            <pc:sldMk cId="0" sldId="269"/>
            <ac:spMk id="3" creationId="{B6376079-1D37-478E-A645-B51B25F89DA1}"/>
          </ac:spMkLst>
        </pc:spChg>
        <pc:spChg chg="mod">
          <ac:chgData name="Patrik Hrkút" userId="69b41f3f-cce6-4833-b1b6-94a378442888" providerId="ADAL" clId="{C20C0F36-0617-4EA2-9F9D-5896C205A54F}" dt="2023-10-31T08:40:09.108" v="293" actId="108"/>
          <ac:spMkLst>
            <pc:docMk/>
            <pc:sldMk cId="0" sldId="269"/>
            <ac:spMk id="207" creationId="{00000000-0000-0000-0000-000000000000}"/>
          </ac:spMkLst>
        </pc:spChg>
      </pc:sldChg>
      <pc:sldChg chg="del">
        <pc:chgData name="Patrik Hrkút" userId="69b41f3f-cce6-4833-b1b6-94a378442888" providerId="ADAL" clId="{C20C0F36-0617-4EA2-9F9D-5896C205A54F}" dt="2023-10-31T08:40:57.992" v="295" actId="47"/>
        <pc:sldMkLst>
          <pc:docMk/>
          <pc:sldMk cId="1540494505" sldId="270"/>
        </pc:sldMkLst>
      </pc:sldChg>
      <pc:sldChg chg="modSp mod">
        <pc:chgData name="Patrik Hrkút" userId="69b41f3f-cce6-4833-b1b6-94a378442888" providerId="ADAL" clId="{C20C0F36-0617-4EA2-9F9D-5896C205A54F}" dt="2023-10-31T08:41:26.972" v="308" actId="20577"/>
        <pc:sldMkLst>
          <pc:docMk/>
          <pc:sldMk cId="0" sldId="271"/>
        </pc:sldMkLst>
        <pc:spChg chg="mod">
          <ac:chgData name="Patrik Hrkút" userId="69b41f3f-cce6-4833-b1b6-94a378442888" providerId="ADAL" clId="{C20C0F36-0617-4EA2-9F9D-5896C205A54F}" dt="2023-10-31T08:41:26.972" v="308" actId="20577"/>
          <ac:spMkLst>
            <pc:docMk/>
            <pc:sldMk cId="0" sldId="271"/>
            <ac:spMk id="222" creationId="{00000000-0000-0000-0000-000000000000}"/>
          </ac:spMkLst>
        </pc:spChg>
      </pc:sldChg>
      <pc:sldChg chg="modSp mod">
        <pc:chgData name="Patrik Hrkút" userId="69b41f3f-cce6-4833-b1b6-94a378442888" providerId="ADAL" clId="{C20C0F36-0617-4EA2-9F9D-5896C205A54F}" dt="2023-10-31T08:45:16.838" v="318" actId="948"/>
        <pc:sldMkLst>
          <pc:docMk/>
          <pc:sldMk cId="3539811185" sldId="272"/>
        </pc:sldMkLst>
        <pc:spChg chg="mod">
          <ac:chgData name="Patrik Hrkút" userId="69b41f3f-cce6-4833-b1b6-94a378442888" providerId="ADAL" clId="{C20C0F36-0617-4EA2-9F9D-5896C205A54F}" dt="2023-10-31T08:45:16.838" v="318" actId="948"/>
          <ac:spMkLst>
            <pc:docMk/>
            <pc:sldMk cId="3539811185" sldId="272"/>
            <ac:spMk id="2" creationId="{915F45E5-02BA-44F2-82CB-31B8FDE1B983}"/>
          </ac:spMkLst>
        </pc:spChg>
      </pc:sldChg>
      <pc:sldChg chg="modSp mod">
        <pc:chgData name="Patrik Hrkút" userId="69b41f3f-cce6-4833-b1b6-94a378442888" providerId="ADAL" clId="{C20C0F36-0617-4EA2-9F9D-5896C205A54F}" dt="2023-10-31T08:45:37.845" v="320" actId="948"/>
        <pc:sldMkLst>
          <pc:docMk/>
          <pc:sldMk cId="0" sldId="273"/>
        </pc:sldMkLst>
        <pc:spChg chg="mod">
          <ac:chgData name="Patrik Hrkút" userId="69b41f3f-cce6-4833-b1b6-94a378442888" providerId="ADAL" clId="{C20C0F36-0617-4EA2-9F9D-5896C205A54F}" dt="2023-10-31T08:45:37.845" v="320" actId="948"/>
          <ac:spMkLst>
            <pc:docMk/>
            <pc:sldMk cId="0" sldId="273"/>
            <ac:spMk id="2" creationId="{2984C5A4-8B39-4DBB-8EF0-8E431E4A6882}"/>
          </ac:spMkLst>
        </pc:spChg>
      </pc:sldChg>
      <pc:sldChg chg="modSp mod">
        <pc:chgData name="Patrik Hrkút" userId="69b41f3f-cce6-4833-b1b6-94a378442888" providerId="ADAL" clId="{C20C0F36-0617-4EA2-9F9D-5896C205A54F}" dt="2023-10-31T08:45:53.394" v="329" actId="6549"/>
        <pc:sldMkLst>
          <pc:docMk/>
          <pc:sldMk cId="0" sldId="274"/>
        </pc:sldMkLst>
        <pc:spChg chg="mod">
          <ac:chgData name="Patrik Hrkút" userId="69b41f3f-cce6-4833-b1b6-94a378442888" providerId="ADAL" clId="{C20C0F36-0617-4EA2-9F9D-5896C205A54F}" dt="2023-10-31T08:45:53.394" v="329" actId="6549"/>
          <ac:spMkLst>
            <pc:docMk/>
            <pc:sldMk cId="0" sldId="274"/>
            <ac:spMk id="244" creationId="{00000000-0000-0000-0000-000000000000}"/>
          </ac:spMkLst>
        </pc:spChg>
      </pc:sldChg>
      <pc:sldChg chg="modSp mod">
        <pc:chgData name="Patrik Hrkút" userId="69b41f3f-cce6-4833-b1b6-94a378442888" providerId="ADAL" clId="{C20C0F36-0617-4EA2-9F9D-5896C205A54F}" dt="2023-10-31T08:46:24.490" v="330" actId="948"/>
        <pc:sldMkLst>
          <pc:docMk/>
          <pc:sldMk cId="0" sldId="275"/>
        </pc:sldMkLst>
        <pc:spChg chg="mod">
          <ac:chgData name="Patrik Hrkút" userId="69b41f3f-cce6-4833-b1b6-94a378442888" providerId="ADAL" clId="{C20C0F36-0617-4EA2-9F9D-5896C205A54F}" dt="2023-10-31T08:46:24.490" v="330" actId="948"/>
          <ac:spMkLst>
            <pc:docMk/>
            <pc:sldMk cId="0" sldId="275"/>
            <ac:spMk id="3" creationId="{79E330A9-E958-44B1-BC3E-7095D384DA18}"/>
          </ac:spMkLst>
        </pc:spChg>
      </pc:sldChg>
      <pc:sldChg chg="modSp mod">
        <pc:chgData name="Patrik Hrkút" userId="69b41f3f-cce6-4833-b1b6-94a378442888" providerId="ADAL" clId="{C20C0F36-0617-4EA2-9F9D-5896C205A54F}" dt="2023-10-31T15:33:33.910" v="4873" actId="20577"/>
        <pc:sldMkLst>
          <pc:docMk/>
          <pc:sldMk cId="0" sldId="276"/>
        </pc:sldMkLst>
        <pc:spChg chg="mod">
          <ac:chgData name="Patrik Hrkút" userId="69b41f3f-cce6-4833-b1b6-94a378442888" providerId="ADAL" clId="{C20C0F36-0617-4EA2-9F9D-5896C205A54F}" dt="2023-10-31T15:33:33.910" v="4873" actId="20577"/>
          <ac:spMkLst>
            <pc:docMk/>
            <pc:sldMk cId="0" sldId="276"/>
            <ac:spMk id="261" creationId="{00000000-0000-0000-0000-000000000000}"/>
          </ac:spMkLst>
        </pc:spChg>
      </pc:sldChg>
      <pc:sldChg chg="del">
        <pc:chgData name="Patrik Hrkút" userId="69b41f3f-cce6-4833-b1b6-94a378442888" providerId="ADAL" clId="{C20C0F36-0617-4EA2-9F9D-5896C205A54F}" dt="2023-10-31T13:44:08.220" v="3235" actId="47"/>
        <pc:sldMkLst>
          <pc:docMk/>
          <pc:sldMk cId="0" sldId="278"/>
        </pc:sldMkLst>
      </pc:sldChg>
      <pc:sldChg chg="modSp mod">
        <pc:chgData name="Patrik Hrkút" userId="69b41f3f-cce6-4833-b1b6-94a378442888" providerId="ADAL" clId="{C20C0F36-0617-4EA2-9F9D-5896C205A54F}" dt="2023-10-31T08:49:02.664" v="341" actId="948"/>
        <pc:sldMkLst>
          <pc:docMk/>
          <pc:sldMk cId="0" sldId="279"/>
        </pc:sldMkLst>
        <pc:spChg chg="mod">
          <ac:chgData name="Patrik Hrkút" userId="69b41f3f-cce6-4833-b1b6-94a378442888" providerId="ADAL" clId="{C20C0F36-0617-4EA2-9F9D-5896C205A54F}" dt="2023-10-31T08:48:46.542" v="339" actId="948"/>
          <ac:spMkLst>
            <pc:docMk/>
            <pc:sldMk cId="0" sldId="279"/>
            <ac:spMk id="2" creationId="{EA13B7C5-1079-4A36-B511-880FC7499E1C}"/>
          </ac:spMkLst>
        </pc:spChg>
        <pc:spChg chg="mod">
          <ac:chgData name="Patrik Hrkút" userId="69b41f3f-cce6-4833-b1b6-94a378442888" providerId="ADAL" clId="{C20C0F36-0617-4EA2-9F9D-5896C205A54F}" dt="2023-10-31T08:49:02.664" v="341" actId="948"/>
          <ac:spMkLst>
            <pc:docMk/>
            <pc:sldMk cId="0" sldId="279"/>
            <ac:spMk id="3" creationId="{99C5EBB8-E792-4E10-8875-317208E1331D}"/>
          </ac:spMkLst>
        </pc:spChg>
      </pc:sldChg>
      <pc:sldChg chg="modSp mod">
        <pc:chgData name="Patrik Hrkút" userId="69b41f3f-cce6-4833-b1b6-94a378442888" providerId="ADAL" clId="{C20C0F36-0617-4EA2-9F9D-5896C205A54F}" dt="2023-10-31T08:50:12.289" v="343" actId="948"/>
        <pc:sldMkLst>
          <pc:docMk/>
          <pc:sldMk cId="0" sldId="280"/>
        </pc:sldMkLst>
        <pc:spChg chg="mod">
          <ac:chgData name="Patrik Hrkút" userId="69b41f3f-cce6-4833-b1b6-94a378442888" providerId="ADAL" clId="{C20C0F36-0617-4EA2-9F9D-5896C205A54F}" dt="2023-10-31T08:50:12.289" v="343" actId="948"/>
          <ac:spMkLst>
            <pc:docMk/>
            <pc:sldMk cId="0" sldId="280"/>
            <ac:spMk id="2" creationId="{A9303FB4-F13F-43E4-9532-4A1E36B89F12}"/>
          </ac:spMkLst>
        </pc:spChg>
      </pc:sldChg>
      <pc:sldChg chg="modSp mod">
        <pc:chgData name="Patrik Hrkút" userId="69b41f3f-cce6-4833-b1b6-94a378442888" providerId="ADAL" clId="{C20C0F36-0617-4EA2-9F9D-5896C205A54F}" dt="2023-10-31T15:25:02.629" v="4780" actId="108"/>
        <pc:sldMkLst>
          <pc:docMk/>
          <pc:sldMk cId="0" sldId="284"/>
        </pc:sldMkLst>
        <pc:spChg chg="mod">
          <ac:chgData name="Patrik Hrkút" userId="69b41f3f-cce6-4833-b1b6-94a378442888" providerId="ADAL" clId="{C20C0F36-0617-4EA2-9F9D-5896C205A54F}" dt="2023-10-31T15:25:02.629" v="4780" actId="108"/>
          <ac:spMkLst>
            <pc:docMk/>
            <pc:sldMk cId="0" sldId="284"/>
            <ac:spMk id="319" creationId="{00000000-0000-0000-0000-000000000000}"/>
          </ac:spMkLst>
        </pc:spChg>
      </pc:sldChg>
      <pc:sldChg chg="del">
        <pc:chgData name="Patrik Hrkút" userId="69b41f3f-cce6-4833-b1b6-94a378442888" providerId="ADAL" clId="{C20C0F36-0617-4EA2-9F9D-5896C205A54F}" dt="2023-10-31T15:19:29.821" v="4650" actId="47"/>
        <pc:sldMkLst>
          <pc:docMk/>
          <pc:sldMk cId="0" sldId="285"/>
        </pc:sldMkLst>
      </pc:sldChg>
      <pc:sldChg chg="del">
        <pc:chgData name="Patrik Hrkút" userId="69b41f3f-cce6-4833-b1b6-94a378442888" providerId="ADAL" clId="{C20C0F36-0617-4EA2-9F9D-5896C205A54F}" dt="2023-10-31T09:28:03.492" v="650" actId="47"/>
        <pc:sldMkLst>
          <pc:docMk/>
          <pc:sldMk cId="0" sldId="307"/>
        </pc:sldMkLst>
      </pc:sldChg>
      <pc:sldChg chg="del">
        <pc:chgData name="Patrik Hrkút" userId="69b41f3f-cce6-4833-b1b6-94a378442888" providerId="ADAL" clId="{C20C0F36-0617-4EA2-9F9D-5896C205A54F}" dt="2023-10-31T09:28:05.797" v="651" actId="47"/>
        <pc:sldMkLst>
          <pc:docMk/>
          <pc:sldMk cId="0" sldId="308"/>
        </pc:sldMkLst>
      </pc:sldChg>
      <pc:sldChg chg="del">
        <pc:chgData name="Patrik Hrkút" userId="69b41f3f-cce6-4833-b1b6-94a378442888" providerId="ADAL" clId="{C20C0F36-0617-4EA2-9F9D-5896C205A54F}" dt="2023-10-31T09:28:06.650" v="652" actId="47"/>
        <pc:sldMkLst>
          <pc:docMk/>
          <pc:sldMk cId="0" sldId="309"/>
        </pc:sldMkLst>
      </pc:sldChg>
      <pc:sldChg chg="del">
        <pc:chgData name="Patrik Hrkút" userId="69b41f3f-cce6-4833-b1b6-94a378442888" providerId="ADAL" clId="{C20C0F36-0617-4EA2-9F9D-5896C205A54F}" dt="2023-10-31T09:28:07.091" v="653" actId="47"/>
        <pc:sldMkLst>
          <pc:docMk/>
          <pc:sldMk cId="0" sldId="310"/>
        </pc:sldMkLst>
      </pc:sldChg>
      <pc:sldChg chg="del">
        <pc:chgData name="Patrik Hrkút" userId="69b41f3f-cce6-4833-b1b6-94a378442888" providerId="ADAL" clId="{C20C0F36-0617-4EA2-9F9D-5896C205A54F}" dt="2023-10-31T09:28:07.270" v="654" actId="47"/>
        <pc:sldMkLst>
          <pc:docMk/>
          <pc:sldMk cId="0" sldId="311"/>
        </pc:sldMkLst>
      </pc:sldChg>
      <pc:sldChg chg="del">
        <pc:chgData name="Patrik Hrkút" userId="69b41f3f-cce6-4833-b1b6-94a378442888" providerId="ADAL" clId="{C20C0F36-0617-4EA2-9F9D-5896C205A54F}" dt="2023-10-31T09:28:07.474" v="655" actId="47"/>
        <pc:sldMkLst>
          <pc:docMk/>
          <pc:sldMk cId="0" sldId="312"/>
        </pc:sldMkLst>
      </pc:sldChg>
      <pc:sldChg chg="del">
        <pc:chgData name="Patrik Hrkút" userId="69b41f3f-cce6-4833-b1b6-94a378442888" providerId="ADAL" clId="{C20C0F36-0617-4EA2-9F9D-5896C205A54F}" dt="2023-10-31T09:28:07.697" v="656" actId="47"/>
        <pc:sldMkLst>
          <pc:docMk/>
          <pc:sldMk cId="0" sldId="313"/>
        </pc:sldMkLst>
      </pc:sldChg>
      <pc:sldChg chg="del">
        <pc:chgData name="Patrik Hrkút" userId="69b41f3f-cce6-4833-b1b6-94a378442888" providerId="ADAL" clId="{C20C0F36-0617-4EA2-9F9D-5896C205A54F}" dt="2023-10-31T09:28:07.872" v="657" actId="47"/>
        <pc:sldMkLst>
          <pc:docMk/>
          <pc:sldMk cId="0" sldId="314"/>
        </pc:sldMkLst>
      </pc:sldChg>
      <pc:sldChg chg="del">
        <pc:chgData name="Patrik Hrkút" userId="69b41f3f-cce6-4833-b1b6-94a378442888" providerId="ADAL" clId="{C20C0F36-0617-4EA2-9F9D-5896C205A54F}" dt="2023-10-31T09:28:08.067" v="658" actId="47"/>
        <pc:sldMkLst>
          <pc:docMk/>
          <pc:sldMk cId="0" sldId="315"/>
        </pc:sldMkLst>
      </pc:sldChg>
      <pc:sldChg chg="modSp mod">
        <pc:chgData name="Patrik Hrkút" userId="69b41f3f-cce6-4833-b1b6-94a378442888" providerId="ADAL" clId="{C20C0F36-0617-4EA2-9F9D-5896C205A54F}" dt="2023-10-31T08:52:49.809" v="351" actId="108"/>
        <pc:sldMkLst>
          <pc:docMk/>
          <pc:sldMk cId="0" sldId="319"/>
        </pc:sldMkLst>
        <pc:spChg chg="mod">
          <ac:chgData name="Patrik Hrkút" userId="69b41f3f-cce6-4833-b1b6-94a378442888" providerId="ADAL" clId="{C20C0F36-0617-4EA2-9F9D-5896C205A54F}" dt="2023-10-31T08:52:49.809" v="351" actId="108"/>
          <ac:spMkLst>
            <pc:docMk/>
            <pc:sldMk cId="0" sldId="319"/>
            <ac:spMk id="558" creationId="{00000000-0000-0000-0000-000000000000}"/>
          </ac:spMkLst>
        </pc:spChg>
      </pc:sldChg>
      <pc:sldChg chg="modSp add del mod">
        <pc:chgData name="Patrik Hrkút" userId="69b41f3f-cce6-4833-b1b6-94a378442888" providerId="ADAL" clId="{C20C0F36-0617-4EA2-9F9D-5896C205A54F}" dt="2023-10-31T08:53:49.642" v="354" actId="47"/>
        <pc:sldMkLst>
          <pc:docMk/>
          <pc:sldMk cId="0" sldId="323"/>
        </pc:sldMkLst>
        <pc:spChg chg="mod">
          <ac:chgData name="Patrik Hrkút" userId="69b41f3f-cce6-4833-b1b6-94a378442888" providerId="ADAL" clId="{C20C0F36-0617-4EA2-9F9D-5896C205A54F}" dt="2023-10-31T08:53:35.022" v="352" actId="207"/>
          <ac:spMkLst>
            <pc:docMk/>
            <pc:sldMk cId="0" sldId="323"/>
            <ac:spMk id="586" creationId="{00000000-0000-0000-0000-000000000000}"/>
          </ac:spMkLst>
        </pc:spChg>
      </pc:sldChg>
      <pc:sldChg chg="modSp mod">
        <pc:chgData name="Patrik Hrkút" userId="69b41f3f-cce6-4833-b1b6-94a378442888" providerId="ADAL" clId="{C20C0F36-0617-4EA2-9F9D-5896C205A54F}" dt="2023-10-31T08:54:58.203" v="363" actId="790"/>
        <pc:sldMkLst>
          <pc:docMk/>
          <pc:sldMk cId="0" sldId="325"/>
        </pc:sldMkLst>
        <pc:spChg chg="mod">
          <ac:chgData name="Patrik Hrkút" userId="69b41f3f-cce6-4833-b1b6-94a378442888" providerId="ADAL" clId="{C20C0F36-0617-4EA2-9F9D-5896C205A54F}" dt="2023-10-31T08:54:58.203" v="363" actId="790"/>
          <ac:spMkLst>
            <pc:docMk/>
            <pc:sldMk cId="0" sldId="325"/>
            <ac:spMk id="600" creationId="{00000000-0000-0000-0000-000000000000}"/>
          </ac:spMkLst>
        </pc:spChg>
      </pc:sldChg>
      <pc:sldChg chg="modSp mod">
        <pc:chgData name="Patrik Hrkút" userId="69b41f3f-cce6-4833-b1b6-94a378442888" providerId="ADAL" clId="{C20C0F36-0617-4EA2-9F9D-5896C205A54F}" dt="2023-10-31T08:55:14.120" v="365" actId="1076"/>
        <pc:sldMkLst>
          <pc:docMk/>
          <pc:sldMk cId="0" sldId="326"/>
        </pc:sldMkLst>
        <pc:picChg chg="mod">
          <ac:chgData name="Patrik Hrkút" userId="69b41f3f-cce6-4833-b1b6-94a378442888" providerId="ADAL" clId="{C20C0F36-0617-4EA2-9F9D-5896C205A54F}" dt="2023-10-31T08:55:14.120" v="365" actId="1076"/>
          <ac:picMkLst>
            <pc:docMk/>
            <pc:sldMk cId="0" sldId="326"/>
            <ac:picMk id="608" creationId="{00000000-0000-0000-0000-000000000000}"/>
          </ac:picMkLst>
        </pc:picChg>
      </pc:sldChg>
      <pc:sldChg chg="addSp modSp mod">
        <pc:chgData name="Patrik Hrkút" userId="69b41f3f-cce6-4833-b1b6-94a378442888" providerId="ADAL" clId="{C20C0F36-0617-4EA2-9F9D-5896C205A54F}" dt="2023-10-31T15:13:51.639" v="4636" actId="14100"/>
        <pc:sldMkLst>
          <pc:docMk/>
          <pc:sldMk cId="0" sldId="327"/>
        </pc:sldMkLst>
        <pc:spChg chg="add mod">
          <ac:chgData name="Patrik Hrkút" userId="69b41f3f-cce6-4833-b1b6-94a378442888" providerId="ADAL" clId="{C20C0F36-0617-4EA2-9F9D-5896C205A54F}" dt="2023-10-31T09:04:28.550" v="380" actId="1076"/>
          <ac:spMkLst>
            <pc:docMk/>
            <pc:sldMk cId="0" sldId="327"/>
            <ac:spMk id="2" creationId="{467E7759-9003-5DB7-4E99-7944AE6911B1}"/>
          </ac:spMkLst>
        </pc:spChg>
        <pc:spChg chg="mod">
          <ac:chgData name="Patrik Hrkút" userId="69b41f3f-cce6-4833-b1b6-94a378442888" providerId="ADAL" clId="{C20C0F36-0617-4EA2-9F9D-5896C205A54F}" dt="2023-10-31T15:13:51.639" v="4636" actId="14100"/>
          <ac:spMkLst>
            <pc:docMk/>
            <pc:sldMk cId="0" sldId="327"/>
            <ac:spMk id="615" creationId="{00000000-0000-0000-0000-000000000000}"/>
          </ac:spMkLst>
        </pc:spChg>
      </pc:sldChg>
      <pc:sldChg chg="addSp delSp modSp mod">
        <pc:chgData name="Patrik Hrkút" userId="69b41f3f-cce6-4833-b1b6-94a378442888" providerId="ADAL" clId="{C20C0F36-0617-4EA2-9F9D-5896C205A54F}" dt="2023-10-31T09:11:29.260" v="477" actId="1076"/>
        <pc:sldMkLst>
          <pc:docMk/>
          <pc:sldMk cId="0" sldId="329"/>
        </pc:sldMkLst>
        <pc:spChg chg="add del mod">
          <ac:chgData name="Patrik Hrkút" userId="69b41f3f-cce6-4833-b1b6-94a378442888" providerId="ADAL" clId="{C20C0F36-0617-4EA2-9F9D-5896C205A54F}" dt="2023-10-31T09:09:44.914" v="384" actId="478"/>
          <ac:spMkLst>
            <pc:docMk/>
            <pc:sldMk cId="0" sldId="329"/>
            <ac:spMk id="3" creationId="{98FCD4F2-FE18-8AE2-C728-2E7C65AB70F9}"/>
          </ac:spMkLst>
        </pc:spChg>
        <pc:spChg chg="add del mod">
          <ac:chgData name="Patrik Hrkút" userId="69b41f3f-cce6-4833-b1b6-94a378442888" providerId="ADAL" clId="{C20C0F36-0617-4EA2-9F9D-5896C205A54F}" dt="2023-10-31T09:11:29.260" v="477" actId="1076"/>
          <ac:spMkLst>
            <pc:docMk/>
            <pc:sldMk cId="0" sldId="329"/>
            <ac:spMk id="4" creationId="{A08E2277-433B-D1FA-0C42-5CE8F66AE20D}"/>
          </ac:spMkLst>
        </pc:spChg>
        <pc:spChg chg="del">
          <ac:chgData name="Patrik Hrkút" userId="69b41f3f-cce6-4833-b1b6-94a378442888" providerId="ADAL" clId="{C20C0F36-0617-4EA2-9F9D-5896C205A54F}" dt="2023-10-31T09:09:37.264" v="381" actId="478"/>
          <ac:spMkLst>
            <pc:docMk/>
            <pc:sldMk cId="0" sldId="329"/>
            <ac:spMk id="629" creationId="{00000000-0000-0000-0000-000000000000}"/>
          </ac:spMkLst>
        </pc:spChg>
      </pc:sldChg>
      <pc:sldChg chg="modSp mod">
        <pc:chgData name="Patrik Hrkút" userId="69b41f3f-cce6-4833-b1b6-94a378442888" providerId="ADAL" clId="{C20C0F36-0617-4EA2-9F9D-5896C205A54F}" dt="2023-10-31T08:43:51.112" v="316" actId="1076"/>
        <pc:sldMkLst>
          <pc:docMk/>
          <pc:sldMk cId="4124471580" sldId="334"/>
        </pc:sldMkLst>
        <pc:spChg chg="mod">
          <ac:chgData name="Patrik Hrkút" userId="69b41f3f-cce6-4833-b1b6-94a378442888" providerId="ADAL" clId="{C20C0F36-0617-4EA2-9F9D-5896C205A54F}" dt="2023-10-31T08:43:51.112" v="316" actId="1076"/>
          <ac:spMkLst>
            <pc:docMk/>
            <pc:sldMk cId="4124471580" sldId="334"/>
            <ac:spMk id="6" creationId="{4C55C7DE-4FF3-4E4D-BE78-EE723D7C907D}"/>
          </ac:spMkLst>
        </pc:spChg>
      </pc:sldChg>
      <pc:sldChg chg="del">
        <pc:chgData name="Patrik Hrkút" userId="69b41f3f-cce6-4833-b1b6-94a378442888" providerId="ADAL" clId="{C20C0F36-0617-4EA2-9F9D-5896C205A54F}" dt="2023-10-31T14:45:17.225" v="4110" actId="47"/>
        <pc:sldMkLst>
          <pc:docMk/>
          <pc:sldMk cId="0" sldId="337"/>
        </pc:sldMkLst>
      </pc:sldChg>
      <pc:sldChg chg="modSp del mod">
        <pc:chgData name="Patrik Hrkút" userId="69b41f3f-cce6-4833-b1b6-94a378442888" providerId="ADAL" clId="{C20C0F36-0617-4EA2-9F9D-5896C205A54F}" dt="2023-10-31T14:45:17.225" v="4110" actId="47"/>
        <pc:sldMkLst>
          <pc:docMk/>
          <pc:sldMk cId="0" sldId="338"/>
        </pc:sldMkLst>
        <pc:spChg chg="mod">
          <ac:chgData name="Patrik Hrkút" userId="69b41f3f-cce6-4833-b1b6-94a378442888" providerId="ADAL" clId="{C20C0F36-0617-4EA2-9F9D-5896C205A54F}" dt="2023-10-31T08:50:57.993" v="345" actId="13926"/>
          <ac:spMkLst>
            <pc:docMk/>
            <pc:sldMk cId="0" sldId="338"/>
            <ac:spMk id="516" creationId="{00000000-0000-0000-0000-000000000000}"/>
          </ac:spMkLst>
        </pc:spChg>
      </pc:sldChg>
      <pc:sldChg chg="modSp del mod">
        <pc:chgData name="Patrik Hrkút" userId="69b41f3f-cce6-4833-b1b6-94a378442888" providerId="ADAL" clId="{C20C0F36-0617-4EA2-9F9D-5896C205A54F}" dt="2023-10-31T14:45:17.225" v="4110" actId="47"/>
        <pc:sldMkLst>
          <pc:docMk/>
          <pc:sldMk cId="1931050978" sldId="339"/>
        </pc:sldMkLst>
        <pc:spChg chg="mod">
          <ac:chgData name="Patrik Hrkút" userId="69b41f3f-cce6-4833-b1b6-94a378442888" providerId="ADAL" clId="{C20C0F36-0617-4EA2-9F9D-5896C205A54F}" dt="2023-10-31T08:51:30.933" v="347" actId="948"/>
          <ac:spMkLst>
            <pc:docMk/>
            <pc:sldMk cId="1931050978" sldId="339"/>
            <ac:spMk id="5" creationId="{3BB50058-AD83-436E-87FF-D6F7050F4D32}"/>
          </ac:spMkLst>
        </pc:spChg>
        <pc:spChg chg="mod">
          <ac:chgData name="Patrik Hrkút" userId="69b41f3f-cce6-4833-b1b6-94a378442888" providerId="ADAL" clId="{C20C0F36-0617-4EA2-9F9D-5896C205A54F}" dt="2023-10-31T08:51:54.617" v="350" actId="14100"/>
          <ac:spMkLst>
            <pc:docMk/>
            <pc:sldMk cId="1931050978" sldId="339"/>
            <ac:spMk id="7" creationId="{B186937A-E237-47DB-8EE6-4E1641ABED44}"/>
          </ac:spMkLst>
        </pc:spChg>
      </pc:sldChg>
      <pc:sldChg chg="del">
        <pc:chgData name="Patrik Hrkút" userId="69b41f3f-cce6-4833-b1b6-94a378442888" providerId="ADAL" clId="{C20C0F36-0617-4EA2-9F9D-5896C205A54F}" dt="2023-10-31T09:28:08.297" v="659" actId="47"/>
        <pc:sldMkLst>
          <pc:docMk/>
          <pc:sldMk cId="0" sldId="340"/>
        </pc:sldMkLst>
      </pc:sldChg>
      <pc:sldChg chg="del">
        <pc:chgData name="Patrik Hrkút" userId="69b41f3f-cce6-4833-b1b6-94a378442888" providerId="ADAL" clId="{C20C0F36-0617-4EA2-9F9D-5896C205A54F}" dt="2023-10-31T09:28:08.506" v="660" actId="47"/>
        <pc:sldMkLst>
          <pc:docMk/>
          <pc:sldMk cId="0" sldId="341"/>
        </pc:sldMkLst>
      </pc:sldChg>
      <pc:sldChg chg="del">
        <pc:chgData name="Patrik Hrkút" userId="69b41f3f-cce6-4833-b1b6-94a378442888" providerId="ADAL" clId="{C20C0F36-0617-4EA2-9F9D-5896C205A54F}" dt="2023-10-31T09:28:08.693" v="661" actId="47"/>
        <pc:sldMkLst>
          <pc:docMk/>
          <pc:sldMk cId="0" sldId="342"/>
        </pc:sldMkLst>
      </pc:sldChg>
      <pc:sldChg chg="del">
        <pc:chgData name="Patrik Hrkút" userId="69b41f3f-cce6-4833-b1b6-94a378442888" providerId="ADAL" clId="{C20C0F36-0617-4EA2-9F9D-5896C205A54F}" dt="2023-10-31T09:28:08.897" v="662" actId="47"/>
        <pc:sldMkLst>
          <pc:docMk/>
          <pc:sldMk cId="0" sldId="343"/>
        </pc:sldMkLst>
      </pc:sldChg>
      <pc:sldChg chg="del">
        <pc:chgData name="Patrik Hrkút" userId="69b41f3f-cce6-4833-b1b6-94a378442888" providerId="ADAL" clId="{C20C0F36-0617-4EA2-9F9D-5896C205A54F}" dt="2023-10-31T09:28:09.087" v="663" actId="47"/>
        <pc:sldMkLst>
          <pc:docMk/>
          <pc:sldMk cId="0" sldId="344"/>
        </pc:sldMkLst>
      </pc:sldChg>
      <pc:sldChg chg="del">
        <pc:chgData name="Patrik Hrkút" userId="69b41f3f-cce6-4833-b1b6-94a378442888" providerId="ADAL" clId="{C20C0F36-0617-4EA2-9F9D-5896C205A54F}" dt="2023-10-31T09:28:09.297" v="664" actId="47"/>
        <pc:sldMkLst>
          <pc:docMk/>
          <pc:sldMk cId="0" sldId="345"/>
        </pc:sldMkLst>
      </pc:sldChg>
      <pc:sldChg chg="del">
        <pc:chgData name="Patrik Hrkút" userId="69b41f3f-cce6-4833-b1b6-94a378442888" providerId="ADAL" clId="{C20C0F36-0617-4EA2-9F9D-5896C205A54F}" dt="2023-10-31T09:28:09.517" v="665" actId="47"/>
        <pc:sldMkLst>
          <pc:docMk/>
          <pc:sldMk cId="0" sldId="346"/>
        </pc:sldMkLst>
      </pc:sldChg>
      <pc:sldChg chg="del">
        <pc:chgData name="Patrik Hrkút" userId="69b41f3f-cce6-4833-b1b6-94a378442888" providerId="ADAL" clId="{C20C0F36-0617-4EA2-9F9D-5896C205A54F}" dt="2023-10-31T09:28:09.727" v="666" actId="47"/>
        <pc:sldMkLst>
          <pc:docMk/>
          <pc:sldMk cId="0" sldId="347"/>
        </pc:sldMkLst>
      </pc:sldChg>
      <pc:sldChg chg="del">
        <pc:chgData name="Patrik Hrkút" userId="69b41f3f-cce6-4833-b1b6-94a378442888" providerId="ADAL" clId="{C20C0F36-0617-4EA2-9F9D-5896C205A54F}" dt="2023-10-31T09:28:10.147" v="667" actId="47"/>
        <pc:sldMkLst>
          <pc:docMk/>
          <pc:sldMk cId="0" sldId="348"/>
        </pc:sldMkLst>
      </pc:sldChg>
      <pc:sldChg chg="del">
        <pc:chgData name="Patrik Hrkút" userId="69b41f3f-cce6-4833-b1b6-94a378442888" providerId="ADAL" clId="{C20C0F36-0617-4EA2-9F9D-5896C205A54F}" dt="2023-10-31T09:28:10.501" v="668" actId="47"/>
        <pc:sldMkLst>
          <pc:docMk/>
          <pc:sldMk cId="0" sldId="349"/>
        </pc:sldMkLst>
      </pc:sldChg>
      <pc:sldChg chg="del">
        <pc:chgData name="Patrik Hrkút" userId="69b41f3f-cce6-4833-b1b6-94a378442888" providerId="ADAL" clId="{C20C0F36-0617-4EA2-9F9D-5896C205A54F}" dt="2023-10-31T09:28:10.877" v="669" actId="47"/>
        <pc:sldMkLst>
          <pc:docMk/>
          <pc:sldMk cId="0" sldId="350"/>
        </pc:sldMkLst>
      </pc:sldChg>
      <pc:sldChg chg="del">
        <pc:chgData name="Patrik Hrkút" userId="69b41f3f-cce6-4833-b1b6-94a378442888" providerId="ADAL" clId="{C20C0F36-0617-4EA2-9F9D-5896C205A54F}" dt="2023-10-31T09:28:11.219" v="670" actId="47"/>
        <pc:sldMkLst>
          <pc:docMk/>
          <pc:sldMk cId="0" sldId="351"/>
        </pc:sldMkLst>
      </pc:sldChg>
      <pc:sldChg chg="del">
        <pc:chgData name="Patrik Hrkút" userId="69b41f3f-cce6-4833-b1b6-94a378442888" providerId="ADAL" clId="{C20C0F36-0617-4EA2-9F9D-5896C205A54F}" dt="2023-10-31T09:30:19.119" v="671" actId="47"/>
        <pc:sldMkLst>
          <pc:docMk/>
          <pc:sldMk cId="1370172148" sldId="352"/>
        </pc:sldMkLst>
      </pc:sldChg>
      <pc:sldChg chg="modSp mod">
        <pc:chgData name="Patrik Hrkút" userId="69b41f3f-cce6-4833-b1b6-94a378442888" providerId="ADAL" clId="{C20C0F36-0617-4EA2-9F9D-5896C205A54F}" dt="2023-10-31T15:33:55.311" v="4877" actId="6549"/>
        <pc:sldMkLst>
          <pc:docMk/>
          <pc:sldMk cId="0" sldId="353"/>
        </pc:sldMkLst>
        <pc:spChg chg="mod">
          <ac:chgData name="Patrik Hrkút" userId="69b41f3f-cce6-4833-b1b6-94a378442888" providerId="ADAL" clId="{C20C0F36-0617-4EA2-9F9D-5896C205A54F}" dt="2023-10-31T15:33:55.311" v="4877" actId="6549"/>
          <ac:spMkLst>
            <pc:docMk/>
            <pc:sldMk cId="0" sldId="353"/>
            <ac:spMk id="290" creationId="{00000000-0000-0000-0000-000000000000}"/>
          </ac:spMkLst>
        </pc:spChg>
      </pc:sldChg>
      <pc:sldChg chg="add">
        <pc:chgData name="Patrik Hrkút" userId="69b41f3f-cce6-4833-b1b6-94a378442888" providerId="ADAL" clId="{C20C0F36-0617-4EA2-9F9D-5896C205A54F}" dt="2023-10-31T09:15:26.182" v="478"/>
        <pc:sldMkLst>
          <pc:docMk/>
          <pc:sldMk cId="3487162896" sldId="354"/>
        </pc:sldMkLst>
      </pc:sldChg>
      <pc:sldChg chg="modSp add mod">
        <pc:chgData name="Patrik Hrkút" userId="69b41f3f-cce6-4833-b1b6-94a378442888" providerId="ADAL" clId="{C20C0F36-0617-4EA2-9F9D-5896C205A54F}" dt="2023-10-31T09:17:54.345" v="489" actId="20577"/>
        <pc:sldMkLst>
          <pc:docMk/>
          <pc:sldMk cId="0" sldId="355"/>
        </pc:sldMkLst>
        <pc:spChg chg="mod">
          <ac:chgData name="Patrik Hrkút" userId="69b41f3f-cce6-4833-b1b6-94a378442888" providerId="ADAL" clId="{C20C0F36-0617-4EA2-9F9D-5896C205A54F}" dt="2023-10-31T09:17:54.345" v="489" actId="20577"/>
          <ac:spMkLst>
            <pc:docMk/>
            <pc:sldMk cId="0" sldId="355"/>
            <ac:spMk id="333" creationId="{00000000-0000-0000-0000-000000000000}"/>
          </ac:spMkLst>
        </pc:spChg>
      </pc:sldChg>
      <pc:sldChg chg="modSp add mod">
        <pc:chgData name="Patrik Hrkút" userId="69b41f3f-cce6-4833-b1b6-94a378442888" providerId="ADAL" clId="{C20C0F36-0617-4EA2-9F9D-5896C205A54F}" dt="2023-10-31T09:18:14.099" v="498" actId="20577"/>
        <pc:sldMkLst>
          <pc:docMk/>
          <pc:sldMk cId="0" sldId="356"/>
        </pc:sldMkLst>
        <pc:spChg chg="mod">
          <ac:chgData name="Patrik Hrkút" userId="69b41f3f-cce6-4833-b1b6-94a378442888" providerId="ADAL" clId="{C20C0F36-0617-4EA2-9F9D-5896C205A54F}" dt="2023-10-31T09:18:14.099" v="498" actId="20577"/>
          <ac:spMkLst>
            <pc:docMk/>
            <pc:sldMk cId="0" sldId="356"/>
            <ac:spMk id="340" creationId="{00000000-0000-0000-0000-000000000000}"/>
          </ac:spMkLst>
        </pc:spChg>
      </pc:sldChg>
      <pc:sldChg chg="modSp add mod">
        <pc:chgData name="Patrik Hrkút" userId="69b41f3f-cce6-4833-b1b6-94a378442888" providerId="ADAL" clId="{C20C0F36-0617-4EA2-9F9D-5896C205A54F}" dt="2023-10-31T15:25:37.623" v="4790" actId="20577"/>
        <pc:sldMkLst>
          <pc:docMk/>
          <pc:sldMk cId="0" sldId="357"/>
        </pc:sldMkLst>
        <pc:spChg chg="mod">
          <ac:chgData name="Patrik Hrkút" userId="69b41f3f-cce6-4833-b1b6-94a378442888" providerId="ADAL" clId="{C20C0F36-0617-4EA2-9F9D-5896C205A54F}" dt="2023-10-31T15:25:37.623" v="4790" actId="20577"/>
          <ac:spMkLst>
            <pc:docMk/>
            <pc:sldMk cId="0" sldId="357"/>
            <ac:spMk id="346" creationId="{00000000-0000-0000-0000-000000000000}"/>
          </ac:spMkLst>
        </pc:spChg>
        <pc:spChg chg="mod">
          <ac:chgData name="Patrik Hrkút" userId="69b41f3f-cce6-4833-b1b6-94a378442888" providerId="ADAL" clId="{C20C0F36-0617-4EA2-9F9D-5896C205A54F}" dt="2023-10-31T09:20:04.880" v="565" actId="108"/>
          <ac:spMkLst>
            <pc:docMk/>
            <pc:sldMk cId="0" sldId="357"/>
            <ac:spMk id="347" creationId="{00000000-0000-0000-0000-000000000000}"/>
          </ac:spMkLst>
        </pc:spChg>
        <pc:picChg chg="mod">
          <ac:chgData name="Patrik Hrkút" userId="69b41f3f-cce6-4833-b1b6-94a378442888" providerId="ADAL" clId="{C20C0F36-0617-4EA2-9F9D-5896C205A54F}" dt="2023-10-31T09:20:12.562" v="568" actId="14100"/>
          <ac:picMkLst>
            <pc:docMk/>
            <pc:sldMk cId="0" sldId="357"/>
            <ac:picMk id="3" creationId="{A73F637D-6FE7-474E-8D00-421D573FA4B9}"/>
          </ac:picMkLst>
        </pc:picChg>
        <pc:picChg chg="mod">
          <ac:chgData name="Patrik Hrkút" userId="69b41f3f-cce6-4833-b1b6-94a378442888" providerId="ADAL" clId="{C20C0F36-0617-4EA2-9F9D-5896C205A54F}" dt="2023-10-31T09:20:17.081" v="570" actId="1076"/>
          <ac:picMkLst>
            <pc:docMk/>
            <pc:sldMk cId="0" sldId="357"/>
            <ac:picMk id="5" creationId="{4499CECD-CC5F-4689-A61A-348EB306A54D}"/>
          </ac:picMkLst>
        </pc:picChg>
        <pc:picChg chg="mod">
          <ac:chgData name="Patrik Hrkút" userId="69b41f3f-cce6-4833-b1b6-94a378442888" providerId="ADAL" clId="{C20C0F36-0617-4EA2-9F9D-5896C205A54F}" dt="2023-10-31T09:20:09.289" v="566" actId="1076"/>
          <ac:picMkLst>
            <pc:docMk/>
            <pc:sldMk cId="0" sldId="357"/>
            <ac:picMk id="7" creationId="{CF68C51B-95CB-4CBF-9F9B-F5F70F0F2F22}"/>
          </ac:picMkLst>
        </pc:picChg>
      </pc:sldChg>
      <pc:sldChg chg="modSp add mod">
        <pc:chgData name="Patrik Hrkút" userId="69b41f3f-cce6-4833-b1b6-94a378442888" providerId="ADAL" clId="{C20C0F36-0617-4EA2-9F9D-5896C205A54F}" dt="2023-10-31T09:20:46.457" v="579" actId="108"/>
        <pc:sldMkLst>
          <pc:docMk/>
          <pc:sldMk cId="0" sldId="358"/>
        </pc:sldMkLst>
        <pc:spChg chg="mod">
          <ac:chgData name="Patrik Hrkút" userId="69b41f3f-cce6-4833-b1b6-94a378442888" providerId="ADAL" clId="{C20C0F36-0617-4EA2-9F9D-5896C205A54F}" dt="2023-10-31T09:20:46.457" v="579" actId="108"/>
          <ac:spMkLst>
            <pc:docMk/>
            <pc:sldMk cId="0" sldId="358"/>
            <ac:spMk id="354" creationId="{00000000-0000-0000-0000-000000000000}"/>
          </ac:spMkLst>
        </pc:spChg>
      </pc:sldChg>
      <pc:sldChg chg="modSp add mod">
        <pc:chgData name="Patrik Hrkút" userId="69b41f3f-cce6-4833-b1b6-94a378442888" providerId="ADAL" clId="{C20C0F36-0617-4EA2-9F9D-5896C205A54F}" dt="2023-10-31T15:27:30.656" v="4812" actId="20577"/>
        <pc:sldMkLst>
          <pc:docMk/>
          <pc:sldMk cId="0" sldId="359"/>
        </pc:sldMkLst>
        <pc:spChg chg="mod">
          <ac:chgData name="Patrik Hrkút" userId="69b41f3f-cce6-4833-b1b6-94a378442888" providerId="ADAL" clId="{C20C0F36-0617-4EA2-9F9D-5896C205A54F}" dt="2023-10-31T15:27:30.656" v="4812" actId="20577"/>
          <ac:spMkLst>
            <pc:docMk/>
            <pc:sldMk cId="0" sldId="359"/>
            <ac:spMk id="361" creationId="{00000000-0000-0000-0000-000000000000}"/>
          </ac:spMkLst>
        </pc:spChg>
      </pc:sldChg>
      <pc:sldChg chg="add del">
        <pc:chgData name="Patrik Hrkút" userId="69b41f3f-cce6-4833-b1b6-94a378442888" providerId="ADAL" clId="{C20C0F36-0617-4EA2-9F9D-5896C205A54F}" dt="2023-10-31T09:21:13.058" v="620" actId="47"/>
        <pc:sldMkLst>
          <pc:docMk/>
          <pc:sldMk cId="0" sldId="360"/>
        </pc:sldMkLst>
      </pc:sldChg>
      <pc:sldChg chg="add del">
        <pc:chgData name="Patrik Hrkút" userId="69b41f3f-cce6-4833-b1b6-94a378442888" providerId="ADAL" clId="{C20C0F36-0617-4EA2-9F9D-5896C205A54F}" dt="2023-10-31T09:21:15.391" v="621" actId="47"/>
        <pc:sldMkLst>
          <pc:docMk/>
          <pc:sldMk cId="0" sldId="361"/>
        </pc:sldMkLst>
      </pc:sldChg>
      <pc:sldChg chg="modSp add mod">
        <pc:chgData name="Patrik Hrkút" userId="69b41f3f-cce6-4833-b1b6-94a378442888" providerId="ADAL" clId="{C20C0F36-0617-4EA2-9F9D-5896C205A54F}" dt="2023-10-31T15:30:41.860" v="4862" actId="1076"/>
        <pc:sldMkLst>
          <pc:docMk/>
          <pc:sldMk cId="0" sldId="362"/>
        </pc:sldMkLst>
        <pc:spChg chg="mod">
          <ac:chgData name="Patrik Hrkút" userId="69b41f3f-cce6-4833-b1b6-94a378442888" providerId="ADAL" clId="{C20C0F36-0617-4EA2-9F9D-5896C205A54F}" dt="2023-10-31T15:30:41.860" v="4862" actId="1076"/>
          <ac:spMkLst>
            <pc:docMk/>
            <pc:sldMk cId="0" sldId="362"/>
            <ac:spMk id="4" creationId="{0C64FB48-CD97-4CD3-9D71-71CCBCC6958C}"/>
          </ac:spMkLst>
        </pc:spChg>
      </pc:sldChg>
      <pc:sldChg chg="add">
        <pc:chgData name="Patrik Hrkút" userId="69b41f3f-cce6-4833-b1b6-94a378442888" providerId="ADAL" clId="{C20C0F36-0617-4EA2-9F9D-5896C205A54F}" dt="2023-10-31T09:15:26.182" v="478"/>
        <pc:sldMkLst>
          <pc:docMk/>
          <pc:sldMk cId="0" sldId="363"/>
        </pc:sldMkLst>
      </pc:sldChg>
      <pc:sldChg chg="modSp add del mod">
        <pc:chgData name="Patrik Hrkút" userId="69b41f3f-cce6-4833-b1b6-94a378442888" providerId="ADAL" clId="{C20C0F36-0617-4EA2-9F9D-5896C205A54F}" dt="2023-10-31T09:24:27.923" v="633" actId="47"/>
        <pc:sldMkLst>
          <pc:docMk/>
          <pc:sldMk cId="0" sldId="364"/>
        </pc:sldMkLst>
        <pc:spChg chg="mod">
          <ac:chgData name="Patrik Hrkút" userId="69b41f3f-cce6-4833-b1b6-94a378442888" providerId="ADAL" clId="{C20C0F36-0617-4EA2-9F9D-5896C205A54F}" dt="2023-10-31T09:23:49.142" v="626" actId="114"/>
          <ac:spMkLst>
            <pc:docMk/>
            <pc:sldMk cId="0" sldId="364"/>
            <ac:spMk id="395" creationId="{00000000-0000-0000-0000-000000000000}"/>
          </ac:spMkLst>
        </pc:spChg>
        <pc:spChg chg="mod">
          <ac:chgData name="Patrik Hrkút" userId="69b41f3f-cce6-4833-b1b6-94a378442888" providerId="ADAL" clId="{C20C0F36-0617-4EA2-9F9D-5896C205A54F}" dt="2023-10-31T09:24:03.188" v="632" actId="6549"/>
          <ac:spMkLst>
            <pc:docMk/>
            <pc:sldMk cId="0" sldId="364"/>
            <ac:spMk id="396" creationId="{00000000-0000-0000-0000-000000000000}"/>
          </ac:spMkLst>
        </pc:spChg>
      </pc:sldChg>
      <pc:sldChg chg="modSp add mod">
        <pc:chgData name="Patrik Hrkút" userId="69b41f3f-cce6-4833-b1b6-94a378442888" providerId="ADAL" clId="{C20C0F36-0617-4EA2-9F9D-5896C205A54F}" dt="2023-10-31T15:28:54.111" v="4826" actId="1076"/>
        <pc:sldMkLst>
          <pc:docMk/>
          <pc:sldMk cId="0" sldId="365"/>
        </pc:sldMkLst>
        <pc:spChg chg="mod">
          <ac:chgData name="Patrik Hrkút" userId="69b41f3f-cce6-4833-b1b6-94a378442888" providerId="ADAL" clId="{C20C0F36-0617-4EA2-9F9D-5896C205A54F}" dt="2023-10-31T15:28:54.111" v="4826" actId="1076"/>
          <ac:spMkLst>
            <pc:docMk/>
            <pc:sldMk cId="0" sldId="365"/>
            <ac:spMk id="4" creationId="{8D42C8D2-DFE2-4666-887B-12EFE869C7E4}"/>
          </ac:spMkLst>
        </pc:spChg>
      </pc:sldChg>
      <pc:sldChg chg="modSp add mod">
        <pc:chgData name="Patrik Hrkút" userId="69b41f3f-cce6-4833-b1b6-94a378442888" providerId="ADAL" clId="{C20C0F36-0617-4EA2-9F9D-5896C205A54F}" dt="2023-10-31T09:24:51.863" v="634" actId="6549"/>
        <pc:sldMkLst>
          <pc:docMk/>
          <pc:sldMk cId="0" sldId="366"/>
        </pc:sldMkLst>
        <pc:spChg chg="mod">
          <ac:chgData name="Patrik Hrkút" userId="69b41f3f-cce6-4833-b1b6-94a378442888" providerId="ADAL" clId="{C20C0F36-0617-4EA2-9F9D-5896C205A54F}" dt="2023-10-31T09:24:51.863" v="634" actId="6549"/>
          <ac:spMkLst>
            <pc:docMk/>
            <pc:sldMk cId="0" sldId="366"/>
            <ac:spMk id="410" creationId="{00000000-0000-0000-0000-000000000000}"/>
          </ac:spMkLst>
        </pc:spChg>
      </pc:sldChg>
      <pc:sldChg chg="modSp add mod">
        <pc:chgData name="Patrik Hrkút" userId="69b41f3f-cce6-4833-b1b6-94a378442888" providerId="ADAL" clId="{C20C0F36-0617-4EA2-9F9D-5896C205A54F}" dt="2023-10-31T15:28:33.860" v="4822" actId="948"/>
        <pc:sldMkLst>
          <pc:docMk/>
          <pc:sldMk cId="0" sldId="367"/>
        </pc:sldMkLst>
        <pc:spChg chg="mod">
          <ac:chgData name="Patrik Hrkút" userId="69b41f3f-cce6-4833-b1b6-94a378442888" providerId="ADAL" clId="{C20C0F36-0617-4EA2-9F9D-5896C205A54F}" dt="2023-10-31T15:28:33.860" v="4822" actId="948"/>
          <ac:spMkLst>
            <pc:docMk/>
            <pc:sldMk cId="0" sldId="367"/>
            <ac:spMk id="2" creationId="{275428BC-8FAC-4800-8A94-EE002CE71E29}"/>
          </ac:spMkLst>
        </pc:spChg>
      </pc:sldChg>
      <pc:sldChg chg="modSp add mod">
        <pc:chgData name="Patrik Hrkút" userId="69b41f3f-cce6-4833-b1b6-94a378442888" providerId="ADAL" clId="{C20C0F36-0617-4EA2-9F9D-5896C205A54F}" dt="2023-10-31T09:26:08.228" v="646" actId="108"/>
        <pc:sldMkLst>
          <pc:docMk/>
          <pc:sldMk cId="0" sldId="368"/>
        </pc:sldMkLst>
        <pc:spChg chg="mod">
          <ac:chgData name="Patrik Hrkút" userId="69b41f3f-cce6-4833-b1b6-94a378442888" providerId="ADAL" clId="{C20C0F36-0617-4EA2-9F9D-5896C205A54F}" dt="2023-10-31T09:26:08.228" v="646" actId="108"/>
          <ac:spMkLst>
            <pc:docMk/>
            <pc:sldMk cId="0" sldId="368"/>
            <ac:spMk id="424" creationId="{00000000-0000-0000-0000-000000000000}"/>
          </ac:spMkLst>
        </pc:spChg>
      </pc:sldChg>
      <pc:sldChg chg="modSp add mod">
        <pc:chgData name="Patrik Hrkút" userId="69b41f3f-cce6-4833-b1b6-94a378442888" providerId="ADAL" clId="{C20C0F36-0617-4EA2-9F9D-5896C205A54F}" dt="2023-10-31T09:26:48.561" v="649" actId="1076"/>
        <pc:sldMkLst>
          <pc:docMk/>
          <pc:sldMk cId="0" sldId="369"/>
        </pc:sldMkLst>
        <pc:spChg chg="mod">
          <ac:chgData name="Patrik Hrkút" userId="69b41f3f-cce6-4833-b1b6-94a378442888" providerId="ADAL" clId="{C20C0F36-0617-4EA2-9F9D-5896C205A54F}" dt="2023-10-31T09:26:48.561" v="649" actId="1076"/>
          <ac:spMkLst>
            <pc:docMk/>
            <pc:sldMk cId="0" sldId="369"/>
            <ac:spMk id="4" creationId="{102EAA8C-8A79-4ACE-AD96-E2A2E26267F9}"/>
          </ac:spMkLst>
        </pc:spChg>
      </pc:sldChg>
      <pc:sldChg chg="modSp new mod">
        <pc:chgData name="Patrik Hrkút" userId="69b41f3f-cce6-4833-b1b6-94a378442888" providerId="ADAL" clId="{C20C0F36-0617-4EA2-9F9D-5896C205A54F}" dt="2023-10-31T09:31:17.401" v="704" actId="20577"/>
        <pc:sldMkLst>
          <pc:docMk/>
          <pc:sldMk cId="3976205909" sldId="370"/>
        </pc:sldMkLst>
        <pc:spChg chg="mod">
          <ac:chgData name="Patrik Hrkút" userId="69b41f3f-cce6-4833-b1b6-94a378442888" providerId="ADAL" clId="{C20C0F36-0617-4EA2-9F9D-5896C205A54F}" dt="2023-10-31T09:31:17.401" v="704" actId="20577"/>
          <ac:spMkLst>
            <pc:docMk/>
            <pc:sldMk cId="3976205909" sldId="370"/>
            <ac:spMk id="2" creationId="{54768DF1-83DD-D8ED-B24C-3F4446D1C05E}"/>
          </ac:spMkLst>
        </pc:spChg>
      </pc:sldChg>
      <pc:sldChg chg="modSp add mod">
        <pc:chgData name="Patrik Hrkút" userId="69b41f3f-cce6-4833-b1b6-94a378442888" providerId="ADAL" clId="{C20C0F36-0617-4EA2-9F9D-5896C205A54F}" dt="2023-10-31T13:12:08.099" v="2600" actId="108"/>
        <pc:sldMkLst>
          <pc:docMk/>
          <pc:sldMk cId="2651750326" sldId="371"/>
        </pc:sldMkLst>
        <pc:spChg chg="mod">
          <ac:chgData name="Patrik Hrkút" userId="69b41f3f-cce6-4833-b1b6-94a378442888" providerId="ADAL" clId="{C20C0F36-0617-4EA2-9F9D-5896C205A54F}" dt="2023-10-31T13:12:08.099" v="2600" actId="108"/>
          <ac:spMkLst>
            <pc:docMk/>
            <pc:sldMk cId="2651750326" sldId="371"/>
            <ac:spMk id="3" creationId="{53CA5740-DB6F-4B52-B550-E2E5D31A5C25}"/>
          </ac:spMkLst>
        </pc:spChg>
      </pc:sldChg>
      <pc:sldChg chg="addSp modSp add mod ord">
        <pc:chgData name="Patrik Hrkút" userId="69b41f3f-cce6-4833-b1b6-94a378442888" providerId="ADAL" clId="{C20C0F36-0617-4EA2-9F9D-5896C205A54F}" dt="2023-10-31T11:23:27.196" v="1162" actId="20577"/>
        <pc:sldMkLst>
          <pc:docMk/>
          <pc:sldMk cId="4100570575" sldId="372"/>
        </pc:sldMkLst>
        <pc:spChg chg="mod">
          <ac:chgData name="Patrik Hrkút" userId="69b41f3f-cce6-4833-b1b6-94a378442888" providerId="ADAL" clId="{C20C0F36-0617-4EA2-9F9D-5896C205A54F}" dt="2023-10-31T11:23:07.919" v="1152" actId="20577"/>
          <ac:spMkLst>
            <pc:docMk/>
            <pc:sldMk cId="4100570575" sldId="372"/>
            <ac:spMk id="3" creationId="{DEA951C6-F10C-4C9A-BDE4-B092C97400CA}"/>
          </ac:spMkLst>
        </pc:spChg>
        <pc:spChg chg="add mod">
          <ac:chgData name="Patrik Hrkút" userId="69b41f3f-cce6-4833-b1b6-94a378442888" providerId="ADAL" clId="{C20C0F36-0617-4EA2-9F9D-5896C205A54F}" dt="2023-10-31T11:23:27.196" v="1162" actId="20577"/>
          <ac:spMkLst>
            <pc:docMk/>
            <pc:sldMk cId="4100570575" sldId="372"/>
            <ac:spMk id="5" creationId="{F34DB089-9360-3E04-F2A1-CC53C244524D}"/>
          </ac:spMkLst>
        </pc:spChg>
      </pc:sldChg>
      <pc:sldChg chg="addSp delSp modSp new mod">
        <pc:chgData name="Patrik Hrkút" userId="69b41f3f-cce6-4833-b1b6-94a378442888" providerId="ADAL" clId="{C20C0F36-0617-4EA2-9F9D-5896C205A54F}" dt="2023-10-31T16:01:47.180" v="4880" actId="113"/>
        <pc:sldMkLst>
          <pc:docMk/>
          <pc:sldMk cId="609830094" sldId="373"/>
        </pc:sldMkLst>
        <pc:spChg chg="mod">
          <ac:chgData name="Patrik Hrkút" userId="69b41f3f-cce6-4833-b1b6-94a378442888" providerId="ADAL" clId="{C20C0F36-0617-4EA2-9F9D-5896C205A54F}" dt="2023-10-31T11:23:43.319" v="1172" actId="20577"/>
          <ac:spMkLst>
            <pc:docMk/>
            <pc:sldMk cId="609830094" sldId="373"/>
            <ac:spMk id="2" creationId="{6BDB54C7-2CCF-82CE-6E0A-E16F2FBF7E5F}"/>
          </ac:spMkLst>
        </pc:spChg>
        <pc:spChg chg="mod">
          <ac:chgData name="Patrik Hrkút" userId="69b41f3f-cce6-4833-b1b6-94a378442888" providerId="ADAL" clId="{C20C0F36-0617-4EA2-9F9D-5896C205A54F}" dt="2023-10-31T16:01:47.180" v="4880" actId="113"/>
          <ac:spMkLst>
            <pc:docMk/>
            <pc:sldMk cId="609830094" sldId="373"/>
            <ac:spMk id="3" creationId="{6CDF92A0-B487-5A25-6A6F-B38ED1596823}"/>
          </ac:spMkLst>
        </pc:spChg>
        <pc:spChg chg="add del mod">
          <ac:chgData name="Patrik Hrkút" userId="69b41f3f-cce6-4833-b1b6-94a378442888" providerId="ADAL" clId="{C20C0F36-0617-4EA2-9F9D-5896C205A54F}" dt="2023-10-31T11:27:49.281" v="1349" actId="478"/>
          <ac:spMkLst>
            <pc:docMk/>
            <pc:sldMk cId="609830094" sldId="373"/>
            <ac:spMk id="5" creationId="{1565BC58-E59D-0E19-ECF1-BEFA29C2BBE4}"/>
          </ac:spMkLst>
        </pc:spChg>
        <pc:spChg chg="add del mod">
          <ac:chgData name="Patrik Hrkút" userId="69b41f3f-cce6-4833-b1b6-94a378442888" providerId="ADAL" clId="{C20C0F36-0617-4EA2-9F9D-5896C205A54F}" dt="2023-10-31T13:07:20.514" v="2385" actId="478"/>
          <ac:spMkLst>
            <pc:docMk/>
            <pc:sldMk cId="609830094" sldId="373"/>
            <ac:spMk id="6" creationId="{C0102625-F24E-28E2-2D69-09429321D8FE}"/>
          </ac:spMkLst>
        </pc:spChg>
      </pc:sldChg>
      <pc:sldChg chg="addSp delSp modSp new mod">
        <pc:chgData name="Patrik Hrkút" userId="69b41f3f-cce6-4833-b1b6-94a378442888" providerId="ADAL" clId="{C20C0F36-0617-4EA2-9F9D-5896C205A54F}" dt="2023-10-31T11:51:32.674" v="1958" actId="20577"/>
        <pc:sldMkLst>
          <pc:docMk/>
          <pc:sldMk cId="3351353942" sldId="374"/>
        </pc:sldMkLst>
        <pc:spChg chg="mod">
          <ac:chgData name="Patrik Hrkút" userId="69b41f3f-cce6-4833-b1b6-94a378442888" providerId="ADAL" clId="{C20C0F36-0617-4EA2-9F9D-5896C205A54F}" dt="2023-10-31T11:33:46.973" v="1471" actId="790"/>
          <ac:spMkLst>
            <pc:docMk/>
            <pc:sldMk cId="3351353942" sldId="374"/>
            <ac:spMk id="2" creationId="{6EB91840-E35C-3CE8-E80B-1DDC89FDD1F6}"/>
          </ac:spMkLst>
        </pc:spChg>
        <pc:spChg chg="del">
          <ac:chgData name="Patrik Hrkút" userId="69b41f3f-cce6-4833-b1b6-94a378442888" providerId="ADAL" clId="{C20C0F36-0617-4EA2-9F9D-5896C205A54F}" dt="2023-10-31T11:30:08.500" v="1378" actId="478"/>
          <ac:spMkLst>
            <pc:docMk/>
            <pc:sldMk cId="3351353942" sldId="374"/>
            <ac:spMk id="3" creationId="{16B02B88-D28C-1A3D-0873-FBB4AAFD5C19}"/>
          </ac:spMkLst>
        </pc:spChg>
        <pc:spChg chg="add mod">
          <ac:chgData name="Patrik Hrkút" userId="69b41f3f-cce6-4833-b1b6-94a378442888" providerId="ADAL" clId="{C20C0F36-0617-4EA2-9F9D-5896C205A54F}" dt="2023-10-31T11:51:32.674" v="1958" actId="20577"/>
          <ac:spMkLst>
            <pc:docMk/>
            <pc:sldMk cId="3351353942" sldId="374"/>
            <ac:spMk id="5" creationId="{9BA4EC0E-E66A-39BF-9617-659B6C2BD2DF}"/>
          </ac:spMkLst>
        </pc:spChg>
        <pc:spChg chg="add mod">
          <ac:chgData name="Patrik Hrkút" userId="69b41f3f-cce6-4833-b1b6-94a378442888" providerId="ADAL" clId="{C20C0F36-0617-4EA2-9F9D-5896C205A54F}" dt="2023-10-31T11:32:23.350" v="1394" actId="21"/>
          <ac:spMkLst>
            <pc:docMk/>
            <pc:sldMk cId="3351353942" sldId="374"/>
            <ac:spMk id="6" creationId="{4CFB4930-E3FE-7ED0-6F1C-B4215D892C4A}"/>
          </ac:spMkLst>
        </pc:spChg>
      </pc:sldChg>
      <pc:sldChg chg="addSp modSp new mod">
        <pc:chgData name="Patrik Hrkút" userId="69b41f3f-cce6-4833-b1b6-94a378442888" providerId="ADAL" clId="{C20C0F36-0617-4EA2-9F9D-5896C205A54F}" dt="2023-10-31T12:02:06.971" v="2042" actId="20577"/>
        <pc:sldMkLst>
          <pc:docMk/>
          <pc:sldMk cId="3291189532" sldId="375"/>
        </pc:sldMkLst>
        <pc:spChg chg="mod">
          <ac:chgData name="Patrik Hrkút" userId="69b41f3f-cce6-4833-b1b6-94a378442888" providerId="ADAL" clId="{C20C0F36-0617-4EA2-9F9D-5896C205A54F}" dt="2023-10-31T12:02:06.971" v="2042" actId="20577"/>
          <ac:spMkLst>
            <pc:docMk/>
            <pc:sldMk cId="3291189532" sldId="375"/>
            <ac:spMk id="2" creationId="{CFDF435C-79A7-AA67-982E-34C49046F7F0}"/>
          </ac:spMkLst>
        </pc:spChg>
        <pc:spChg chg="mod">
          <ac:chgData name="Patrik Hrkút" userId="69b41f3f-cce6-4833-b1b6-94a378442888" providerId="ADAL" clId="{C20C0F36-0617-4EA2-9F9D-5896C205A54F}" dt="2023-10-31T11:54:29.317" v="1985" actId="20577"/>
          <ac:spMkLst>
            <pc:docMk/>
            <pc:sldMk cId="3291189532" sldId="375"/>
            <ac:spMk id="3" creationId="{18A2D056-9FC7-D564-510E-4F9C59CF47A7}"/>
          </ac:spMkLst>
        </pc:spChg>
        <pc:spChg chg="add mod">
          <ac:chgData name="Patrik Hrkút" userId="69b41f3f-cce6-4833-b1b6-94a378442888" providerId="ADAL" clId="{C20C0F36-0617-4EA2-9F9D-5896C205A54F}" dt="2023-10-31T11:40:12.648" v="1922" actId="14100"/>
          <ac:spMkLst>
            <pc:docMk/>
            <pc:sldMk cId="3291189532" sldId="375"/>
            <ac:spMk id="5" creationId="{824DF57B-3BE2-F6B8-5D38-EA29435CC6DB}"/>
          </ac:spMkLst>
        </pc:spChg>
        <pc:spChg chg="add mod">
          <ac:chgData name="Patrik Hrkút" userId="69b41f3f-cce6-4833-b1b6-94a378442888" providerId="ADAL" clId="{C20C0F36-0617-4EA2-9F9D-5896C205A54F}" dt="2023-10-31T12:01:21.399" v="1995" actId="1076"/>
          <ac:spMkLst>
            <pc:docMk/>
            <pc:sldMk cId="3291189532" sldId="375"/>
            <ac:spMk id="6" creationId="{8A1E4E49-3C4B-2429-9773-F918346F62E0}"/>
          </ac:spMkLst>
        </pc:spChg>
        <pc:spChg chg="add mod">
          <ac:chgData name="Patrik Hrkút" userId="69b41f3f-cce6-4833-b1b6-94a378442888" providerId="ADAL" clId="{C20C0F36-0617-4EA2-9F9D-5896C205A54F}" dt="2023-10-31T11:56:29.710" v="1989" actId="1076"/>
          <ac:spMkLst>
            <pc:docMk/>
            <pc:sldMk cId="3291189532" sldId="375"/>
            <ac:spMk id="7" creationId="{D4C5C83E-20C6-EAAF-1079-8A520E96519D}"/>
          </ac:spMkLst>
        </pc:spChg>
        <pc:spChg chg="add mod">
          <ac:chgData name="Patrik Hrkút" userId="69b41f3f-cce6-4833-b1b6-94a378442888" providerId="ADAL" clId="{C20C0F36-0617-4EA2-9F9D-5896C205A54F}" dt="2023-10-31T11:57:02.334" v="1994" actId="1076"/>
          <ac:spMkLst>
            <pc:docMk/>
            <pc:sldMk cId="3291189532" sldId="375"/>
            <ac:spMk id="8" creationId="{C2CA2AC5-3CC5-4AAB-D1AE-93A42BF761B2}"/>
          </ac:spMkLst>
        </pc:spChg>
      </pc:sldChg>
      <pc:sldChg chg="addSp delSp modSp new mod">
        <pc:chgData name="Patrik Hrkút" userId="69b41f3f-cce6-4833-b1b6-94a378442888" providerId="ADAL" clId="{C20C0F36-0617-4EA2-9F9D-5896C205A54F}" dt="2023-10-31T13:40:17.146" v="3222" actId="790"/>
        <pc:sldMkLst>
          <pc:docMk/>
          <pc:sldMk cId="471867410" sldId="376"/>
        </pc:sldMkLst>
        <pc:spChg chg="mod">
          <ac:chgData name="Patrik Hrkút" userId="69b41f3f-cce6-4833-b1b6-94a378442888" providerId="ADAL" clId="{C20C0F36-0617-4EA2-9F9D-5896C205A54F}" dt="2023-10-31T12:03:19.058" v="2101" actId="790"/>
          <ac:spMkLst>
            <pc:docMk/>
            <pc:sldMk cId="471867410" sldId="376"/>
            <ac:spMk id="2" creationId="{A3191BEF-DDBA-733B-3A14-78DA1CAA8875}"/>
          </ac:spMkLst>
        </pc:spChg>
        <pc:spChg chg="mod">
          <ac:chgData name="Patrik Hrkút" userId="69b41f3f-cce6-4833-b1b6-94a378442888" providerId="ADAL" clId="{C20C0F36-0617-4EA2-9F9D-5896C205A54F}" dt="2023-10-31T13:40:12.557" v="3221" actId="790"/>
          <ac:spMkLst>
            <pc:docMk/>
            <pc:sldMk cId="471867410" sldId="376"/>
            <ac:spMk id="3" creationId="{CB7C5813-4E12-0B01-8AB3-725AC755F715}"/>
          </ac:spMkLst>
        </pc:spChg>
        <pc:spChg chg="add del mod">
          <ac:chgData name="Patrik Hrkút" userId="69b41f3f-cce6-4833-b1b6-94a378442888" providerId="ADAL" clId="{C20C0F36-0617-4EA2-9F9D-5896C205A54F}" dt="2023-10-31T13:27:39.181" v="3014" actId="21"/>
          <ac:spMkLst>
            <pc:docMk/>
            <pc:sldMk cId="471867410" sldId="376"/>
            <ac:spMk id="5" creationId="{49AC9A5B-CF3F-BD65-3694-F2EA7B1D4CD7}"/>
          </ac:spMkLst>
        </pc:spChg>
        <pc:spChg chg="add del mod">
          <ac:chgData name="Patrik Hrkút" userId="69b41f3f-cce6-4833-b1b6-94a378442888" providerId="ADAL" clId="{C20C0F36-0617-4EA2-9F9D-5896C205A54F}" dt="2023-10-31T13:31:25.399" v="3180" actId="478"/>
          <ac:spMkLst>
            <pc:docMk/>
            <pc:sldMk cId="471867410" sldId="376"/>
            <ac:spMk id="6" creationId="{619FEC79-403B-B339-FE87-4AF212CB7D94}"/>
          </ac:spMkLst>
        </pc:spChg>
        <pc:spChg chg="add mod">
          <ac:chgData name="Patrik Hrkút" userId="69b41f3f-cce6-4833-b1b6-94a378442888" providerId="ADAL" clId="{C20C0F36-0617-4EA2-9F9D-5896C205A54F}" dt="2023-10-31T13:40:06.629" v="3220" actId="790"/>
          <ac:spMkLst>
            <pc:docMk/>
            <pc:sldMk cId="471867410" sldId="376"/>
            <ac:spMk id="7" creationId="{44DF0EB2-F322-2069-3DB4-40F817927549}"/>
          </ac:spMkLst>
        </pc:spChg>
        <pc:spChg chg="add mod">
          <ac:chgData name="Patrik Hrkút" userId="69b41f3f-cce6-4833-b1b6-94a378442888" providerId="ADAL" clId="{C20C0F36-0617-4EA2-9F9D-5896C205A54F}" dt="2023-10-31T13:40:17.146" v="3222" actId="790"/>
          <ac:spMkLst>
            <pc:docMk/>
            <pc:sldMk cId="471867410" sldId="376"/>
            <ac:spMk id="8" creationId="{0FD95191-EB88-96B4-74EB-D23C4DB9DBCE}"/>
          </ac:spMkLst>
        </pc:spChg>
      </pc:sldChg>
      <pc:sldChg chg="modSp new del mod">
        <pc:chgData name="Patrik Hrkút" userId="69b41f3f-cce6-4833-b1b6-94a378442888" providerId="ADAL" clId="{C20C0F36-0617-4EA2-9F9D-5896C205A54F}" dt="2023-10-31T13:30:56.585" v="3161" actId="47"/>
        <pc:sldMkLst>
          <pc:docMk/>
          <pc:sldMk cId="2184175877" sldId="377"/>
        </pc:sldMkLst>
        <pc:spChg chg="mod">
          <ac:chgData name="Patrik Hrkút" userId="69b41f3f-cce6-4833-b1b6-94a378442888" providerId="ADAL" clId="{C20C0F36-0617-4EA2-9F9D-5896C205A54F}" dt="2023-10-31T13:15:59.382" v="2622" actId="20577"/>
          <ac:spMkLst>
            <pc:docMk/>
            <pc:sldMk cId="2184175877" sldId="377"/>
            <ac:spMk id="2" creationId="{DDEAEBD5-1A39-385A-52A7-1CCA2FD975FB}"/>
          </ac:spMkLst>
        </pc:spChg>
      </pc:sldChg>
      <pc:sldChg chg="modSp add mod">
        <pc:chgData name="Patrik Hrkút" userId="69b41f3f-cce6-4833-b1b6-94a378442888" providerId="ADAL" clId="{C20C0F36-0617-4EA2-9F9D-5896C205A54F}" dt="2023-10-31T13:40:54.856" v="3234" actId="108"/>
        <pc:sldMkLst>
          <pc:docMk/>
          <pc:sldMk cId="1733834935" sldId="378"/>
        </pc:sldMkLst>
        <pc:spChg chg="mod">
          <ac:chgData name="Patrik Hrkút" userId="69b41f3f-cce6-4833-b1b6-94a378442888" providerId="ADAL" clId="{C20C0F36-0617-4EA2-9F9D-5896C205A54F}" dt="2023-10-31T13:16:35.851" v="2665" actId="790"/>
          <ac:spMkLst>
            <pc:docMk/>
            <pc:sldMk cId="1733834935" sldId="378"/>
            <ac:spMk id="2" creationId="{A3191BEF-DDBA-733B-3A14-78DA1CAA8875}"/>
          </ac:spMkLst>
        </pc:spChg>
        <pc:spChg chg="mod">
          <ac:chgData name="Patrik Hrkút" userId="69b41f3f-cce6-4833-b1b6-94a378442888" providerId="ADAL" clId="{C20C0F36-0617-4EA2-9F9D-5896C205A54F}" dt="2023-10-31T13:40:54.856" v="3234" actId="108"/>
          <ac:spMkLst>
            <pc:docMk/>
            <pc:sldMk cId="1733834935" sldId="378"/>
            <ac:spMk id="3" creationId="{CB7C5813-4E12-0B01-8AB3-725AC755F715}"/>
          </ac:spMkLst>
        </pc:spChg>
      </pc:sldChg>
      <pc:sldChg chg="addSp modSp new mod">
        <pc:chgData name="Patrik Hrkút" userId="69b41f3f-cce6-4833-b1b6-94a378442888" providerId="ADAL" clId="{C20C0F36-0617-4EA2-9F9D-5896C205A54F}" dt="2023-10-31T14:39:58.250" v="3944" actId="1076"/>
        <pc:sldMkLst>
          <pc:docMk/>
          <pc:sldMk cId="430045559" sldId="379"/>
        </pc:sldMkLst>
        <pc:spChg chg="mod">
          <ac:chgData name="Patrik Hrkút" userId="69b41f3f-cce6-4833-b1b6-94a378442888" providerId="ADAL" clId="{C20C0F36-0617-4EA2-9F9D-5896C205A54F}" dt="2023-10-31T13:45:09.406" v="3288" actId="20577"/>
          <ac:spMkLst>
            <pc:docMk/>
            <pc:sldMk cId="430045559" sldId="379"/>
            <ac:spMk id="2" creationId="{C59836D7-5AFC-E5E0-BDFF-C26967737365}"/>
          </ac:spMkLst>
        </pc:spChg>
        <pc:spChg chg="mod">
          <ac:chgData name="Patrik Hrkút" userId="69b41f3f-cce6-4833-b1b6-94a378442888" providerId="ADAL" clId="{C20C0F36-0617-4EA2-9F9D-5896C205A54F}" dt="2023-10-31T14:39:05.661" v="3938" actId="20577"/>
          <ac:spMkLst>
            <pc:docMk/>
            <pc:sldMk cId="430045559" sldId="379"/>
            <ac:spMk id="3" creationId="{B5D09905-7E97-B15D-C6D8-70AC4479C564}"/>
          </ac:spMkLst>
        </pc:spChg>
        <pc:spChg chg="add mod">
          <ac:chgData name="Patrik Hrkút" userId="69b41f3f-cce6-4833-b1b6-94a378442888" providerId="ADAL" clId="{C20C0F36-0617-4EA2-9F9D-5896C205A54F}" dt="2023-10-31T14:39:47.836" v="3942" actId="1076"/>
          <ac:spMkLst>
            <pc:docMk/>
            <pc:sldMk cId="430045559" sldId="379"/>
            <ac:spMk id="5" creationId="{D2B01B79-142A-8EAD-5E04-15CCAFF2CF5D}"/>
          </ac:spMkLst>
        </pc:spChg>
        <pc:spChg chg="add mod">
          <ac:chgData name="Patrik Hrkút" userId="69b41f3f-cce6-4833-b1b6-94a378442888" providerId="ADAL" clId="{C20C0F36-0617-4EA2-9F9D-5896C205A54F}" dt="2023-10-31T14:37:27.829" v="3905" actId="1037"/>
          <ac:spMkLst>
            <pc:docMk/>
            <pc:sldMk cId="430045559" sldId="379"/>
            <ac:spMk id="6" creationId="{882D61BC-76DF-DF51-AC19-D8D46A19166C}"/>
          </ac:spMkLst>
        </pc:spChg>
        <pc:spChg chg="add mod">
          <ac:chgData name="Patrik Hrkút" userId="69b41f3f-cce6-4833-b1b6-94a378442888" providerId="ADAL" clId="{C20C0F36-0617-4EA2-9F9D-5896C205A54F}" dt="2023-10-31T14:39:27.095" v="3939" actId="1076"/>
          <ac:spMkLst>
            <pc:docMk/>
            <pc:sldMk cId="430045559" sldId="379"/>
            <ac:spMk id="7" creationId="{3BA50C2C-FF8A-61BC-A516-3D52C8669FBF}"/>
          </ac:spMkLst>
        </pc:spChg>
        <pc:spChg chg="add mod">
          <ac:chgData name="Patrik Hrkút" userId="69b41f3f-cce6-4833-b1b6-94a378442888" providerId="ADAL" clId="{C20C0F36-0617-4EA2-9F9D-5896C205A54F}" dt="2023-10-31T14:39:53.824" v="3943" actId="1076"/>
          <ac:spMkLst>
            <pc:docMk/>
            <pc:sldMk cId="430045559" sldId="379"/>
            <ac:spMk id="8" creationId="{9C755DF2-66C9-12EA-9074-2D62D541383D}"/>
          </ac:spMkLst>
        </pc:spChg>
        <pc:spChg chg="add mod">
          <ac:chgData name="Patrik Hrkút" userId="69b41f3f-cce6-4833-b1b6-94a378442888" providerId="ADAL" clId="{C20C0F36-0617-4EA2-9F9D-5896C205A54F}" dt="2023-10-31T14:39:58.250" v="3944" actId="1076"/>
          <ac:spMkLst>
            <pc:docMk/>
            <pc:sldMk cId="430045559" sldId="379"/>
            <ac:spMk id="9" creationId="{4BA189D4-B8E4-FC64-3572-466213FB6692}"/>
          </ac:spMkLst>
        </pc:spChg>
      </pc:sldChg>
      <pc:sldChg chg="delSp modSp add mod ord">
        <pc:chgData name="Patrik Hrkút" userId="69b41f3f-cce6-4833-b1b6-94a378442888" providerId="ADAL" clId="{C20C0F36-0617-4EA2-9F9D-5896C205A54F}" dt="2023-10-31T14:45:44.965" v="4132" actId="20577"/>
        <pc:sldMkLst>
          <pc:docMk/>
          <pc:sldMk cId="268509680" sldId="380"/>
        </pc:sldMkLst>
        <pc:spChg chg="mod">
          <ac:chgData name="Patrik Hrkút" userId="69b41f3f-cce6-4833-b1b6-94a378442888" providerId="ADAL" clId="{C20C0F36-0617-4EA2-9F9D-5896C205A54F}" dt="2023-10-31T14:44:42.462" v="4109" actId="790"/>
          <ac:spMkLst>
            <pc:docMk/>
            <pc:sldMk cId="268509680" sldId="380"/>
            <ac:spMk id="2" creationId="{C59836D7-5AFC-E5E0-BDFF-C26967737365}"/>
          </ac:spMkLst>
        </pc:spChg>
        <pc:spChg chg="mod">
          <ac:chgData name="Patrik Hrkút" userId="69b41f3f-cce6-4833-b1b6-94a378442888" providerId="ADAL" clId="{C20C0F36-0617-4EA2-9F9D-5896C205A54F}" dt="2023-10-31T14:45:44.965" v="4132" actId="20577"/>
          <ac:spMkLst>
            <pc:docMk/>
            <pc:sldMk cId="268509680" sldId="380"/>
            <ac:spMk id="3" creationId="{B5D09905-7E97-B15D-C6D8-70AC4479C564}"/>
          </ac:spMkLst>
        </pc:spChg>
        <pc:spChg chg="del">
          <ac:chgData name="Patrik Hrkút" userId="69b41f3f-cce6-4833-b1b6-94a378442888" providerId="ADAL" clId="{C20C0F36-0617-4EA2-9F9D-5896C205A54F}" dt="2023-10-31T14:41:21.431" v="3993" actId="478"/>
          <ac:spMkLst>
            <pc:docMk/>
            <pc:sldMk cId="268509680" sldId="380"/>
            <ac:spMk id="5" creationId="{D2B01B79-142A-8EAD-5E04-15CCAFF2CF5D}"/>
          </ac:spMkLst>
        </pc:spChg>
        <pc:spChg chg="del">
          <ac:chgData name="Patrik Hrkút" userId="69b41f3f-cce6-4833-b1b6-94a378442888" providerId="ADAL" clId="{C20C0F36-0617-4EA2-9F9D-5896C205A54F}" dt="2023-10-31T14:41:21.431" v="3993" actId="478"/>
          <ac:spMkLst>
            <pc:docMk/>
            <pc:sldMk cId="268509680" sldId="380"/>
            <ac:spMk id="6" creationId="{882D61BC-76DF-DF51-AC19-D8D46A19166C}"/>
          </ac:spMkLst>
        </pc:spChg>
        <pc:spChg chg="del">
          <ac:chgData name="Patrik Hrkút" userId="69b41f3f-cce6-4833-b1b6-94a378442888" providerId="ADAL" clId="{C20C0F36-0617-4EA2-9F9D-5896C205A54F}" dt="2023-10-31T14:41:21.431" v="3993" actId="478"/>
          <ac:spMkLst>
            <pc:docMk/>
            <pc:sldMk cId="268509680" sldId="380"/>
            <ac:spMk id="7" creationId="{3BA50C2C-FF8A-61BC-A516-3D52C8669FBF}"/>
          </ac:spMkLst>
        </pc:spChg>
        <pc:spChg chg="del">
          <ac:chgData name="Patrik Hrkút" userId="69b41f3f-cce6-4833-b1b6-94a378442888" providerId="ADAL" clId="{C20C0F36-0617-4EA2-9F9D-5896C205A54F}" dt="2023-10-31T14:41:21.431" v="3993" actId="478"/>
          <ac:spMkLst>
            <pc:docMk/>
            <pc:sldMk cId="268509680" sldId="380"/>
            <ac:spMk id="8" creationId="{9C755DF2-66C9-12EA-9074-2D62D541383D}"/>
          </ac:spMkLst>
        </pc:spChg>
        <pc:spChg chg="del">
          <ac:chgData name="Patrik Hrkút" userId="69b41f3f-cce6-4833-b1b6-94a378442888" providerId="ADAL" clId="{C20C0F36-0617-4EA2-9F9D-5896C205A54F}" dt="2023-10-31T14:41:21.431" v="3993" actId="478"/>
          <ac:spMkLst>
            <pc:docMk/>
            <pc:sldMk cId="268509680" sldId="380"/>
            <ac:spMk id="9" creationId="{4BA189D4-B8E4-FC64-3572-466213FB6692}"/>
          </ac:spMkLst>
        </pc:spChg>
      </pc:sldChg>
      <pc:sldChg chg="modSp new mod">
        <pc:chgData name="Patrik Hrkút" userId="69b41f3f-cce6-4833-b1b6-94a378442888" providerId="ADAL" clId="{C20C0F36-0617-4EA2-9F9D-5896C205A54F}" dt="2023-10-31T15:06:29.977" v="4314" actId="790"/>
        <pc:sldMkLst>
          <pc:docMk/>
          <pc:sldMk cId="3008853423" sldId="381"/>
        </pc:sldMkLst>
        <pc:spChg chg="mod">
          <ac:chgData name="Patrik Hrkút" userId="69b41f3f-cce6-4833-b1b6-94a378442888" providerId="ADAL" clId="{C20C0F36-0617-4EA2-9F9D-5896C205A54F}" dt="2023-10-31T15:06:29.977" v="4314" actId="790"/>
          <ac:spMkLst>
            <pc:docMk/>
            <pc:sldMk cId="3008853423" sldId="381"/>
            <ac:spMk id="2" creationId="{3CDA4E6E-0281-BC1D-C85D-A73A7C2E9236}"/>
          </ac:spMkLst>
        </pc:spChg>
        <pc:spChg chg="mod">
          <ac:chgData name="Patrik Hrkút" userId="69b41f3f-cce6-4833-b1b6-94a378442888" providerId="ADAL" clId="{C20C0F36-0617-4EA2-9F9D-5896C205A54F}" dt="2023-10-31T15:06:25.702" v="4313" actId="790"/>
          <ac:spMkLst>
            <pc:docMk/>
            <pc:sldMk cId="3008853423" sldId="381"/>
            <ac:spMk id="3" creationId="{33ED2678-02E1-CDA7-6F99-175C91AF9EDD}"/>
          </ac:spMkLst>
        </pc:spChg>
      </pc:sldChg>
      <pc:sldChg chg="modSp new mod">
        <pc:chgData name="Patrik Hrkút" userId="69b41f3f-cce6-4833-b1b6-94a378442888" providerId="ADAL" clId="{C20C0F36-0617-4EA2-9F9D-5896C205A54F}" dt="2023-10-31T15:12:27.317" v="4632" actId="20577"/>
        <pc:sldMkLst>
          <pc:docMk/>
          <pc:sldMk cId="653964013" sldId="382"/>
        </pc:sldMkLst>
        <pc:spChg chg="mod">
          <ac:chgData name="Patrik Hrkút" userId="69b41f3f-cce6-4833-b1b6-94a378442888" providerId="ADAL" clId="{C20C0F36-0617-4EA2-9F9D-5896C205A54F}" dt="2023-10-31T15:08:06.443" v="4362" actId="790"/>
          <ac:spMkLst>
            <pc:docMk/>
            <pc:sldMk cId="653964013" sldId="382"/>
            <ac:spMk id="2" creationId="{EDD89E98-8828-9FCC-8555-46F9D86F9270}"/>
          </ac:spMkLst>
        </pc:spChg>
        <pc:spChg chg="mod">
          <ac:chgData name="Patrik Hrkút" userId="69b41f3f-cce6-4833-b1b6-94a378442888" providerId="ADAL" clId="{C20C0F36-0617-4EA2-9F9D-5896C205A54F}" dt="2023-10-31T15:12:27.317" v="4632" actId="20577"/>
          <ac:spMkLst>
            <pc:docMk/>
            <pc:sldMk cId="653964013" sldId="382"/>
            <ac:spMk id="3" creationId="{D4A97151-F275-6E04-50F6-3DD85F165D94}"/>
          </ac:spMkLst>
        </pc:spChg>
      </pc:sldChg>
    </pc:docChg>
  </pc:docChgLst>
  <pc:docChgLst>
    <pc:chgData name="Patrik Hrkút" userId="69b41f3f-cce6-4833-b1b6-94a378442888" providerId="ADAL" clId="{260FA343-FED2-43A0-9E35-912B2AEA4B73}"/>
    <pc:docChg chg="undo custSel addSld delSld modSld">
      <pc:chgData name="Patrik Hrkút" userId="69b41f3f-cce6-4833-b1b6-94a378442888" providerId="ADAL" clId="{260FA343-FED2-43A0-9E35-912B2AEA4B73}" dt="2023-11-01T14:37:06.965" v="438" actId="207"/>
      <pc:docMkLst>
        <pc:docMk/>
      </pc:docMkLst>
      <pc:sldChg chg="modSp mod">
        <pc:chgData name="Patrik Hrkút" userId="69b41f3f-cce6-4833-b1b6-94a378442888" providerId="ADAL" clId="{260FA343-FED2-43A0-9E35-912B2AEA4B73}" dt="2023-11-01T10:09:27.970" v="88" actId="14100"/>
        <pc:sldMkLst>
          <pc:docMk/>
          <pc:sldMk cId="609830094" sldId="373"/>
        </pc:sldMkLst>
        <pc:spChg chg="mod">
          <ac:chgData name="Patrik Hrkút" userId="69b41f3f-cce6-4833-b1b6-94a378442888" providerId="ADAL" clId="{260FA343-FED2-43A0-9E35-912B2AEA4B73}" dt="2023-11-01T10:09:27.970" v="88" actId="14100"/>
          <ac:spMkLst>
            <pc:docMk/>
            <pc:sldMk cId="609830094" sldId="373"/>
            <ac:spMk id="3" creationId="{6CDF92A0-B487-5A25-6A6F-B38ED1596823}"/>
          </ac:spMkLst>
        </pc:spChg>
      </pc:sldChg>
      <pc:sldChg chg="modSp mod">
        <pc:chgData name="Patrik Hrkút" userId="69b41f3f-cce6-4833-b1b6-94a378442888" providerId="ADAL" clId="{260FA343-FED2-43A0-9E35-912B2AEA4B73}" dt="2023-11-01T12:47:56.971" v="175" actId="20577"/>
        <pc:sldMkLst>
          <pc:docMk/>
          <pc:sldMk cId="3351353942" sldId="374"/>
        </pc:sldMkLst>
        <pc:spChg chg="mod">
          <ac:chgData name="Patrik Hrkút" userId="69b41f3f-cce6-4833-b1b6-94a378442888" providerId="ADAL" clId="{260FA343-FED2-43A0-9E35-912B2AEA4B73}" dt="2023-11-01T12:47:56.971" v="175" actId="20577"/>
          <ac:spMkLst>
            <pc:docMk/>
            <pc:sldMk cId="3351353942" sldId="374"/>
            <ac:spMk id="5" creationId="{9BA4EC0E-E66A-39BF-9617-659B6C2BD2DF}"/>
          </ac:spMkLst>
        </pc:spChg>
      </pc:sldChg>
      <pc:sldChg chg="addSp modSp mod">
        <pc:chgData name="Patrik Hrkút" userId="69b41f3f-cce6-4833-b1b6-94a378442888" providerId="ADAL" clId="{260FA343-FED2-43A0-9E35-912B2AEA4B73}" dt="2023-11-01T14:37:06.965" v="438" actId="207"/>
        <pc:sldMkLst>
          <pc:docMk/>
          <pc:sldMk cId="1733834935" sldId="378"/>
        </pc:sldMkLst>
        <pc:spChg chg="mod">
          <ac:chgData name="Patrik Hrkút" userId="69b41f3f-cce6-4833-b1b6-94a378442888" providerId="ADAL" clId="{260FA343-FED2-43A0-9E35-912B2AEA4B73}" dt="2023-11-01T14:36:50.069" v="434" actId="6549"/>
          <ac:spMkLst>
            <pc:docMk/>
            <pc:sldMk cId="1733834935" sldId="378"/>
            <ac:spMk id="3" creationId="{CB7C5813-4E12-0B01-8AB3-725AC755F715}"/>
          </ac:spMkLst>
        </pc:spChg>
        <pc:spChg chg="add mod">
          <ac:chgData name="Patrik Hrkút" userId="69b41f3f-cce6-4833-b1b6-94a378442888" providerId="ADAL" clId="{260FA343-FED2-43A0-9E35-912B2AEA4B73}" dt="2023-11-01T14:37:06.965" v="438" actId="207"/>
          <ac:spMkLst>
            <pc:docMk/>
            <pc:sldMk cId="1733834935" sldId="378"/>
            <ac:spMk id="5" creationId="{4AD5B418-E760-2ED0-FA07-15C531DDB860}"/>
          </ac:spMkLst>
        </pc:spChg>
      </pc:sldChg>
      <pc:sldChg chg="addSp delSp modSp new del mod">
        <pc:chgData name="Patrik Hrkút" userId="69b41f3f-cce6-4833-b1b6-94a378442888" providerId="ADAL" clId="{260FA343-FED2-43A0-9E35-912B2AEA4B73}" dt="2023-11-01T14:36:56.436" v="436" actId="47"/>
        <pc:sldMkLst>
          <pc:docMk/>
          <pc:sldMk cId="1034725152" sldId="383"/>
        </pc:sldMkLst>
        <pc:spChg chg="mod">
          <ac:chgData name="Patrik Hrkút" userId="69b41f3f-cce6-4833-b1b6-94a378442888" providerId="ADAL" clId="{260FA343-FED2-43A0-9E35-912B2AEA4B73}" dt="2023-11-01T14:23:57.465" v="384" actId="790"/>
          <ac:spMkLst>
            <pc:docMk/>
            <pc:sldMk cId="1034725152" sldId="383"/>
            <ac:spMk id="2" creationId="{76C58E7F-9570-8F7F-18D4-E31D4BAC2EDB}"/>
          </ac:spMkLst>
        </pc:spChg>
        <pc:spChg chg="del">
          <ac:chgData name="Patrik Hrkút" userId="69b41f3f-cce6-4833-b1b6-94a378442888" providerId="ADAL" clId="{260FA343-FED2-43A0-9E35-912B2AEA4B73}" dt="2023-11-01T14:23:33.554" v="366" actId="478"/>
          <ac:spMkLst>
            <pc:docMk/>
            <pc:sldMk cId="1034725152" sldId="383"/>
            <ac:spMk id="3" creationId="{213CC72B-A60E-6D67-EBC0-CE077E7EC205}"/>
          </ac:spMkLst>
        </pc:spChg>
        <pc:spChg chg="add mod">
          <ac:chgData name="Patrik Hrkút" userId="69b41f3f-cce6-4833-b1b6-94a378442888" providerId="ADAL" clId="{260FA343-FED2-43A0-9E35-912B2AEA4B73}" dt="2023-11-01T14:36:05.187" v="431" actId="108"/>
          <ac:spMkLst>
            <pc:docMk/>
            <pc:sldMk cId="1034725152" sldId="383"/>
            <ac:spMk id="5" creationId="{1236C8FE-0C05-EE25-EF4E-10A1558ABEE6}"/>
          </ac:spMkLst>
        </pc:spChg>
      </pc:sldChg>
    </pc:docChg>
  </pc:docChgLst>
  <pc:docChgLst>
    <pc:chgData name="Patrik Hrkút" userId="69b41f3f-cce6-4833-b1b6-94a378442888" providerId="ADAL" clId="{E69BF926-AC5B-4DEE-9FBA-6123BF96C88E}"/>
    <pc:docChg chg="custSel modSld">
      <pc:chgData name="Patrik Hrkút" userId="69b41f3f-cce6-4833-b1b6-94a378442888" providerId="ADAL" clId="{E69BF926-AC5B-4DEE-9FBA-6123BF96C88E}" dt="2021-11-09T09:44:18.690" v="57" actId="313"/>
      <pc:docMkLst>
        <pc:docMk/>
      </pc:docMkLst>
      <pc:sldChg chg="modSp mod">
        <pc:chgData name="Patrik Hrkút" userId="69b41f3f-cce6-4833-b1b6-94a378442888" providerId="ADAL" clId="{E69BF926-AC5B-4DEE-9FBA-6123BF96C88E}" dt="2021-11-09T09:44:18.690" v="57" actId="313"/>
        <pc:sldMkLst>
          <pc:docMk/>
          <pc:sldMk cId="1370172148" sldId="352"/>
        </pc:sldMkLst>
        <pc:spChg chg="mod">
          <ac:chgData name="Patrik Hrkút" userId="69b41f3f-cce6-4833-b1b6-94a378442888" providerId="ADAL" clId="{E69BF926-AC5B-4DEE-9FBA-6123BF96C88E}" dt="2021-11-09T09:44:18.690" v="57" actId="313"/>
          <ac:spMkLst>
            <pc:docMk/>
            <pc:sldMk cId="1370172148" sldId="352"/>
            <ac:spMk id="3" creationId="{E05234BA-6560-2C4D-AD88-CEC3FBE78DE4}"/>
          </ac:spMkLst>
        </pc:spChg>
      </pc:sldChg>
    </pc:docChg>
  </pc:docChgLst>
  <pc:docChgLst>
    <pc:chgData name="Patrik Hrkút" userId="69b41f3f-cce6-4833-b1b6-94a378442888" providerId="ADAL" clId="{D031D3F5-577B-4578-880B-9E26709E9EEA}"/>
    <pc:docChg chg="custSel modSld">
      <pc:chgData name="Patrik Hrkút" userId="69b41f3f-cce6-4833-b1b6-94a378442888" providerId="ADAL" clId="{D031D3F5-577B-4578-880B-9E26709E9EEA}" dt="2022-11-01T15:03:46.627" v="206" actId="108"/>
      <pc:docMkLst>
        <pc:docMk/>
      </pc:docMkLst>
      <pc:sldChg chg="modSp mod">
        <pc:chgData name="Patrik Hrkút" userId="69b41f3f-cce6-4833-b1b6-94a378442888" providerId="ADAL" clId="{D031D3F5-577B-4578-880B-9E26709E9EEA}" dt="2022-11-01T14:50:35.117" v="29" actId="790"/>
        <pc:sldMkLst>
          <pc:docMk/>
          <pc:sldMk cId="0" sldId="260"/>
        </pc:sldMkLst>
        <pc:spChg chg="mod">
          <ac:chgData name="Patrik Hrkút" userId="69b41f3f-cce6-4833-b1b6-94a378442888" providerId="ADAL" clId="{D031D3F5-577B-4578-880B-9E26709E9EEA}" dt="2022-11-01T14:50:35.117" v="29" actId="790"/>
          <ac:spMkLst>
            <pc:docMk/>
            <pc:sldMk cId="0" sldId="260"/>
            <ac:spMk id="135" creationId="{00000000-0000-0000-0000-000000000000}"/>
          </ac:spMkLst>
        </pc:spChg>
      </pc:sldChg>
      <pc:sldChg chg="modSp mod">
        <pc:chgData name="Patrik Hrkút" userId="69b41f3f-cce6-4833-b1b6-94a378442888" providerId="ADAL" clId="{D031D3F5-577B-4578-880B-9E26709E9EEA}" dt="2022-11-01T14:49:44.312" v="17" actId="790"/>
        <pc:sldMkLst>
          <pc:docMk/>
          <pc:sldMk cId="0" sldId="261"/>
        </pc:sldMkLst>
        <pc:spChg chg="mod">
          <ac:chgData name="Patrik Hrkút" userId="69b41f3f-cce6-4833-b1b6-94a378442888" providerId="ADAL" clId="{D031D3F5-577B-4578-880B-9E26709E9EEA}" dt="2022-11-01T14:49:44.312" v="17" actId="790"/>
          <ac:spMkLst>
            <pc:docMk/>
            <pc:sldMk cId="0" sldId="261"/>
            <ac:spMk id="142" creationId="{00000000-0000-0000-0000-000000000000}"/>
          </ac:spMkLst>
        </pc:spChg>
      </pc:sldChg>
      <pc:sldChg chg="modSp mod">
        <pc:chgData name="Patrik Hrkút" userId="69b41f3f-cce6-4833-b1b6-94a378442888" providerId="ADAL" clId="{D031D3F5-577B-4578-880B-9E26709E9EEA}" dt="2022-11-01T14:54:16.165" v="106" actId="790"/>
        <pc:sldMkLst>
          <pc:docMk/>
          <pc:sldMk cId="0" sldId="264"/>
        </pc:sldMkLst>
        <pc:spChg chg="mod">
          <ac:chgData name="Patrik Hrkút" userId="69b41f3f-cce6-4833-b1b6-94a378442888" providerId="ADAL" clId="{D031D3F5-577B-4578-880B-9E26709E9EEA}" dt="2022-11-01T14:54:16.165" v="106" actId="790"/>
          <ac:spMkLst>
            <pc:docMk/>
            <pc:sldMk cId="0" sldId="264"/>
            <ac:spMk id="166" creationId="{00000000-0000-0000-0000-000000000000}"/>
          </ac:spMkLst>
        </pc:spChg>
      </pc:sldChg>
      <pc:sldChg chg="modSp">
        <pc:chgData name="Patrik Hrkút" userId="69b41f3f-cce6-4833-b1b6-94a378442888" providerId="ADAL" clId="{D031D3F5-577B-4578-880B-9E26709E9EEA}" dt="2022-11-01T14:51:18.440" v="82" actId="552"/>
        <pc:sldMkLst>
          <pc:docMk/>
          <pc:sldMk cId="0" sldId="265"/>
        </pc:sldMkLst>
        <pc:spChg chg="mod">
          <ac:chgData name="Patrik Hrkút" userId="69b41f3f-cce6-4833-b1b6-94a378442888" providerId="ADAL" clId="{D031D3F5-577B-4578-880B-9E26709E9EEA}" dt="2022-11-01T14:51:18.440" v="82" actId="552"/>
          <ac:spMkLst>
            <pc:docMk/>
            <pc:sldMk cId="0" sldId="265"/>
            <ac:spMk id="2" creationId="{4C45D090-77C2-4AD0-918E-45850F775172}"/>
          </ac:spMkLst>
        </pc:spChg>
        <pc:spChg chg="mod">
          <ac:chgData name="Patrik Hrkút" userId="69b41f3f-cce6-4833-b1b6-94a378442888" providerId="ADAL" clId="{D031D3F5-577B-4578-880B-9E26709E9EEA}" dt="2022-11-01T14:51:18.440" v="82" actId="552"/>
          <ac:spMkLst>
            <pc:docMk/>
            <pc:sldMk cId="0" sldId="265"/>
            <ac:spMk id="3" creationId="{3ED7E738-B817-49EB-BB30-BA879FD4FC90}"/>
          </ac:spMkLst>
        </pc:spChg>
        <pc:picChg chg="mod">
          <ac:chgData name="Patrik Hrkút" userId="69b41f3f-cce6-4833-b1b6-94a378442888" providerId="ADAL" clId="{D031D3F5-577B-4578-880B-9E26709E9EEA}" dt="2022-11-01T14:51:18.440" v="82" actId="552"/>
          <ac:picMkLst>
            <pc:docMk/>
            <pc:sldMk cId="0" sldId="265"/>
            <ac:picMk id="176" creationId="{00000000-0000-0000-0000-000000000000}"/>
          </ac:picMkLst>
        </pc:picChg>
        <pc:picChg chg="mod">
          <ac:chgData name="Patrik Hrkút" userId="69b41f3f-cce6-4833-b1b6-94a378442888" providerId="ADAL" clId="{D031D3F5-577B-4578-880B-9E26709E9EEA}" dt="2022-11-01T14:51:18.440" v="82" actId="552"/>
          <ac:picMkLst>
            <pc:docMk/>
            <pc:sldMk cId="0" sldId="265"/>
            <ac:picMk id="177" creationId="{00000000-0000-0000-0000-000000000000}"/>
          </ac:picMkLst>
        </pc:picChg>
      </pc:sldChg>
      <pc:sldChg chg="modSp mod">
        <pc:chgData name="Patrik Hrkút" userId="69b41f3f-cce6-4833-b1b6-94a378442888" providerId="ADAL" clId="{D031D3F5-577B-4578-880B-9E26709E9EEA}" dt="2022-11-01T14:54:31.525" v="108" actId="790"/>
        <pc:sldMkLst>
          <pc:docMk/>
          <pc:sldMk cId="0" sldId="267"/>
        </pc:sldMkLst>
        <pc:spChg chg="mod">
          <ac:chgData name="Patrik Hrkút" userId="69b41f3f-cce6-4833-b1b6-94a378442888" providerId="ADAL" clId="{D031D3F5-577B-4578-880B-9E26709E9EEA}" dt="2022-11-01T14:54:31.525" v="108" actId="790"/>
          <ac:spMkLst>
            <pc:docMk/>
            <pc:sldMk cId="0" sldId="267"/>
            <ac:spMk id="190" creationId="{00000000-0000-0000-0000-000000000000}"/>
          </ac:spMkLst>
        </pc:spChg>
      </pc:sldChg>
      <pc:sldChg chg="modSp">
        <pc:chgData name="Patrik Hrkút" userId="69b41f3f-cce6-4833-b1b6-94a378442888" providerId="ADAL" clId="{D031D3F5-577B-4578-880B-9E26709E9EEA}" dt="2022-11-01T14:52:25.877" v="92" actId="1037"/>
        <pc:sldMkLst>
          <pc:docMk/>
          <pc:sldMk cId="0" sldId="269"/>
        </pc:sldMkLst>
        <pc:spChg chg="mod">
          <ac:chgData name="Patrik Hrkút" userId="69b41f3f-cce6-4833-b1b6-94a378442888" providerId="ADAL" clId="{D031D3F5-577B-4578-880B-9E26709E9EEA}" dt="2022-11-01T14:52:25.877" v="92" actId="1037"/>
          <ac:spMkLst>
            <pc:docMk/>
            <pc:sldMk cId="0" sldId="269"/>
            <ac:spMk id="3" creationId="{B6376079-1D37-478E-A645-B51B25F89DA1}"/>
          </ac:spMkLst>
        </pc:spChg>
      </pc:sldChg>
      <pc:sldChg chg="modSp mod">
        <pc:chgData name="Patrik Hrkút" userId="69b41f3f-cce6-4833-b1b6-94a378442888" providerId="ADAL" clId="{D031D3F5-577B-4578-880B-9E26709E9EEA}" dt="2022-11-01T14:53:25.617" v="103" actId="790"/>
        <pc:sldMkLst>
          <pc:docMk/>
          <pc:sldMk cId="0" sldId="271"/>
        </pc:sldMkLst>
        <pc:spChg chg="mod">
          <ac:chgData name="Patrik Hrkút" userId="69b41f3f-cce6-4833-b1b6-94a378442888" providerId="ADAL" clId="{D031D3F5-577B-4578-880B-9E26709E9EEA}" dt="2022-11-01T14:53:07.900" v="101" actId="1037"/>
          <ac:spMkLst>
            <pc:docMk/>
            <pc:sldMk cId="0" sldId="271"/>
            <ac:spMk id="2" creationId="{ED437DAE-D1F7-4EB2-B218-0EB8CB9AAD28}"/>
          </ac:spMkLst>
        </pc:spChg>
        <pc:spChg chg="mod">
          <ac:chgData name="Patrik Hrkút" userId="69b41f3f-cce6-4833-b1b6-94a378442888" providerId="ADAL" clId="{D031D3F5-577B-4578-880B-9E26709E9EEA}" dt="2022-11-01T14:53:25.617" v="103" actId="790"/>
          <ac:spMkLst>
            <pc:docMk/>
            <pc:sldMk cId="0" sldId="271"/>
            <ac:spMk id="222" creationId="{00000000-0000-0000-0000-000000000000}"/>
          </ac:spMkLst>
        </pc:spChg>
      </pc:sldChg>
      <pc:sldChg chg="modSp mod">
        <pc:chgData name="Patrik Hrkút" userId="69b41f3f-cce6-4833-b1b6-94a378442888" providerId="ADAL" clId="{D031D3F5-577B-4578-880B-9E26709E9EEA}" dt="2022-11-01T14:56:39.970" v="125" actId="1076"/>
        <pc:sldMkLst>
          <pc:docMk/>
          <pc:sldMk cId="3539811185" sldId="272"/>
        </pc:sldMkLst>
        <pc:spChg chg="mod">
          <ac:chgData name="Patrik Hrkút" userId="69b41f3f-cce6-4833-b1b6-94a378442888" providerId="ADAL" clId="{D031D3F5-577B-4578-880B-9E26709E9EEA}" dt="2022-11-01T14:56:39.970" v="125" actId="1076"/>
          <ac:spMkLst>
            <pc:docMk/>
            <pc:sldMk cId="3539811185" sldId="272"/>
            <ac:spMk id="7" creationId="{759CF36D-C5C3-4E99-B4DE-96AA921C70C0}"/>
          </ac:spMkLst>
        </pc:spChg>
      </pc:sldChg>
      <pc:sldChg chg="modSp mod">
        <pc:chgData name="Patrik Hrkút" userId="69b41f3f-cce6-4833-b1b6-94a378442888" providerId="ADAL" clId="{D031D3F5-577B-4578-880B-9E26709E9EEA}" dt="2022-11-01T15:03:09.268" v="195" actId="20577"/>
        <pc:sldMkLst>
          <pc:docMk/>
          <pc:sldMk cId="0" sldId="283"/>
        </pc:sldMkLst>
        <pc:spChg chg="mod">
          <ac:chgData name="Patrik Hrkút" userId="69b41f3f-cce6-4833-b1b6-94a378442888" providerId="ADAL" clId="{D031D3F5-577B-4578-880B-9E26709E9EEA}" dt="2022-11-01T15:03:09.268" v="195" actId="20577"/>
          <ac:spMkLst>
            <pc:docMk/>
            <pc:sldMk cId="0" sldId="283"/>
            <ac:spMk id="312" creationId="{00000000-0000-0000-0000-000000000000}"/>
          </ac:spMkLst>
        </pc:spChg>
      </pc:sldChg>
      <pc:sldChg chg="modSp mod">
        <pc:chgData name="Patrik Hrkút" userId="69b41f3f-cce6-4833-b1b6-94a378442888" providerId="ADAL" clId="{D031D3F5-577B-4578-880B-9E26709E9EEA}" dt="2022-11-01T15:03:46.627" v="206" actId="108"/>
        <pc:sldMkLst>
          <pc:docMk/>
          <pc:sldMk cId="0" sldId="285"/>
        </pc:sldMkLst>
        <pc:spChg chg="mod">
          <ac:chgData name="Patrik Hrkút" userId="69b41f3f-cce6-4833-b1b6-94a378442888" providerId="ADAL" clId="{D031D3F5-577B-4578-880B-9E26709E9EEA}" dt="2022-11-01T15:03:46.627" v="206" actId="108"/>
          <ac:spMkLst>
            <pc:docMk/>
            <pc:sldMk cId="0" sldId="285"/>
            <ac:spMk id="326" creationId="{00000000-0000-0000-0000-000000000000}"/>
          </ac:spMkLst>
        </pc:spChg>
      </pc:sldChg>
      <pc:sldChg chg="modSp mod">
        <pc:chgData name="Patrik Hrkút" userId="69b41f3f-cce6-4833-b1b6-94a378442888" providerId="ADAL" clId="{D031D3F5-577B-4578-880B-9E26709E9EEA}" dt="2022-11-01T14:59:17.932" v="135" actId="790"/>
        <pc:sldMkLst>
          <pc:docMk/>
          <pc:sldMk cId="0" sldId="319"/>
        </pc:sldMkLst>
        <pc:spChg chg="mod">
          <ac:chgData name="Patrik Hrkút" userId="69b41f3f-cce6-4833-b1b6-94a378442888" providerId="ADAL" clId="{D031D3F5-577B-4578-880B-9E26709E9EEA}" dt="2022-11-01T14:59:17.932" v="135" actId="790"/>
          <ac:spMkLst>
            <pc:docMk/>
            <pc:sldMk cId="0" sldId="319"/>
            <ac:spMk id="557" creationId="{00000000-0000-0000-0000-000000000000}"/>
          </ac:spMkLst>
        </pc:spChg>
      </pc:sldChg>
      <pc:sldChg chg="modSp mod">
        <pc:chgData name="Patrik Hrkút" userId="69b41f3f-cce6-4833-b1b6-94a378442888" providerId="ADAL" clId="{D031D3F5-577B-4578-880B-9E26709E9EEA}" dt="2022-11-01T15:00:18.028" v="142" actId="20577"/>
        <pc:sldMkLst>
          <pc:docMk/>
          <pc:sldMk cId="0" sldId="320"/>
        </pc:sldMkLst>
        <pc:spChg chg="mod">
          <ac:chgData name="Patrik Hrkút" userId="69b41f3f-cce6-4833-b1b6-94a378442888" providerId="ADAL" clId="{D031D3F5-577B-4578-880B-9E26709E9EEA}" dt="2022-11-01T15:00:18.028" v="142" actId="20577"/>
          <ac:spMkLst>
            <pc:docMk/>
            <pc:sldMk cId="0" sldId="320"/>
            <ac:spMk id="565" creationId="{00000000-0000-0000-0000-000000000000}"/>
          </ac:spMkLst>
        </pc:spChg>
      </pc:sldChg>
      <pc:sldChg chg="modSp mod">
        <pc:chgData name="Patrik Hrkút" userId="69b41f3f-cce6-4833-b1b6-94a378442888" providerId="ADAL" clId="{D031D3F5-577B-4578-880B-9E26709E9EEA}" dt="2022-11-01T15:01:11.164" v="143" actId="20577"/>
        <pc:sldMkLst>
          <pc:docMk/>
          <pc:sldMk cId="0" sldId="322"/>
        </pc:sldMkLst>
        <pc:spChg chg="mod">
          <ac:chgData name="Patrik Hrkút" userId="69b41f3f-cce6-4833-b1b6-94a378442888" providerId="ADAL" clId="{D031D3F5-577B-4578-880B-9E26709E9EEA}" dt="2022-11-01T15:01:11.164" v="143" actId="20577"/>
          <ac:spMkLst>
            <pc:docMk/>
            <pc:sldMk cId="0" sldId="322"/>
            <ac:spMk id="579" creationId="{00000000-0000-0000-0000-000000000000}"/>
          </ac:spMkLst>
        </pc:spChg>
      </pc:sldChg>
      <pc:sldChg chg="modSp mod">
        <pc:chgData name="Patrik Hrkút" userId="69b41f3f-cce6-4833-b1b6-94a378442888" providerId="ADAL" clId="{D031D3F5-577B-4578-880B-9E26709E9EEA}" dt="2022-11-01T15:02:31.303" v="145" actId="948"/>
        <pc:sldMkLst>
          <pc:docMk/>
          <pc:sldMk cId="0" sldId="329"/>
        </pc:sldMkLst>
        <pc:spChg chg="mod">
          <ac:chgData name="Patrik Hrkút" userId="69b41f3f-cce6-4833-b1b6-94a378442888" providerId="ADAL" clId="{D031D3F5-577B-4578-880B-9E26709E9EEA}" dt="2022-11-01T15:02:31.303" v="145" actId="948"/>
          <ac:spMkLst>
            <pc:docMk/>
            <pc:sldMk cId="0" sldId="329"/>
            <ac:spMk id="629" creationId="{00000000-0000-0000-0000-000000000000}"/>
          </ac:spMkLst>
        </pc:spChg>
      </pc:sldChg>
      <pc:sldChg chg="modSp mod">
        <pc:chgData name="Patrik Hrkút" userId="69b41f3f-cce6-4833-b1b6-94a378442888" providerId="ADAL" clId="{D031D3F5-577B-4578-880B-9E26709E9EEA}" dt="2022-11-01T14:57:16.367" v="132" actId="1076"/>
        <pc:sldMkLst>
          <pc:docMk/>
          <pc:sldMk cId="3358741002" sldId="332"/>
        </pc:sldMkLst>
        <pc:spChg chg="mod">
          <ac:chgData name="Patrik Hrkút" userId="69b41f3f-cce6-4833-b1b6-94a378442888" providerId="ADAL" clId="{D031D3F5-577B-4578-880B-9E26709E9EEA}" dt="2022-11-01T14:57:16.367" v="132" actId="1076"/>
          <ac:spMkLst>
            <pc:docMk/>
            <pc:sldMk cId="3358741002" sldId="332"/>
            <ac:spMk id="14" creationId="{8CF440F4-F158-4BF7-8627-8B4918FCE691}"/>
          </ac:spMkLst>
        </pc:spChg>
        <pc:spChg chg="mod">
          <ac:chgData name="Patrik Hrkút" userId="69b41f3f-cce6-4833-b1b6-94a378442888" providerId="ADAL" clId="{D031D3F5-577B-4578-880B-9E26709E9EEA}" dt="2022-11-01T14:52:00.400" v="86" actId="790"/>
          <ac:spMkLst>
            <pc:docMk/>
            <pc:sldMk cId="3358741002" sldId="332"/>
            <ac:spMk id="148" creationId="{00000000-0000-0000-0000-000000000000}"/>
          </ac:spMkLst>
        </pc:spChg>
      </pc:sldChg>
      <pc:sldChg chg="modSp mod">
        <pc:chgData name="Patrik Hrkút" userId="69b41f3f-cce6-4833-b1b6-94a378442888" providerId="ADAL" clId="{D031D3F5-577B-4578-880B-9E26709E9EEA}" dt="2022-11-01T14:55:35.043" v="115" actId="790"/>
        <pc:sldMkLst>
          <pc:docMk/>
          <pc:sldMk cId="1188967882" sldId="335"/>
        </pc:sldMkLst>
        <pc:spChg chg="mod">
          <ac:chgData name="Patrik Hrkút" userId="69b41f3f-cce6-4833-b1b6-94a378442888" providerId="ADAL" clId="{D031D3F5-577B-4578-880B-9E26709E9EEA}" dt="2022-11-01T14:55:35.043" v="115" actId="790"/>
          <ac:spMkLst>
            <pc:docMk/>
            <pc:sldMk cId="1188967882" sldId="335"/>
            <ac:spMk id="3" creationId="{E68B29A9-DF5B-4F91-B158-990D165DCBC0}"/>
          </ac:spMkLst>
        </pc:spChg>
      </pc:sldChg>
      <pc:sldChg chg="modSp mod">
        <pc:chgData name="Patrik Hrkút" userId="69b41f3f-cce6-4833-b1b6-94a378442888" providerId="ADAL" clId="{D031D3F5-577B-4578-880B-9E26709E9EEA}" dt="2022-11-01T14:56:55.052" v="129" actId="1076"/>
        <pc:sldMkLst>
          <pc:docMk/>
          <pc:sldMk cId="1128076540" sldId="336"/>
        </pc:sldMkLst>
        <pc:spChg chg="mod">
          <ac:chgData name="Patrik Hrkút" userId="69b41f3f-cce6-4833-b1b6-94a378442888" providerId="ADAL" clId="{D031D3F5-577B-4578-880B-9E26709E9EEA}" dt="2022-11-01T14:55:54.678" v="119" actId="790"/>
          <ac:spMkLst>
            <pc:docMk/>
            <pc:sldMk cId="1128076540" sldId="336"/>
            <ac:spMk id="3" creationId="{C61D472C-8978-4792-B5D9-67E0A1E5CA5D}"/>
          </ac:spMkLst>
        </pc:spChg>
        <pc:spChg chg="mod">
          <ac:chgData name="Patrik Hrkút" userId="69b41f3f-cce6-4833-b1b6-94a378442888" providerId="ADAL" clId="{D031D3F5-577B-4578-880B-9E26709E9EEA}" dt="2022-11-01T14:56:55.052" v="129" actId="1076"/>
          <ac:spMkLst>
            <pc:docMk/>
            <pc:sldMk cId="1128076540" sldId="336"/>
            <ac:spMk id="6" creationId="{0E2C7A87-1813-4E33-A687-3268BD1C48F0}"/>
          </ac:spMkLst>
        </pc:spChg>
      </pc:sldChg>
      <pc:sldChg chg="modSp mod">
        <pc:chgData name="Patrik Hrkút" userId="69b41f3f-cce6-4833-b1b6-94a378442888" providerId="ADAL" clId="{D031D3F5-577B-4578-880B-9E26709E9EEA}" dt="2022-11-01T14:58:29.598" v="134" actId="790"/>
        <pc:sldMkLst>
          <pc:docMk/>
          <pc:sldMk cId="0" sldId="353"/>
        </pc:sldMkLst>
        <pc:spChg chg="mod">
          <ac:chgData name="Patrik Hrkút" userId="69b41f3f-cce6-4833-b1b6-94a378442888" providerId="ADAL" clId="{D031D3F5-577B-4578-880B-9E26709E9EEA}" dt="2022-11-01T14:58:29.598" v="134" actId="790"/>
          <ac:spMkLst>
            <pc:docMk/>
            <pc:sldMk cId="0" sldId="353"/>
            <ac:spMk id="290" creationId="{00000000-0000-0000-0000-000000000000}"/>
          </ac:spMkLst>
        </pc:spChg>
      </pc:sldChg>
    </pc:docChg>
  </pc:docChgLst>
  <pc:docChgLst>
    <pc:chgData name="Patrik Hrkút" userId="69b41f3f-cce6-4833-b1b6-94a378442888" providerId="ADAL" clId="{12E2F75D-3E38-4BE0-B877-8D5E4D5E23AA}"/>
    <pc:docChg chg="undo custSel addSld delSld modSld sldOrd">
      <pc:chgData name="Patrik Hrkút" userId="69b41f3f-cce6-4833-b1b6-94a378442888" providerId="ADAL" clId="{12E2F75D-3E38-4BE0-B877-8D5E4D5E23AA}" dt="2020-10-30T10:30:45.660" v="5157" actId="2696"/>
      <pc:docMkLst>
        <pc:docMk/>
      </pc:docMkLst>
      <pc:sldChg chg="modSp">
        <pc:chgData name="Patrik Hrkút" userId="69b41f3f-cce6-4833-b1b6-94a378442888" providerId="ADAL" clId="{12E2F75D-3E38-4BE0-B877-8D5E4D5E23AA}" dt="2020-10-29T12:34:06.380" v="3" actId="20577"/>
        <pc:sldMkLst>
          <pc:docMk/>
          <pc:sldMk cId="0" sldId="256"/>
        </pc:sldMkLst>
        <pc:spChg chg="mod">
          <ac:chgData name="Patrik Hrkút" userId="69b41f3f-cce6-4833-b1b6-94a378442888" providerId="ADAL" clId="{12E2F75D-3E38-4BE0-B877-8D5E4D5E23AA}" dt="2020-10-29T12:34:06.380" v="3" actId="20577"/>
          <ac:spMkLst>
            <pc:docMk/>
            <pc:sldMk cId="0" sldId="256"/>
            <ac:spMk id="108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29T12:34:11.960" v="4" actId="6549"/>
        <pc:sldMkLst>
          <pc:docMk/>
          <pc:sldMk cId="0" sldId="257"/>
        </pc:sldMkLst>
        <pc:spChg chg="mod">
          <ac:chgData name="Patrik Hrkút" userId="69b41f3f-cce6-4833-b1b6-94a378442888" providerId="ADAL" clId="{12E2F75D-3E38-4BE0-B877-8D5E4D5E23AA}" dt="2020-10-29T12:34:11.960" v="4" actId="6549"/>
          <ac:spMkLst>
            <pc:docMk/>
            <pc:sldMk cId="0" sldId="257"/>
            <ac:spMk id="113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29T12:42:11.645" v="165" actId="20577"/>
        <pc:sldMkLst>
          <pc:docMk/>
          <pc:sldMk cId="0" sldId="259"/>
        </pc:sldMkLst>
        <pc:spChg chg="mod">
          <ac:chgData name="Patrik Hrkút" userId="69b41f3f-cce6-4833-b1b6-94a378442888" providerId="ADAL" clId="{12E2F75D-3E38-4BE0-B877-8D5E4D5E23AA}" dt="2020-10-29T12:42:11.645" v="165" actId="20577"/>
          <ac:spMkLst>
            <pc:docMk/>
            <pc:sldMk cId="0" sldId="259"/>
            <ac:spMk id="128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29T15:30:24.728" v="2381" actId="114"/>
        <pc:sldMkLst>
          <pc:docMk/>
          <pc:sldMk cId="0" sldId="260"/>
        </pc:sldMkLst>
        <pc:spChg chg="mod">
          <ac:chgData name="Patrik Hrkút" userId="69b41f3f-cce6-4833-b1b6-94a378442888" providerId="ADAL" clId="{12E2F75D-3E38-4BE0-B877-8D5E4D5E23AA}" dt="2020-10-29T15:30:24.728" v="2381" actId="114"/>
          <ac:spMkLst>
            <pc:docMk/>
            <pc:sldMk cId="0" sldId="260"/>
            <ac:spMk id="135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29T15:09:06.129" v="2015" actId="20577"/>
        <pc:sldMkLst>
          <pc:docMk/>
          <pc:sldMk cId="0" sldId="261"/>
        </pc:sldMkLst>
        <pc:spChg chg="mod">
          <ac:chgData name="Patrik Hrkút" userId="69b41f3f-cce6-4833-b1b6-94a378442888" providerId="ADAL" clId="{12E2F75D-3E38-4BE0-B877-8D5E4D5E23AA}" dt="2020-10-29T12:45:33.375" v="188" actId="255"/>
          <ac:spMkLst>
            <pc:docMk/>
            <pc:sldMk cId="0" sldId="261"/>
            <ac:spMk id="141" creationId="{00000000-0000-0000-0000-000000000000}"/>
          </ac:spMkLst>
        </pc:spChg>
        <pc:spChg chg="mod">
          <ac:chgData name="Patrik Hrkút" userId="69b41f3f-cce6-4833-b1b6-94a378442888" providerId="ADAL" clId="{12E2F75D-3E38-4BE0-B877-8D5E4D5E23AA}" dt="2020-10-29T15:09:06.129" v="2015" actId="20577"/>
          <ac:spMkLst>
            <pc:docMk/>
            <pc:sldMk cId="0" sldId="261"/>
            <ac:spMk id="142" creationId="{00000000-0000-0000-0000-000000000000}"/>
          </ac:spMkLst>
        </pc:spChg>
      </pc:sldChg>
      <pc:sldChg chg="addSp modSp">
        <pc:chgData name="Patrik Hrkút" userId="69b41f3f-cce6-4833-b1b6-94a378442888" providerId="ADAL" clId="{12E2F75D-3E38-4BE0-B877-8D5E4D5E23AA}" dt="2020-10-29T14:10:47.241" v="887" actId="108"/>
        <pc:sldMkLst>
          <pc:docMk/>
          <pc:sldMk cId="0" sldId="262"/>
        </pc:sldMkLst>
        <pc:spChg chg="add mod">
          <ac:chgData name="Patrik Hrkút" userId="69b41f3f-cce6-4833-b1b6-94a378442888" providerId="ADAL" clId="{12E2F75D-3E38-4BE0-B877-8D5E4D5E23AA}" dt="2020-10-29T14:10:28.124" v="883" actId="1076"/>
          <ac:spMkLst>
            <pc:docMk/>
            <pc:sldMk cId="0" sldId="262"/>
            <ac:spMk id="2" creationId="{F6FDDFDE-D106-47C2-8892-93E0DAF8B0B1}"/>
          </ac:spMkLst>
        </pc:spChg>
        <pc:spChg chg="add mod">
          <ac:chgData name="Patrik Hrkút" userId="69b41f3f-cce6-4833-b1b6-94a378442888" providerId="ADAL" clId="{12E2F75D-3E38-4BE0-B877-8D5E4D5E23AA}" dt="2020-10-29T14:09:55.207" v="879" actId="1076"/>
          <ac:spMkLst>
            <pc:docMk/>
            <pc:sldMk cId="0" sldId="262"/>
            <ac:spMk id="3" creationId="{AAA6E41E-72BB-46DF-877D-9624A6CF8DD6}"/>
          </ac:spMkLst>
        </pc:spChg>
        <pc:spChg chg="add mod">
          <ac:chgData name="Patrik Hrkút" userId="69b41f3f-cce6-4833-b1b6-94a378442888" providerId="ADAL" clId="{12E2F75D-3E38-4BE0-B877-8D5E4D5E23AA}" dt="2020-10-29T14:10:16.732" v="881" actId="571"/>
          <ac:spMkLst>
            <pc:docMk/>
            <pc:sldMk cId="0" sldId="262"/>
            <ac:spMk id="9" creationId="{1FC2DA86-ADF8-4B3A-9192-FD2D04B3F828}"/>
          </ac:spMkLst>
        </pc:spChg>
        <pc:spChg chg="mod">
          <ac:chgData name="Patrik Hrkút" userId="69b41f3f-cce6-4833-b1b6-94a378442888" providerId="ADAL" clId="{12E2F75D-3E38-4BE0-B877-8D5E4D5E23AA}" dt="2020-10-29T13:38:20.900" v="321" actId="20577"/>
          <ac:spMkLst>
            <pc:docMk/>
            <pc:sldMk cId="0" sldId="262"/>
            <ac:spMk id="148" creationId="{00000000-0000-0000-0000-000000000000}"/>
          </ac:spMkLst>
        </pc:spChg>
        <pc:spChg chg="mod">
          <ac:chgData name="Patrik Hrkút" userId="69b41f3f-cce6-4833-b1b6-94a378442888" providerId="ADAL" clId="{12E2F75D-3E38-4BE0-B877-8D5E4D5E23AA}" dt="2020-10-29T14:10:47.241" v="887" actId="108"/>
          <ac:spMkLst>
            <pc:docMk/>
            <pc:sldMk cId="0" sldId="262"/>
            <ac:spMk id="149" creationId="{00000000-0000-0000-0000-000000000000}"/>
          </ac:spMkLst>
        </pc:spChg>
        <pc:picChg chg="mod">
          <ac:chgData name="Patrik Hrkút" userId="69b41f3f-cce6-4833-b1b6-94a378442888" providerId="ADAL" clId="{12E2F75D-3E38-4BE0-B877-8D5E4D5E23AA}" dt="2020-10-29T12:47:09.072" v="233" actId="1076"/>
          <ac:picMkLst>
            <pc:docMk/>
            <pc:sldMk cId="0" sldId="262"/>
            <ac:picMk id="151" creationId="{00000000-0000-0000-0000-000000000000}"/>
          </ac:picMkLst>
        </pc:picChg>
        <pc:picChg chg="mod">
          <ac:chgData name="Patrik Hrkút" userId="69b41f3f-cce6-4833-b1b6-94a378442888" providerId="ADAL" clId="{12E2F75D-3E38-4BE0-B877-8D5E4D5E23AA}" dt="2020-10-29T12:47:14.478" v="234" actId="1076"/>
          <ac:picMkLst>
            <pc:docMk/>
            <pc:sldMk cId="0" sldId="262"/>
            <ac:picMk id="152" creationId="{00000000-0000-0000-0000-000000000000}"/>
          </ac:picMkLst>
        </pc:picChg>
      </pc:sldChg>
      <pc:sldChg chg="addSp modSp">
        <pc:chgData name="Patrik Hrkút" userId="69b41f3f-cce6-4833-b1b6-94a378442888" providerId="ADAL" clId="{12E2F75D-3E38-4BE0-B877-8D5E4D5E23AA}" dt="2020-10-29T14:24:08.053" v="1304" actId="1076"/>
        <pc:sldMkLst>
          <pc:docMk/>
          <pc:sldMk cId="0" sldId="263"/>
        </pc:sldMkLst>
        <pc:spChg chg="add mod">
          <ac:chgData name="Patrik Hrkút" userId="69b41f3f-cce6-4833-b1b6-94a378442888" providerId="ADAL" clId="{12E2F75D-3E38-4BE0-B877-8D5E4D5E23AA}" dt="2020-10-29T14:22:10.218" v="1293" actId="1076"/>
          <ac:spMkLst>
            <pc:docMk/>
            <pc:sldMk cId="0" sldId="263"/>
            <ac:spMk id="2" creationId="{67DD5DB3-6A8A-4E20-AF81-1D9A2F3889A8}"/>
          </ac:spMkLst>
        </pc:spChg>
        <pc:spChg chg="add mod">
          <ac:chgData name="Patrik Hrkút" userId="69b41f3f-cce6-4833-b1b6-94a378442888" providerId="ADAL" clId="{12E2F75D-3E38-4BE0-B877-8D5E4D5E23AA}" dt="2020-10-29T14:23:53.705" v="1301" actId="1076"/>
          <ac:spMkLst>
            <pc:docMk/>
            <pc:sldMk cId="0" sldId="263"/>
            <ac:spMk id="3" creationId="{9353745B-906B-4ADF-8220-80B4DC53691F}"/>
          </ac:spMkLst>
        </pc:spChg>
        <pc:spChg chg="mod">
          <ac:chgData name="Patrik Hrkút" userId="69b41f3f-cce6-4833-b1b6-94a378442888" providerId="ADAL" clId="{12E2F75D-3E38-4BE0-B877-8D5E4D5E23AA}" dt="2020-10-29T14:23:32.584" v="1297" actId="6549"/>
          <ac:spMkLst>
            <pc:docMk/>
            <pc:sldMk cId="0" sldId="263"/>
            <ac:spMk id="158" creationId="{00000000-0000-0000-0000-000000000000}"/>
          </ac:spMkLst>
        </pc:spChg>
        <pc:picChg chg="mod">
          <ac:chgData name="Patrik Hrkút" userId="69b41f3f-cce6-4833-b1b6-94a378442888" providerId="ADAL" clId="{12E2F75D-3E38-4BE0-B877-8D5E4D5E23AA}" dt="2020-10-29T14:24:08.053" v="1304" actId="1076"/>
          <ac:picMkLst>
            <pc:docMk/>
            <pc:sldMk cId="0" sldId="263"/>
            <ac:picMk id="160" creationId="{00000000-0000-0000-0000-000000000000}"/>
          </ac:picMkLst>
        </pc:picChg>
      </pc:sldChg>
      <pc:sldChg chg="addSp modSp ord">
        <pc:chgData name="Patrik Hrkút" userId="69b41f3f-cce6-4833-b1b6-94a378442888" providerId="ADAL" clId="{12E2F75D-3E38-4BE0-B877-8D5E4D5E23AA}" dt="2020-10-29T14:12:29.088" v="936"/>
        <pc:sldMkLst>
          <pc:docMk/>
          <pc:sldMk cId="0" sldId="265"/>
        </pc:sldMkLst>
        <pc:spChg chg="add mod">
          <ac:chgData name="Patrik Hrkút" userId="69b41f3f-cce6-4833-b1b6-94a378442888" providerId="ADAL" clId="{12E2F75D-3E38-4BE0-B877-8D5E4D5E23AA}" dt="2020-10-29T14:11:41.554" v="895" actId="1076"/>
          <ac:spMkLst>
            <pc:docMk/>
            <pc:sldMk cId="0" sldId="265"/>
            <ac:spMk id="2" creationId="{4C45D090-77C2-4AD0-918E-45850F775172}"/>
          </ac:spMkLst>
        </pc:spChg>
        <pc:spChg chg="mod">
          <ac:chgData name="Patrik Hrkút" userId="69b41f3f-cce6-4833-b1b6-94a378442888" providerId="ADAL" clId="{12E2F75D-3E38-4BE0-B877-8D5E4D5E23AA}" dt="2020-10-29T14:12:22.959" v="935" actId="255"/>
          <ac:spMkLst>
            <pc:docMk/>
            <pc:sldMk cId="0" sldId="265"/>
            <ac:spMk id="173" creationId="{00000000-0000-0000-0000-000000000000}"/>
          </ac:spMkLst>
        </pc:spChg>
        <pc:spChg chg="mod">
          <ac:chgData name="Patrik Hrkút" userId="69b41f3f-cce6-4833-b1b6-94a378442888" providerId="ADAL" clId="{12E2F75D-3E38-4BE0-B877-8D5E4D5E23AA}" dt="2020-10-29T14:11:35.012" v="894" actId="20577"/>
          <ac:spMkLst>
            <pc:docMk/>
            <pc:sldMk cId="0" sldId="265"/>
            <ac:spMk id="174" creationId="{00000000-0000-0000-0000-000000000000}"/>
          </ac:spMkLst>
        </pc:spChg>
        <pc:picChg chg="mod">
          <ac:chgData name="Patrik Hrkút" userId="69b41f3f-cce6-4833-b1b6-94a378442888" providerId="ADAL" clId="{12E2F75D-3E38-4BE0-B877-8D5E4D5E23AA}" dt="2020-10-29T14:08:09.435" v="782" actId="1076"/>
          <ac:picMkLst>
            <pc:docMk/>
            <pc:sldMk cId="0" sldId="265"/>
            <ac:picMk id="177" creationId="{00000000-0000-0000-0000-000000000000}"/>
          </ac:picMkLst>
        </pc:picChg>
      </pc:sldChg>
      <pc:sldChg chg="addSp delSp modSp ord">
        <pc:chgData name="Patrik Hrkút" userId="69b41f3f-cce6-4833-b1b6-94a378442888" providerId="ADAL" clId="{12E2F75D-3E38-4BE0-B877-8D5E4D5E23AA}" dt="2020-10-29T15:10:22.099" v="2030" actId="1038"/>
        <pc:sldMkLst>
          <pc:docMk/>
          <pc:sldMk cId="0" sldId="266"/>
        </pc:sldMkLst>
        <pc:spChg chg="add del mod">
          <ac:chgData name="Patrik Hrkút" userId="69b41f3f-cce6-4833-b1b6-94a378442888" providerId="ADAL" clId="{12E2F75D-3E38-4BE0-B877-8D5E4D5E23AA}" dt="2020-10-29T14:13:50.966" v="947" actId="478"/>
          <ac:spMkLst>
            <pc:docMk/>
            <pc:sldMk cId="0" sldId="266"/>
            <ac:spMk id="2" creationId="{32254411-A1EB-4FEB-BE25-DB4A3DCA8EFD}"/>
          </ac:spMkLst>
        </pc:spChg>
        <pc:spChg chg="add mod">
          <ac:chgData name="Patrik Hrkút" userId="69b41f3f-cce6-4833-b1b6-94a378442888" providerId="ADAL" clId="{12E2F75D-3E38-4BE0-B877-8D5E4D5E23AA}" dt="2020-10-29T15:10:22.099" v="2030" actId="1038"/>
          <ac:spMkLst>
            <pc:docMk/>
            <pc:sldMk cId="0" sldId="266"/>
            <ac:spMk id="6" creationId="{E7DE738F-1498-463A-A5DC-D6CBF73316AF}"/>
          </ac:spMkLst>
        </pc:spChg>
        <pc:spChg chg="mod">
          <ac:chgData name="Patrik Hrkút" userId="69b41f3f-cce6-4833-b1b6-94a378442888" providerId="ADAL" clId="{12E2F75D-3E38-4BE0-B877-8D5E4D5E23AA}" dt="2020-10-29T15:10:08.038" v="2025" actId="5793"/>
          <ac:spMkLst>
            <pc:docMk/>
            <pc:sldMk cId="0" sldId="266"/>
            <ac:spMk id="183" creationId="{00000000-0000-0000-0000-000000000000}"/>
          </ac:spMkLst>
        </pc:spChg>
      </pc:sldChg>
      <pc:sldChg chg="addSp delSp modSp">
        <pc:chgData name="Patrik Hrkút" userId="69b41f3f-cce6-4833-b1b6-94a378442888" providerId="ADAL" clId="{12E2F75D-3E38-4BE0-B877-8D5E4D5E23AA}" dt="2020-10-29T14:36:20.262" v="1465" actId="1076"/>
        <pc:sldMkLst>
          <pc:docMk/>
          <pc:sldMk cId="0" sldId="267"/>
        </pc:sldMkLst>
        <pc:spChg chg="add del mod">
          <ac:chgData name="Patrik Hrkút" userId="69b41f3f-cce6-4833-b1b6-94a378442888" providerId="ADAL" clId="{12E2F75D-3E38-4BE0-B877-8D5E4D5E23AA}" dt="2020-10-29T14:29:07.128" v="1362" actId="478"/>
          <ac:spMkLst>
            <pc:docMk/>
            <pc:sldMk cId="0" sldId="267"/>
            <ac:spMk id="2" creationId="{38EEF62F-9833-45A8-8338-75AC669A19E9}"/>
          </ac:spMkLst>
        </pc:spChg>
        <pc:spChg chg="mod">
          <ac:chgData name="Patrik Hrkút" userId="69b41f3f-cce6-4833-b1b6-94a378442888" providerId="ADAL" clId="{12E2F75D-3E38-4BE0-B877-8D5E4D5E23AA}" dt="2020-10-29T14:36:01.484" v="1463" actId="20577"/>
          <ac:spMkLst>
            <pc:docMk/>
            <pc:sldMk cId="0" sldId="267"/>
            <ac:spMk id="190" creationId="{00000000-0000-0000-0000-000000000000}"/>
          </ac:spMkLst>
        </pc:spChg>
        <pc:picChg chg="add del mod">
          <ac:chgData name="Patrik Hrkút" userId="69b41f3f-cce6-4833-b1b6-94a378442888" providerId="ADAL" clId="{12E2F75D-3E38-4BE0-B877-8D5E4D5E23AA}" dt="2020-10-29T14:34:37.669" v="1382" actId="478"/>
          <ac:picMkLst>
            <pc:docMk/>
            <pc:sldMk cId="0" sldId="267"/>
            <ac:picMk id="3" creationId="{72252F7C-3A8D-4EAC-A419-21D2B88DCAC8}"/>
          </ac:picMkLst>
        </pc:picChg>
        <pc:picChg chg="add mod">
          <ac:chgData name="Patrik Hrkút" userId="69b41f3f-cce6-4833-b1b6-94a378442888" providerId="ADAL" clId="{12E2F75D-3E38-4BE0-B877-8D5E4D5E23AA}" dt="2020-10-29T14:36:15.167" v="1464" actId="1076"/>
          <ac:picMkLst>
            <pc:docMk/>
            <pc:sldMk cId="0" sldId="267"/>
            <ac:picMk id="4" creationId="{64EE7B84-A64D-4172-AE14-992CDF16D567}"/>
          </ac:picMkLst>
        </pc:picChg>
        <pc:picChg chg="add mod">
          <ac:chgData name="Patrik Hrkút" userId="69b41f3f-cce6-4833-b1b6-94a378442888" providerId="ADAL" clId="{12E2F75D-3E38-4BE0-B877-8D5E4D5E23AA}" dt="2020-10-29T14:36:20.262" v="1465" actId="1076"/>
          <ac:picMkLst>
            <pc:docMk/>
            <pc:sldMk cId="0" sldId="267"/>
            <ac:picMk id="5" creationId="{C04E2757-59CD-47AA-97AB-BBF2EA081535}"/>
          </ac:picMkLst>
        </pc:picChg>
        <pc:picChg chg="del mod">
          <ac:chgData name="Patrik Hrkút" userId="69b41f3f-cce6-4833-b1b6-94a378442888" providerId="ADAL" clId="{12E2F75D-3E38-4BE0-B877-8D5E4D5E23AA}" dt="2020-10-29T14:32:15.550" v="1377" actId="478"/>
          <ac:picMkLst>
            <pc:docMk/>
            <pc:sldMk cId="0" sldId="267"/>
            <ac:picMk id="192" creationId="{00000000-0000-0000-0000-000000000000}"/>
          </ac:picMkLst>
        </pc:picChg>
        <pc:picChg chg="del mod">
          <ac:chgData name="Patrik Hrkút" userId="69b41f3f-cce6-4833-b1b6-94a378442888" providerId="ADAL" clId="{12E2F75D-3E38-4BE0-B877-8D5E4D5E23AA}" dt="2020-10-29T14:32:03.727" v="1374" actId="478"/>
          <ac:picMkLst>
            <pc:docMk/>
            <pc:sldMk cId="0" sldId="267"/>
            <ac:picMk id="193" creationId="{00000000-0000-0000-0000-000000000000}"/>
          </ac:picMkLst>
        </pc:picChg>
      </pc:sldChg>
      <pc:sldChg chg="addSp delSp modSp">
        <pc:chgData name="Patrik Hrkút" userId="69b41f3f-cce6-4833-b1b6-94a378442888" providerId="ADAL" clId="{12E2F75D-3E38-4BE0-B877-8D5E4D5E23AA}" dt="2020-10-29T14:37:21.420" v="1484" actId="6549"/>
        <pc:sldMkLst>
          <pc:docMk/>
          <pc:sldMk cId="0" sldId="268"/>
        </pc:sldMkLst>
        <pc:spChg chg="add mod">
          <ac:chgData name="Patrik Hrkút" userId="69b41f3f-cce6-4833-b1b6-94a378442888" providerId="ADAL" clId="{12E2F75D-3E38-4BE0-B877-8D5E4D5E23AA}" dt="2020-10-29T14:37:00.925" v="1478" actId="20577"/>
          <ac:spMkLst>
            <pc:docMk/>
            <pc:sldMk cId="0" sldId="268"/>
            <ac:spMk id="2" creationId="{1E68181F-7BBE-4C38-AE5D-E01F857A0FF1}"/>
          </ac:spMkLst>
        </pc:spChg>
        <pc:spChg chg="mod">
          <ac:chgData name="Patrik Hrkút" userId="69b41f3f-cce6-4833-b1b6-94a378442888" providerId="ADAL" clId="{12E2F75D-3E38-4BE0-B877-8D5E4D5E23AA}" dt="2020-10-29T14:37:21.420" v="1484" actId="6549"/>
          <ac:spMkLst>
            <pc:docMk/>
            <pc:sldMk cId="0" sldId="268"/>
            <ac:spMk id="198" creationId="{00000000-0000-0000-0000-000000000000}"/>
          </ac:spMkLst>
        </pc:spChg>
        <pc:spChg chg="mod">
          <ac:chgData name="Patrik Hrkút" userId="69b41f3f-cce6-4833-b1b6-94a378442888" providerId="ADAL" clId="{12E2F75D-3E38-4BE0-B877-8D5E4D5E23AA}" dt="2020-10-29T14:30:25.338" v="1367" actId="6549"/>
          <ac:spMkLst>
            <pc:docMk/>
            <pc:sldMk cId="0" sldId="268"/>
            <ac:spMk id="199" creationId="{00000000-0000-0000-0000-000000000000}"/>
          </ac:spMkLst>
        </pc:spChg>
        <pc:picChg chg="add mod">
          <ac:chgData name="Patrik Hrkút" userId="69b41f3f-cce6-4833-b1b6-94a378442888" providerId="ADAL" clId="{12E2F75D-3E38-4BE0-B877-8D5E4D5E23AA}" dt="2020-10-29T14:37:15.786" v="1481" actId="1076"/>
          <ac:picMkLst>
            <pc:docMk/>
            <pc:sldMk cId="0" sldId="268"/>
            <ac:picMk id="7" creationId="{51E26ACF-74D6-4CB8-892A-D1FD6EDE5C66}"/>
          </ac:picMkLst>
        </pc:picChg>
        <pc:picChg chg="del">
          <ac:chgData name="Patrik Hrkút" userId="69b41f3f-cce6-4833-b1b6-94a378442888" providerId="ADAL" clId="{12E2F75D-3E38-4BE0-B877-8D5E4D5E23AA}" dt="2020-10-29T14:30:49.027" v="1373" actId="478"/>
          <ac:picMkLst>
            <pc:docMk/>
            <pc:sldMk cId="0" sldId="268"/>
            <ac:picMk id="201" creationId="{00000000-0000-0000-0000-000000000000}"/>
          </ac:picMkLst>
        </pc:picChg>
      </pc:sldChg>
      <pc:sldChg chg="addSp modSp ord">
        <pc:chgData name="Patrik Hrkút" userId="69b41f3f-cce6-4833-b1b6-94a378442888" providerId="ADAL" clId="{12E2F75D-3E38-4BE0-B877-8D5E4D5E23AA}" dt="2020-10-29T14:18:15.232" v="1220" actId="108"/>
        <pc:sldMkLst>
          <pc:docMk/>
          <pc:sldMk cId="0" sldId="269"/>
        </pc:sldMkLst>
        <pc:spChg chg="add mod">
          <ac:chgData name="Patrik Hrkút" userId="69b41f3f-cce6-4833-b1b6-94a378442888" providerId="ADAL" clId="{12E2F75D-3E38-4BE0-B877-8D5E4D5E23AA}" dt="2020-10-29T14:15:44.856" v="1067" actId="14100"/>
          <ac:spMkLst>
            <pc:docMk/>
            <pc:sldMk cId="0" sldId="269"/>
            <ac:spMk id="2" creationId="{47DC1184-6221-45E6-A901-F06F9903F9A0}"/>
          </ac:spMkLst>
        </pc:spChg>
        <pc:spChg chg="add mod">
          <ac:chgData name="Patrik Hrkút" userId="69b41f3f-cce6-4833-b1b6-94a378442888" providerId="ADAL" clId="{12E2F75D-3E38-4BE0-B877-8D5E4D5E23AA}" dt="2020-10-29T14:17:31.327" v="1195" actId="1038"/>
          <ac:spMkLst>
            <pc:docMk/>
            <pc:sldMk cId="0" sldId="269"/>
            <ac:spMk id="3" creationId="{B6376079-1D37-478E-A645-B51B25F89DA1}"/>
          </ac:spMkLst>
        </pc:spChg>
        <pc:spChg chg="mod">
          <ac:chgData name="Patrik Hrkút" userId="69b41f3f-cce6-4833-b1b6-94a378442888" providerId="ADAL" clId="{12E2F75D-3E38-4BE0-B877-8D5E4D5E23AA}" dt="2020-10-29T14:18:15.232" v="1220" actId="108"/>
          <ac:spMkLst>
            <pc:docMk/>
            <pc:sldMk cId="0" sldId="269"/>
            <ac:spMk id="207" creationId="{00000000-0000-0000-0000-000000000000}"/>
          </ac:spMkLst>
        </pc:spChg>
      </pc:sldChg>
      <pc:sldChg chg="addSp modSp add">
        <pc:chgData name="Patrik Hrkút" userId="69b41f3f-cce6-4833-b1b6-94a378442888" providerId="ADAL" clId="{12E2F75D-3E38-4BE0-B877-8D5E4D5E23AA}" dt="2020-10-29T14:21:12.702" v="1269" actId="1076"/>
        <pc:sldMkLst>
          <pc:docMk/>
          <pc:sldMk cId="1540494505" sldId="270"/>
        </pc:sldMkLst>
        <pc:spChg chg="add mod">
          <ac:chgData name="Patrik Hrkút" userId="69b41f3f-cce6-4833-b1b6-94a378442888" providerId="ADAL" clId="{12E2F75D-3E38-4BE0-B877-8D5E4D5E23AA}" dt="2020-10-29T14:20:57.894" v="1266" actId="1076"/>
          <ac:spMkLst>
            <pc:docMk/>
            <pc:sldMk cId="1540494505" sldId="270"/>
            <ac:spMk id="2" creationId="{90B393D5-E3E5-4180-98FA-F756F2D654F4}"/>
          </ac:spMkLst>
        </pc:spChg>
        <pc:spChg chg="add mod">
          <ac:chgData name="Patrik Hrkút" userId="69b41f3f-cce6-4833-b1b6-94a378442888" providerId="ADAL" clId="{12E2F75D-3E38-4BE0-B877-8D5E4D5E23AA}" dt="2020-10-29T14:21:12.702" v="1269" actId="1076"/>
          <ac:spMkLst>
            <pc:docMk/>
            <pc:sldMk cId="1540494505" sldId="270"/>
            <ac:spMk id="3" creationId="{E7BA7F79-EA99-4CE9-8788-4D584CC87BFF}"/>
          </ac:spMkLst>
        </pc:spChg>
        <pc:spChg chg="mod">
          <ac:chgData name="Patrik Hrkút" userId="69b41f3f-cce6-4833-b1b6-94a378442888" providerId="ADAL" clId="{12E2F75D-3E38-4BE0-B877-8D5E4D5E23AA}" dt="2020-10-29T14:20:51.675" v="1265" actId="948"/>
          <ac:spMkLst>
            <pc:docMk/>
            <pc:sldMk cId="1540494505" sldId="270"/>
            <ac:spMk id="214" creationId="{00000000-0000-0000-0000-000000000000}"/>
          </ac:spMkLst>
        </pc:spChg>
        <pc:picChg chg="mod">
          <ac:chgData name="Patrik Hrkút" userId="69b41f3f-cce6-4833-b1b6-94a378442888" providerId="ADAL" clId="{12E2F75D-3E38-4BE0-B877-8D5E4D5E23AA}" dt="2020-10-29T14:21:08.399" v="1268" actId="1076"/>
          <ac:picMkLst>
            <pc:docMk/>
            <pc:sldMk cId="1540494505" sldId="270"/>
            <ac:picMk id="216" creationId="{00000000-0000-0000-0000-000000000000}"/>
          </ac:picMkLst>
        </pc:picChg>
      </pc:sldChg>
      <pc:sldChg chg="addSp modSp ord">
        <pc:chgData name="Patrik Hrkút" userId="69b41f3f-cce6-4833-b1b6-94a378442888" providerId="ADAL" clId="{12E2F75D-3E38-4BE0-B877-8D5E4D5E23AA}" dt="2020-10-29T14:26:26.430" v="1344" actId="108"/>
        <pc:sldMkLst>
          <pc:docMk/>
          <pc:sldMk cId="0" sldId="271"/>
        </pc:sldMkLst>
        <pc:spChg chg="add mod">
          <ac:chgData name="Patrik Hrkút" userId="69b41f3f-cce6-4833-b1b6-94a378442888" providerId="ADAL" clId="{12E2F75D-3E38-4BE0-B877-8D5E4D5E23AA}" dt="2020-10-29T14:25:50.824" v="1340" actId="1076"/>
          <ac:spMkLst>
            <pc:docMk/>
            <pc:sldMk cId="0" sldId="271"/>
            <ac:spMk id="2" creationId="{ED437DAE-D1F7-4EB2-B218-0EB8CB9AAD28}"/>
          </ac:spMkLst>
        </pc:spChg>
        <pc:spChg chg="mod">
          <ac:chgData name="Patrik Hrkút" userId="69b41f3f-cce6-4833-b1b6-94a378442888" providerId="ADAL" clId="{12E2F75D-3E38-4BE0-B877-8D5E4D5E23AA}" dt="2020-10-29T14:26:26.430" v="1344" actId="108"/>
          <ac:spMkLst>
            <pc:docMk/>
            <pc:sldMk cId="0" sldId="271"/>
            <ac:spMk id="222" creationId="{00000000-0000-0000-0000-000000000000}"/>
          </ac:spMkLst>
        </pc:spChg>
      </pc:sldChg>
      <pc:sldChg chg="del">
        <pc:chgData name="Patrik Hrkút" userId="69b41f3f-cce6-4833-b1b6-94a378442888" providerId="ADAL" clId="{12E2F75D-3E38-4BE0-B877-8D5E4D5E23AA}" dt="2020-10-29T12:54:50.464" v="254" actId="2696"/>
        <pc:sldMkLst>
          <pc:docMk/>
          <pc:sldMk cId="2513860785" sldId="272"/>
        </pc:sldMkLst>
        <pc:spChg chg="add mod">
          <ac:chgData name="Patrik Hrkút" userId="69b41f3f-cce6-4833-b1b6-94a378442888" providerId="ADAL" clId="{12E2F75D-3E38-4BE0-B877-8D5E4D5E23AA}" dt="2020-10-29T13:37:14.138" v="271" actId="1076"/>
          <ac:spMkLst>
            <pc:docMk/>
            <pc:sldMk cId="2513860785" sldId="272"/>
            <ac:spMk id="2" creationId="{915F45E5-02BA-44F2-82CB-31B8FDE1B983}"/>
          </ac:spMkLst>
        </pc:spChg>
        <pc:spChg chg="mod">
          <ac:chgData name="Patrik Hrkút" userId="69b41f3f-cce6-4833-b1b6-94a378442888" providerId="ADAL" clId="{12E2F75D-3E38-4BE0-B877-8D5E4D5E23AA}" dt="2020-10-29T13:37:07.038" v="270" actId="20577"/>
          <ac:spMkLst>
            <pc:docMk/>
            <pc:sldMk cId="2513860785" sldId="272"/>
            <ac:spMk id="229" creationId="{00000000-0000-0000-0000-000000000000}"/>
          </ac:spMkLst>
        </pc:spChg>
      </pc:sldChg>
      <pc:sldChg chg="addSp delSp modSp">
        <pc:chgData name="Patrik Hrkút" userId="69b41f3f-cce6-4833-b1b6-94a378442888" providerId="ADAL" clId="{12E2F75D-3E38-4BE0-B877-8D5E4D5E23AA}" dt="2020-10-29T14:41:32.662" v="1502" actId="255"/>
        <pc:sldMkLst>
          <pc:docMk/>
          <pc:sldMk cId="0" sldId="273"/>
        </pc:sldMkLst>
        <pc:spChg chg="add mod">
          <ac:chgData name="Patrik Hrkút" userId="69b41f3f-cce6-4833-b1b6-94a378442888" providerId="ADAL" clId="{12E2F75D-3E38-4BE0-B877-8D5E4D5E23AA}" dt="2020-10-29T14:40:30.310" v="1489" actId="1076"/>
          <ac:spMkLst>
            <pc:docMk/>
            <pc:sldMk cId="0" sldId="273"/>
            <ac:spMk id="2" creationId="{2984C5A4-8B39-4DBB-8EF0-8E431E4A6882}"/>
          </ac:spMkLst>
        </pc:spChg>
        <pc:spChg chg="mod">
          <ac:chgData name="Patrik Hrkút" userId="69b41f3f-cce6-4833-b1b6-94a378442888" providerId="ADAL" clId="{12E2F75D-3E38-4BE0-B877-8D5E4D5E23AA}" dt="2020-10-29T14:41:32.662" v="1502" actId="255"/>
          <ac:spMkLst>
            <pc:docMk/>
            <pc:sldMk cId="0" sldId="273"/>
            <ac:spMk id="236" creationId="{00000000-0000-0000-0000-000000000000}"/>
          </ac:spMkLst>
        </pc:spChg>
        <pc:picChg chg="add mod">
          <ac:chgData name="Patrik Hrkút" userId="69b41f3f-cce6-4833-b1b6-94a378442888" providerId="ADAL" clId="{12E2F75D-3E38-4BE0-B877-8D5E4D5E23AA}" dt="2020-10-29T14:40:52.816" v="1492" actId="1076"/>
          <ac:picMkLst>
            <pc:docMk/>
            <pc:sldMk cId="0" sldId="273"/>
            <ac:picMk id="3" creationId="{E1B92028-4D94-40D4-AD1F-BE6D8D45B870}"/>
          </ac:picMkLst>
        </pc:picChg>
        <pc:picChg chg="del">
          <ac:chgData name="Patrik Hrkút" userId="69b41f3f-cce6-4833-b1b6-94a378442888" providerId="ADAL" clId="{12E2F75D-3E38-4BE0-B877-8D5E4D5E23AA}" dt="2020-10-29T14:40:33.548" v="1490" actId="478"/>
          <ac:picMkLst>
            <pc:docMk/>
            <pc:sldMk cId="0" sldId="273"/>
            <ac:picMk id="238" creationId="{00000000-0000-0000-0000-000000000000}"/>
          </ac:picMkLst>
        </pc:picChg>
      </pc:sldChg>
      <pc:sldChg chg="modSp">
        <pc:chgData name="Patrik Hrkút" userId="69b41f3f-cce6-4833-b1b6-94a378442888" providerId="ADAL" clId="{12E2F75D-3E38-4BE0-B877-8D5E4D5E23AA}" dt="2020-10-29T16:18:29.565" v="3585" actId="20577"/>
        <pc:sldMkLst>
          <pc:docMk/>
          <pc:sldMk cId="0" sldId="274"/>
        </pc:sldMkLst>
        <pc:spChg chg="mod">
          <ac:chgData name="Patrik Hrkút" userId="69b41f3f-cce6-4833-b1b6-94a378442888" providerId="ADAL" clId="{12E2F75D-3E38-4BE0-B877-8D5E4D5E23AA}" dt="2020-10-29T16:18:29.565" v="3585" actId="20577"/>
          <ac:spMkLst>
            <pc:docMk/>
            <pc:sldMk cId="0" sldId="274"/>
            <ac:spMk id="244" creationId="{00000000-0000-0000-0000-000000000000}"/>
          </ac:spMkLst>
        </pc:spChg>
      </pc:sldChg>
      <pc:sldChg chg="addSp delSp modSp">
        <pc:chgData name="Patrik Hrkút" userId="69b41f3f-cce6-4833-b1b6-94a378442888" providerId="ADAL" clId="{12E2F75D-3E38-4BE0-B877-8D5E4D5E23AA}" dt="2020-10-29T16:23:37.133" v="3595" actId="1076"/>
        <pc:sldMkLst>
          <pc:docMk/>
          <pc:sldMk cId="0" sldId="275"/>
        </pc:sldMkLst>
        <pc:spChg chg="add mod">
          <ac:chgData name="Patrik Hrkút" userId="69b41f3f-cce6-4833-b1b6-94a378442888" providerId="ADAL" clId="{12E2F75D-3E38-4BE0-B877-8D5E4D5E23AA}" dt="2020-10-29T16:23:17.280" v="3593" actId="1076"/>
          <ac:spMkLst>
            <pc:docMk/>
            <pc:sldMk cId="0" sldId="275"/>
            <ac:spMk id="3" creationId="{79E330A9-E958-44B1-BC3E-7095D384DA18}"/>
          </ac:spMkLst>
        </pc:spChg>
        <pc:spChg chg="mod">
          <ac:chgData name="Patrik Hrkút" userId="69b41f3f-cce6-4833-b1b6-94a378442888" providerId="ADAL" clId="{12E2F75D-3E38-4BE0-B877-8D5E4D5E23AA}" dt="2020-10-29T16:22:47.246" v="3589" actId="20577"/>
          <ac:spMkLst>
            <pc:docMk/>
            <pc:sldMk cId="0" sldId="275"/>
            <ac:spMk id="253" creationId="{00000000-0000-0000-0000-000000000000}"/>
          </ac:spMkLst>
        </pc:spChg>
        <pc:picChg chg="add mod">
          <ac:chgData name="Patrik Hrkút" userId="69b41f3f-cce6-4833-b1b6-94a378442888" providerId="ADAL" clId="{12E2F75D-3E38-4BE0-B877-8D5E4D5E23AA}" dt="2020-10-29T16:23:37.133" v="3595" actId="1076"/>
          <ac:picMkLst>
            <pc:docMk/>
            <pc:sldMk cId="0" sldId="275"/>
            <ac:picMk id="2" creationId="{98ADC026-EA2F-4508-86F1-69E6B6470A2B}"/>
          </ac:picMkLst>
        </pc:picChg>
        <pc:picChg chg="del">
          <ac:chgData name="Patrik Hrkút" userId="69b41f3f-cce6-4833-b1b6-94a378442888" providerId="ADAL" clId="{12E2F75D-3E38-4BE0-B877-8D5E4D5E23AA}" dt="2020-10-29T16:22:40.077" v="3586" actId="478"/>
          <ac:picMkLst>
            <pc:docMk/>
            <pc:sldMk cId="0" sldId="275"/>
            <ac:picMk id="255" creationId="{00000000-0000-0000-0000-000000000000}"/>
          </ac:picMkLst>
        </pc:picChg>
      </pc:sldChg>
      <pc:sldChg chg="modSp">
        <pc:chgData name="Patrik Hrkút" userId="69b41f3f-cce6-4833-b1b6-94a378442888" providerId="ADAL" clId="{12E2F75D-3E38-4BE0-B877-8D5E4D5E23AA}" dt="2020-10-29T16:26:49.715" v="3705" actId="948"/>
        <pc:sldMkLst>
          <pc:docMk/>
          <pc:sldMk cId="0" sldId="276"/>
        </pc:sldMkLst>
        <pc:spChg chg="mod">
          <ac:chgData name="Patrik Hrkút" userId="69b41f3f-cce6-4833-b1b6-94a378442888" providerId="ADAL" clId="{12E2F75D-3E38-4BE0-B877-8D5E4D5E23AA}" dt="2020-10-29T16:26:49.715" v="3705" actId="948"/>
          <ac:spMkLst>
            <pc:docMk/>
            <pc:sldMk cId="0" sldId="276"/>
            <ac:spMk id="261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29T16:29:18.990" v="3818" actId="20577"/>
        <pc:sldMkLst>
          <pc:docMk/>
          <pc:sldMk cId="0" sldId="277"/>
        </pc:sldMkLst>
        <pc:spChg chg="mod">
          <ac:chgData name="Patrik Hrkút" userId="69b41f3f-cce6-4833-b1b6-94a378442888" providerId="ADAL" clId="{12E2F75D-3E38-4BE0-B877-8D5E4D5E23AA}" dt="2020-10-29T16:27:48.994" v="3762" actId="108"/>
          <ac:spMkLst>
            <pc:docMk/>
            <pc:sldMk cId="0" sldId="277"/>
            <ac:spMk id="267" creationId="{00000000-0000-0000-0000-000000000000}"/>
          </ac:spMkLst>
        </pc:spChg>
        <pc:spChg chg="mod">
          <ac:chgData name="Patrik Hrkút" userId="69b41f3f-cce6-4833-b1b6-94a378442888" providerId="ADAL" clId="{12E2F75D-3E38-4BE0-B877-8D5E4D5E23AA}" dt="2020-10-29T16:29:18.990" v="3818" actId="20577"/>
          <ac:spMkLst>
            <pc:docMk/>
            <pc:sldMk cId="0" sldId="277"/>
            <ac:spMk id="268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29T16:31:06.900" v="3846" actId="108"/>
        <pc:sldMkLst>
          <pc:docMk/>
          <pc:sldMk cId="0" sldId="278"/>
        </pc:sldMkLst>
        <pc:spChg chg="mod">
          <ac:chgData name="Patrik Hrkút" userId="69b41f3f-cce6-4833-b1b6-94a378442888" providerId="ADAL" clId="{12E2F75D-3E38-4BE0-B877-8D5E4D5E23AA}" dt="2020-10-29T16:31:06.900" v="3846" actId="108"/>
          <ac:spMkLst>
            <pc:docMk/>
            <pc:sldMk cId="0" sldId="278"/>
            <ac:spMk id="275" creationId="{00000000-0000-0000-0000-000000000000}"/>
          </ac:spMkLst>
        </pc:spChg>
      </pc:sldChg>
      <pc:sldChg chg="addSp modSp">
        <pc:chgData name="Patrik Hrkút" userId="69b41f3f-cce6-4833-b1b6-94a378442888" providerId="ADAL" clId="{12E2F75D-3E38-4BE0-B877-8D5E4D5E23AA}" dt="2020-10-29T16:36:05.377" v="3863" actId="6549"/>
        <pc:sldMkLst>
          <pc:docMk/>
          <pc:sldMk cId="0" sldId="279"/>
        </pc:sldMkLst>
        <pc:spChg chg="add mod">
          <ac:chgData name="Patrik Hrkút" userId="69b41f3f-cce6-4833-b1b6-94a378442888" providerId="ADAL" clId="{12E2F75D-3E38-4BE0-B877-8D5E4D5E23AA}" dt="2020-10-29T16:32:41.697" v="3852" actId="1076"/>
          <ac:spMkLst>
            <pc:docMk/>
            <pc:sldMk cId="0" sldId="279"/>
            <ac:spMk id="2" creationId="{EA13B7C5-1079-4A36-B511-880FC7499E1C}"/>
          </ac:spMkLst>
        </pc:spChg>
        <pc:spChg chg="add mod">
          <ac:chgData name="Patrik Hrkút" userId="69b41f3f-cce6-4833-b1b6-94a378442888" providerId="ADAL" clId="{12E2F75D-3E38-4BE0-B877-8D5E4D5E23AA}" dt="2020-10-29T16:35:43.831" v="3859" actId="1076"/>
          <ac:spMkLst>
            <pc:docMk/>
            <pc:sldMk cId="0" sldId="279"/>
            <ac:spMk id="3" creationId="{99C5EBB8-E792-4E10-8875-317208E1331D}"/>
          </ac:spMkLst>
        </pc:spChg>
        <pc:spChg chg="mod">
          <ac:chgData name="Patrik Hrkút" userId="69b41f3f-cce6-4833-b1b6-94a378442888" providerId="ADAL" clId="{12E2F75D-3E38-4BE0-B877-8D5E4D5E23AA}" dt="2020-10-29T16:36:05.377" v="3863" actId="6549"/>
          <ac:spMkLst>
            <pc:docMk/>
            <pc:sldMk cId="0" sldId="279"/>
            <ac:spMk id="281" creationId="{00000000-0000-0000-0000-000000000000}"/>
          </ac:spMkLst>
        </pc:spChg>
        <pc:spChg chg="mod">
          <ac:chgData name="Patrik Hrkút" userId="69b41f3f-cce6-4833-b1b6-94a378442888" providerId="ADAL" clId="{12E2F75D-3E38-4BE0-B877-8D5E4D5E23AA}" dt="2020-10-29T16:32:15.766" v="3847" actId="6549"/>
          <ac:spMkLst>
            <pc:docMk/>
            <pc:sldMk cId="0" sldId="279"/>
            <ac:spMk id="282" creationId="{00000000-0000-0000-0000-000000000000}"/>
          </ac:spMkLst>
        </pc:spChg>
        <pc:spChg chg="mod">
          <ac:chgData name="Patrik Hrkút" userId="69b41f3f-cce6-4833-b1b6-94a378442888" providerId="ADAL" clId="{12E2F75D-3E38-4BE0-B877-8D5E4D5E23AA}" dt="2020-10-29T16:35:50.603" v="3860" actId="14100"/>
          <ac:spMkLst>
            <pc:docMk/>
            <pc:sldMk cId="0" sldId="279"/>
            <ac:spMk id="284" creationId="{00000000-0000-0000-0000-000000000000}"/>
          </ac:spMkLst>
        </pc:spChg>
      </pc:sldChg>
      <pc:sldChg chg="addSp delSp modSp">
        <pc:chgData name="Patrik Hrkút" userId="69b41f3f-cce6-4833-b1b6-94a378442888" providerId="ADAL" clId="{12E2F75D-3E38-4BE0-B877-8D5E4D5E23AA}" dt="2020-10-29T16:39:00.394" v="3871" actId="1076"/>
        <pc:sldMkLst>
          <pc:docMk/>
          <pc:sldMk cId="0" sldId="280"/>
        </pc:sldMkLst>
        <pc:spChg chg="add mod">
          <ac:chgData name="Patrik Hrkút" userId="69b41f3f-cce6-4833-b1b6-94a378442888" providerId="ADAL" clId="{12E2F75D-3E38-4BE0-B877-8D5E4D5E23AA}" dt="2020-10-29T16:38:20.855" v="3868" actId="1076"/>
          <ac:spMkLst>
            <pc:docMk/>
            <pc:sldMk cId="0" sldId="280"/>
            <ac:spMk id="2" creationId="{A9303FB4-F13F-43E4-9532-4A1E36B89F12}"/>
          </ac:spMkLst>
        </pc:spChg>
        <pc:spChg chg="mod">
          <ac:chgData name="Patrik Hrkút" userId="69b41f3f-cce6-4833-b1b6-94a378442888" providerId="ADAL" clId="{12E2F75D-3E38-4BE0-B877-8D5E4D5E23AA}" dt="2020-10-29T16:38:09.583" v="3864" actId="6549"/>
          <ac:spMkLst>
            <pc:docMk/>
            <pc:sldMk cId="0" sldId="280"/>
            <ac:spMk id="290" creationId="{00000000-0000-0000-0000-000000000000}"/>
          </ac:spMkLst>
        </pc:spChg>
        <pc:picChg chg="add mod">
          <ac:chgData name="Patrik Hrkút" userId="69b41f3f-cce6-4833-b1b6-94a378442888" providerId="ADAL" clId="{12E2F75D-3E38-4BE0-B877-8D5E4D5E23AA}" dt="2020-10-29T16:39:00.394" v="3871" actId="1076"/>
          <ac:picMkLst>
            <pc:docMk/>
            <pc:sldMk cId="0" sldId="280"/>
            <ac:picMk id="3" creationId="{46040EEB-D112-42DB-9A6C-DC9AA5000068}"/>
          </ac:picMkLst>
        </pc:picChg>
        <pc:picChg chg="del">
          <ac:chgData name="Patrik Hrkút" userId="69b41f3f-cce6-4833-b1b6-94a378442888" providerId="ADAL" clId="{12E2F75D-3E38-4BE0-B877-8D5E4D5E23AA}" dt="2020-10-29T16:38:30.919" v="3869" actId="478"/>
          <ac:picMkLst>
            <pc:docMk/>
            <pc:sldMk cId="0" sldId="280"/>
            <ac:picMk id="292" creationId="{00000000-0000-0000-0000-000000000000}"/>
          </ac:picMkLst>
        </pc:picChg>
      </pc:sldChg>
      <pc:sldChg chg="modSp">
        <pc:chgData name="Patrik Hrkút" userId="69b41f3f-cce6-4833-b1b6-94a378442888" providerId="ADAL" clId="{12E2F75D-3E38-4BE0-B877-8D5E4D5E23AA}" dt="2020-10-29T16:42:27.624" v="3887" actId="20577"/>
        <pc:sldMkLst>
          <pc:docMk/>
          <pc:sldMk cId="0" sldId="281"/>
        </pc:sldMkLst>
        <pc:spChg chg="mod">
          <ac:chgData name="Patrik Hrkút" userId="69b41f3f-cce6-4833-b1b6-94a378442888" providerId="ADAL" clId="{12E2F75D-3E38-4BE0-B877-8D5E4D5E23AA}" dt="2020-10-29T16:42:27.624" v="3887" actId="20577"/>
          <ac:spMkLst>
            <pc:docMk/>
            <pc:sldMk cId="0" sldId="281"/>
            <ac:spMk id="298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09:00:00.076" v="3980" actId="20577"/>
        <pc:sldMkLst>
          <pc:docMk/>
          <pc:sldMk cId="0" sldId="283"/>
        </pc:sldMkLst>
        <pc:spChg chg="mod">
          <ac:chgData name="Patrik Hrkút" userId="69b41f3f-cce6-4833-b1b6-94a378442888" providerId="ADAL" clId="{12E2F75D-3E38-4BE0-B877-8D5E4D5E23AA}" dt="2020-10-30T09:00:00.076" v="3980" actId="20577"/>
          <ac:spMkLst>
            <pc:docMk/>
            <pc:sldMk cId="0" sldId="283"/>
            <ac:spMk id="312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09:01:24.779" v="4012" actId="20577"/>
        <pc:sldMkLst>
          <pc:docMk/>
          <pc:sldMk cId="0" sldId="284"/>
        </pc:sldMkLst>
        <pc:spChg chg="mod">
          <ac:chgData name="Patrik Hrkút" userId="69b41f3f-cce6-4833-b1b6-94a378442888" providerId="ADAL" clId="{12E2F75D-3E38-4BE0-B877-8D5E4D5E23AA}" dt="2020-10-30T09:01:24.779" v="4012" actId="20577"/>
          <ac:spMkLst>
            <pc:docMk/>
            <pc:sldMk cId="0" sldId="284"/>
            <ac:spMk id="318" creationId="{00000000-0000-0000-0000-000000000000}"/>
          </ac:spMkLst>
        </pc:spChg>
        <pc:spChg chg="mod">
          <ac:chgData name="Patrik Hrkút" userId="69b41f3f-cce6-4833-b1b6-94a378442888" providerId="ADAL" clId="{12E2F75D-3E38-4BE0-B877-8D5E4D5E23AA}" dt="2020-10-30T09:00:13.741" v="3987" actId="20577"/>
          <ac:spMkLst>
            <pc:docMk/>
            <pc:sldMk cId="0" sldId="284"/>
            <ac:spMk id="319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09:02:58.160" v="4069" actId="20577"/>
        <pc:sldMkLst>
          <pc:docMk/>
          <pc:sldMk cId="0" sldId="285"/>
        </pc:sldMkLst>
        <pc:spChg chg="mod">
          <ac:chgData name="Patrik Hrkút" userId="69b41f3f-cce6-4833-b1b6-94a378442888" providerId="ADAL" clId="{12E2F75D-3E38-4BE0-B877-8D5E4D5E23AA}" dt="2020-10-30T09:02:05.034" v="4062" actId="20577"/>
          <ac:spMkLst>
            <pc:docMk/>
            <pc:sldMk cId="0" sldId="285"/>
            <ac:spMk id="325" creationId="{00000000-0000-0000-0000-000000000000}"/>
          </ac:spMkLst>
        </pc:spChg>
        <pc:spChg chg="mod">
          <ac:chgData name="Patrik Hrkút" userId="69b41f3f-cce6-4833-b1b6-94a378442888" providerId="ADAL" clId="{12E2F75D-3E38-4BE0-B877-8D5E4D5E23AA}" dt="2020-10-30T09:02:58.160" v="4069" actId="20577"/>
          <ac:spMkLst>
            <pc:docMk/>
            <pc:sldMk cId="0" sldId="285"/>
            <ac:spMk id="326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09:03:38.005" v="4083" actId="20577"/>
        <pc:sldMkLst>
          <pc:docMk/>
          <pc:sldMk cId="0" sldId="286"/>
        </pc:sldMkLst>
        <pc:spChg chg="mod">
          <ac:chgData name="Patrik Hrkút" userId="69b41f3f-cce6-4833-b1b6-94a378442888" providerId="ADAL" clId="{12E2F75D-3E38-4BE0-B877-8D5E4D5E23AA}" dt="2020-10-30T09:03:38.005" v="4083" actId="20577"/>
          <ac:spMkLst>
            <pc:docMk/>
            <pc:sldMk cId="0" sldId="286"/>
            <ac:spMk id="333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09:06:12.855" v="4143" actId="20577"/>
        <pc:sldMkLst>
          <pc:docMk/>
          <pc:sldMk cId="0" sldId="287"/>
        </pc:sldMkLst>
        <pc:spChg chg="mod">
          <ac:chgData name="Patrik Hrkút" userId="69b41f3f-cce6-4833-b1b6-94a378442888" providerId="ADAL" clId="{12E2F75D-3E38-4BE0-B877-8D5E4D5E23AA}" dt="2020-10-30T09:06:12.855" v="4143" actId="20577"/>
          <ac:spMkLst>
            <pc:docMk/>
            <pc:sldMk cId="0" sldId="287"/>
            <ac:spMk id="340" creationId="{00000000-0000-0000-0000-000000000000}"/>
          </ac:spMkLst>
        </pc:spChg>
      </pc:sldChg>
      <pc:sldChg chg="addSp modSp">
        <pc:chgData name="Patrik Hrkút" userId="69b41f3f-cce6-4833-b1b6-94a378442888" providerId="ADAL" clId="{12E2F75D-3E38-4BE0-B877-8D5E4D5E23AA}" dt="2020-10-30T09:10:43.453" v="4163" actId="14100"/>
        <pc:sldMkLst>
          <pc:docMk/>
          <pc:sldMk cId="0" sldId="288"/>
        </pc:sldMkLst>
        <pc:spChg chg="mod">
          <ac:chgData name="Patrik Hrkút" userId="69b41f3f-cce6-4833-b1b6-94a378442888" providerId="ADAL" clId="{12E2F75D-3E38-4BE0-B877-8D5E4D5E23AA}" dt="2020-10-30T09:08:20.760" v="4144" actId="20577"/>
          <ac:spMkLst>
            <pc:docMk/>
            <pc:sldMk cId="0" sldId="288"/>
            <ac:spMk id="347" creationId="{00000000-0000-0000-0000-000000000000}"/>
          </ac:spMkLst>
        </pc:spChg>
        <pc:picChg chg="add mod">
          <ac:chgData name="Patrik Hrkút" userId="69b41f3f-cce6-4833-b1b6-94a378442888" providerId="ADAL" clId="{12E2F75D-3E38-4BE0-B877-8D5E4D5E23AA}" dt="2020-10-30T09:10:34.714" v="4161" actId="1076"/>
          <ac:picMkLst>
            <pc:docMk/>
            <pc:sldMk cId="0" sldId="288"/>
            <ac:picMk id="3" creationId="{A73F637D-6FE7-474E-8D00-421D573FA4B9}"/>
          </ac:picMkLst>
        </pc:picChg>
        <pc:picChg chg="add mod">
          <ac:chgData name="Patrik Hrkút" userId="69b41f3f-cce6-4833-b1b6-94a378442888" providerId="ADAL" clId="{12E2F75D-3E38-4BE0-B877-8D5E4D5E23AA}" dt="2020-10-30T09:10:32.725" v="4160" actId="1076"/>
          <ac:picMkLst>
            <pc:docMk/>
            <pc:sldMk cId="0" sldId="288"/>
            <ac:picMk id="5" creationId="{4499CECD-CC5F-4689-A61A-348EB306A54D}"/>
          </ac:picMkLst>
        </pc:picChg>
        <pc:picChg chg="add mod">
          <ac:chgData name="Patrik Hrkút" userId="69b41f3f-cce6-4833-b1b6-94a378442888" providerId="ADAL" clId="{12E2F75D-3E38-4BE0-B877-8D5E4D5E23AA}" dt="2020-10-30T09:10:43.453" v="4163" actId="14100"/>
          <ac:picMkLst>
            <pc:docMk/>
            <pc:sldMk cId="0" sldId="288"/>
            <ac:picMk id="7" creationId="{CF68C51B-95CB-4CBF-9F9B-F5F70F0F2F22}"/>
          </ac:picMkLst>
        </pc:picChg>
      </pc:sldChg>
      <pc:sldChg chg="modSp">
        <pc:chgData name="Patrik Hrkút" userId="69b41f3f-cce6-4833-b1b6-94a378442888" providerId="ADAL" clId="{12E2F75D-3E38-4BE0-B877-8D5E4D5E23AA}" dt="2020-10-30T09:11:23.694" v="4172" actId="108"/>
        <pc:sldMkLst>
          <pc:docMk/>
          <pc:sldMk cId="0" sldId="289"/>
        </pc:sldMkLst>
        <pc:spChg chg="mod">
          <ac:chgData name="Patrik Hrkút" userId="69b41f3f-cce6-4833-b1b6-94a378442888" providerId="ADAL" clId="{12E2F75D-3E38-4BE0-B877-8D5E4D5E23AA}" dt="2020-10-30T09:11:23.694" v="4172" actId="108"/>
          <ac:spMkLst>
            <pc:docMk/>
            <pc:sldMk cId="0" sldId="289"/>
            <ac:spMk id="354" creationId="{00000000-0000-0000-0000-000000000000}"/>
          </ac:spMkLst>
        </pc:spChg>
      </pc:sldChg>
      <pc:sldChg chg="addSp delSp modSp">
        <pc:chgData name="Patrik Hrkút" userId="69b41f3f-cce6-4833-b1b6-94a378442888" providerId="ADAL" clId="{12E2F75D-3E38-4BE0-B877-8D5E4D5E23AA}" dt="2020-10-30T09:47:17.275" v="4313" actId="20577"/>
        <pc:sldMkLst>
          <pc:docMk/>
          <pc:sldMk cId="0" sldId="291"/>
        </pc:sldMkLst>
        <pc:spChg chg="add del mod">
          <ac:chgData name="Patrik Hrkút" userId="69b41f3f-cce6-4833-b1b6-94a378442888" providerId="ADAL" clId="{12E2F75D-3E38-4BE0-B877-8D5E4D5E23AA}" dt="2020-10-30T09:13:18.613" v="4175" actId="478"/>
          <ac:spMkLst>
            <pc:docMk/>
            <pc:sldMk cId="0" sldId="291"/>
            <ac:spMk id="3" creationId="{6F5A2631-1D31-4D6F-90FB-384C1F445C8F}"/>
          </ac:spMkLst>
        </pc:spChg>
        <pc:spChg chg="add mod">
          <ac:chgData name="Patrik Hrkút" userId="69b41f3f-cce6-4833-b1b6-94a378442888" providerId="ADAL" clId="{12E2F75D-3E38-4BE0-B877-8D5E4D5E23AA}" dt="2020-10-30T09:47:17.275" v="4313" actId="20577"/>
          <ac:spMkLst>
            <pc:docMk/>
            <pc:sldMk cId="0" sldId="291"/>
            <ac:spMk id="4" creationId="{9855CCAA-3D12-49FC-B6C8-819D74C9787F}"/>
          </ac:spMkLst>
        </pc:spChg>
        <pc:spChg chg="mod">
          <ac:chgData name="Patrik Hrkút" userId="69b41f3f-cce6-4833-b1b6-94a378442888" providerId="ADAL" clId="{12E2F75D-3E38-4BE0-B877-8D5E4D5E23AA}" dt="2020-10-30T09:15:34.045" v="4227" actId="20577"/>
          <ac:spMkLst>
            <pc:docMk/>
            <pc:sldMk cId="0" sldId="291"/>
            <ac:spMk id="367" creationId="{00000000-0000-0000-0000-000000000000}"/>
          </ac:spMkLst>
        </pc:spChg>
        <pc:spChg chg="del">
          <ac:chgData name="Patrik Hrkút" userId="69b41f3f-cce6-4833-b1b6-94a378442888" providerId="ADAL" clId="{12E2F75D-3E38-4BE0-B877-8D5E4D5E23AA}" dt="2020-10-30T09:13:14.931" v="4173" actId="478"/>
          <ac:spMkLst>
            <pc:docMk/>
            <pc:sldMk cId="0" sldId="291"/>
            <ac:spMk id="368" creationId="{00000000-0000-0000-0000-000000000000}"/>
          </ac:spMkLst>
        </pc:spChg>
      </pc:sldChg>
      <pc:sldChg chg="addSp delSp modSp">
        <pc:chgData name="Patrik Hrkút" userId="69b41f3f-cce6-4833-b1b6-94a378442888" providerId="ADAL" clId="{12E2F75D-3E38-4BE0-B877-8D5E4D5E23AA}" dt="2020-10-30T09:52:05.552" v="4366" actId="20577"/>
        <pc:sldMkLst>
          <pc:docMk/>
          <pc:sldMk cId="0" sldId="292"/>
        </pc:sldMkLst>
        <pc:spChg chg="add del mod">
          <ac:chgData name="Patrik Hrkút" userId="69b41f3f-cce6-4833-b1b6-94a378442888" providerId="ADAL" clId="{12E2F75D-3E38-4BE0-B877-8D5E4D5E23AA}" dt="2020-10-30T09:17:52.429" v="4229" actId="478"/>
          <ac:spMkLst>
            <pc:docMk/>
            <pc:sldMk cId="0" sldId="292"/>
            <ac:spMk id="3" creationId="{BBA4B609-88DF-4912-8907-18820B77DF56}"/>
          </ac:spMkLst>
        </pc:spChg>
        <pc:spChg chg="add mod">
          <ac:chgData name="Patrik Hrkút" userId="69b41f3f-cce6-4833-b1b6-94a378442888" providerId="ADAL" clId="{12E2F75D-3E38-4BE0-B877-8D5E4D5E23AA}" dt="2020-10-30T09:52:05.552" v="4366" actId="20577"/>
          <ac:spMkLst>
            <pc:docMk/>
            <pc:sldMk cId="0" sldId="292"/>
            <ac:spMk id="4" creationId="{E18EC887-1C74-4D3A-B8D0-ECF4753DA52A}"/>
          </ac:spMkLst>
        </pc:spChg>
        <pc:spChg chg="mod">
          <ac:chgData name="Patrik Hrkút" userId="69b41f3f-cce6-4833-b1b6-94a378442888" providerId="ADAL" clId="{12E2F75D-3E38-4BE0-B877-8D5E4D5E23AA}" dt="2020-10-30T09:18:21.025" v="4236" actId="20577"/>
          <ac:spMkLst>
            <pc:docMk/>
            <pc:sldMk cId="0" sldId="292"/>
            <ac:spMk id="374" creationId="{00000000-0000-0000-0000-000000000000}"/>
          </ac:spMkLst>
        </pc:spChg>
        <pc:spChg chg="del">
          <ac:chgData name="Patrik Hrkút" userId="69b41f3f-cce6-4833-b1b6-94a378442888" providerId="ADAL" clId="{12E2F75D-3E38-4BE0-B877-8D5E4D5E23AA}" dt="2020-10-30T09:17:48.800" v="4228" actId="478"/>
          <ac:spMkLst>
            <pc:docMk/>
            <pc:sldMk cId="0" sldId="292"/>
            <ac:spMk id="375" creationId="{00000000-0000-0000-0000-000000000000}"/>
          </ac:spMkLst>
        </pc:spChg>
      </pc:sldChg>
      <pc:sldChg chg="addSp delSp modSp">
        <pc:chgData name="Patrik Hrkút" userId="69b41f3f-cce6-4833-b1b6-94a378442888" providerId="ADAL" clId="{12E2F75D-3E38-4BE0-B877-8D5E4D5E23AA}" dt="2020-10-30T09:51:37.706" v="4342" actId="20577"/>
        <pc:sldMkLst>
          <pc:docMk/>
          <pc:sldMk cId="0" sldId="293"/>
        </pc:sldMkLst>
        <pc:spChg chg="add del mod">
          <ac:chgData name="Patrik Hrkút" userId="69b41f3f-cce6-4833-b1b6-94a378442888" providerId="ADAL" clId="{12E2F75D-3E38-4BE0-B877-8D5E4D5E23AA}" dt="2020-10-30T09:33:29.375" v="4238" actId="478"/>
          <ac:spMkLst>
            <pc:docMk/>
            <pc:sldMk cId="0" sldId="293"/>
            <ac:spMk id="3" creationId="{07F8B344-457C-4784-A865-2D27FEB9570F}"/>
          </ac:spMkLst>
        </pc:spChg>
        <pc:spChg chg="add mod">
          <ac:chgData name="Patrik Hrkút" userId="69b41f3f-cce6-4833-b1b6-94a378442888" providerId="ADAL" clId="{12E2F75D-3E38-4BE0-B877-8D5E4D5E23AA}" dt="2020-10-30T09:51:37.706" v="4342" actId="20577"/>
          <ac:spMkLst>
            <pc:docMk/>
            <pc:sldMk cId="0" sldId="293"/>
            <ac:spMk id="4" creationId="{0C64FB48-CD97-4CD3-9D71-71CCBCC6958C}"/>
          </ac:spMkLst>
        </pc:spChg>
        <pc:spChg chg="del">
          <ac:chgData name="Patrik Hrkút" userId="69b41f3f-cce6-4833-b1b6-94a378442888" providerId="ADAL" clId="{12E2F75D-3E38-4BE0-B877-8D5E4D5E23AA}" dt="2020-10-30T09:33:22.802" v="4237" actId="478"/>
          <ac:spMkLst>
            <pc:docMk/>
            <pc:sldMk cId="0" sldId="293"/>
            <ac:spMk id="382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09:34:33.022" v="4245" actId="12"/>
        <pc:sldMkLst>
          <pc:docMk/>
          <pc:sldMk cId="0" sldId="295"/>
        </pc:sldMkLst>
        <pc:spChg chg="mod">
          <ac:chgData name="Patrik Hrkút" userId="69b41f3f-cce6-4833-b1b6-94a378442888" providerId="ADAL" clId="{12E2F75D-3E38-4BE0-B877-8D5E4D5E23AA}" dt="2020-10-30T09:34:33.022" v="4245" actId="12"/>
          <ac:spMkLst>
            <pc:docMk/>
            <pc:sldMk cId="0" sldId="295"/>
            <ac:spMk id="396" creationId="{00000000-0000-0000-0000-000000000000}"/>
          </ac:spMkLst>
        </pc:spChg>
      </pc:sldChg>
      <pc:sldChg chg="addSp delSp modSp">
        <pc:chgData name="Patrik Hrkút" userId="69b41f3f-cce6-4833-b1b6-94a378442888" providerId="ADAL" clId="{12E2F75D-3E38-4BE0-B877-8D5E4D5E23AA}" dt="2020-10-30T09:50:44.528" v="4326" actId="20577"/>
        <pc:sldMkLst>
          <pc:docMk/>
          <pc:sldMk cId="0" sldId="296"/>
        </pc:sldMkLst>
        <pc:spChg chg="add del mod">
          <ac:chgData name="Patrik Hrkút" userId="69b41f3f-cce6-4833-b1b6-94a378442888" providerId="ADAL" clId="{12E2F75D-3E38-4BE0-B877-8D5E4D5E23AA}" dt="2020-10-30T09:39:56.046" v="4247" actId="478"/>
          <ac:spMkLst>
            <pc:docMk/>
            <pc:sldMk cId="0" sldId="296"/>
            <ac:spMk id="3" creationId="{3C39653C-7DBE-4F81-8BE2-F1408623645A}"/>
          </ac:spMkLst>
        </pc:spChg>
        <pc:spChg chg="add mod">
          <ac:chgData name="Patrik Hrkút" userId="69b41f3f-cce6-4833-b1b6-94a378442888" providerId="ADAL" clId="{12E2F75D-3E38-4BE0-B877-8D5E4D5E23AA}" dt="2020-10-30T09:50:44.528" v="4326" actId="20577"/>
          <ac:spMkLst>
            <pc:docMk/>
            <pc:sldMk cId="0" sldId="296"/>
            <ac:spMk id="4" creationId="{8D42C8D2-DFE2-4666-887B-12EFE869C7E4}"/>
          </ac:spMkLst>
        </pc:spChg>
        <pc:spChg chg="mod">
          <ac:chgData name="Patrik Hrkút" userId="69b41f3f-cce6-4833-b1b6-94a378442888" providerId="ADAL" clId="{12E2F75D-3E38-4BE0-B877-8D5E4D5E23AA}" dt="2020-10-30T09:40:16.878" v="4254" actId="20577"/>
          <ac:spMkLst>
            <pc:docMk/>
            <pc:sldMk cId="0" sldId="296"/>
            <ac:spMk id="402" creationId="{00000000-0000-0000-0000-000000000000}"/>
          </ac:spMkLst>
        </pc:spChg>
        <pc:spChg chg="del">
          <ac:chgData name="Patrik Hrkút" userId="69b41f3f-cce6-4833-b1b6-94a378442888" providerId="ADAL" clId="{12E2F75D-3E38-4BE0-B877-8D5E4D5E23AA}" dt="2020-10-30T09:39:52.618" v="4246" actId="478"/>
          <ac:spMkLst>
            <pc:docMk/>
            <pc:sldMk cId="0" sldId="296"/>
            <ac:spMk id="403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09:41:46.844" v="4294" actId="20577"/>
        <pc:sldMkLst>
          <pc:docMk/>
          <pc:sldMk cId="0" sldId="297"/>
        </pc:sldMkLst>
        <pc:spChg chg="mod">
          <ac:chgData name="Patrik Hrkút" userId="69b41f3f-cce6-4833-b1b6-94a378442888" providerId="ADAL" clId="{12E2F75D-3E38-4BE0-B877-8D5E4D5E23AA}" dt="2020-10-30T09:41:46.844" v="4294" actId="20577"/>
          <ac:spMkLst>
            <pc:docMk/>
            <pc:sldMk cId="0" sldId="297"/>
            <ac:spMk id="410" creationId="{00000000-0000-0000-0000-000000000000}"/>
          </ac:spMkLst>
        </pc:spChg>
      </pc:sldChg>
      <pc:sldChg chg="addSp modSp">
        <pc:chgData name="Patrik Hrkút" userId="69b41f3f-cce6-4833-b1b6-94a378442888" providerId="ADAL" clId="{12E2F75D-3E38-4BE0-B877-8D5E4D5E23AA}" dt="2020-10-30T09:53:33.729" v="4425" actId="5793"/>
        <pc:sldMkLst>
          <pc:docMk/>
          <pc:sldMk cId="0" sldId="298"/>
        </pc:sldMkLst>
        <pc:spChg chg="add mod">
          <ac:chgData name="Patrik Hrkút" userId="69b41f3f-cce6-4833-b1b6-94a378442888" providerId="ADAL" clId="{12E2F75D-3E38-4BE0-B877-8D5E4D5E23AA}" dt="2020-10-30T09:53:33.729" v="4425" actId="5793"/>
          <ac:spMkLst>
            <pc:docMk/>
            <pc:sldMk cId="0" sldId="298"/>
            <ac:spMk id="2" creationId="{275428BC-8FAC-4800-8A94-EE002CE71E29}"/>
          </ac:spMkLst>
        </pc:spChg>
        <pc:spChg chg="mod">
          <ac:chgData name="Patrik Hrkút" userId="69b41f3f-cce6-4833-b1b6-94a378442888" providerId="ADAL" clId="{12E2F75D-3E38-4BE0-B877-8D5E4D5E23AA}" dt="2020-10-30T09:41:54.631" v="4295"/>
          <ac:spMkLst>
            <pc:docMk/>
            <pc:sldMk cId="0" sldId="298"/>
            <ac:spMk id="417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09:48:01.610" v="4317" actId="2711"/>
        <pc:sldMkLst>
          <pc:docMk/>
          <pc:sldMk cId="0" sldId="299"/>
        </pc:sldMkLst>
        <pc:spChg chg="mod">
          <ac:chgData name="Patrik Hrkút" userId="69b41f3f-cce6-4833-b1b6-94a378442888" providerId="ADAL" clId="{12E2F75D-3E38-4BE0-B877-8D5E4D5E23AA}" dt="2020-10-30T09:48:01.610" v="4317" actId="2711"/>
          <ac:spMkLst>
            <pc:docMk/>
            <pc:sldMk cId="0" sldId="299"/>
            <ac:spMk id="424" creationId="{00000000-0000-0000-0000-000000000000}"/>
          </ac:spMkLst>
        </pc:spChg>
      </pc:sldChg>
      <pc:sldChg chg="addSp delSp modSp">
        <pc:chgData name="Patrik Hrkút" userId="69b41f3f-cce6-4833-b1b6-94a378442888" providerId="ADAL" clId="{12E2F75D-3E38-4BE0-B877-8D5E4D5E23AA}" dt="2020-10-30T09:53:22.054" v="4419" actId="20577"/>
        <pc:sldMkLst>
          <pc:docMk/>
          <pc:sldMk cId="0" sldId="300"/>
        </pc:sldMkLst>
        <pc:spChg chg="add del mod">
          <ac:chgData name="Patrik Hrkút" userId="69b41f3f-cce6-4833-b1b6-94a378442888" providerId="ADAL" clId="{12E2F75D-3E38-4BE0-B877-8D5E4D5E23AA}" dt="2020-10-30T09:52:42.815" v="4368" actId="478"/>
          <ac:spMkLst>
            <pc:docMk/>
            <pc:sldMk cId="0" sldId="300"/>
            <ac:spMk id="3" creationId="{557BE928-7EAF-44A1-B6D0-8C0BAB154C7C}"/>
          </ac:spMkLst>
        </pc:spChg>
        <pc:spChg chg="add mod">
          <ac:chgData name="Patrik Hrkút" userId="69b41f3f-cce6-4833-b1b6-94a378442888" providerId="ADAL" clId="{12E2F75D-3E38-4BE0-B877-8D5E4D5E23AA}" dt="2020-10-30T09:53:22.054" v="4419" actId="20577"/>
          <ac:spMkLst>
            <pc:docMk/>
            <pc:sldMk cId="0" sldId="300"/>
            <ac:spMk id="4" creationId="{102EAA8C-8A79-4ACE-AD96-E2A2E26267F9}"/>
          </ac:spMkLst>
        </pc:spChg>
        <pc:spChg chg="mod">
          <ac:chgData name="Patrik Hrkút" userId="69b41f3f-cce6-4833-b1b6-94a378442888" providerId="ADAL" clId="{12E2F75D-3E38-4BE0-B877-8D5E4D5E23AA}" dt="2020-10-30T09:53:01.598" v="4376" actId="20577"/>
          <ac:spMkLst>
            <pc:docMk/>
            <pc:sldMk cId="0" sldId="300"/>
            <ac:spMk id="430" creationId="{00000000-0000-0000-0000-000000000000}"/>
          </ac:spMkLst>
        </pc:spChg>
        <pc:spChg chg="del">
          <ac:chgData name="Patrik Hrkút" userId="69b41f3f-cce6-4833-b1b6-94a378442888" providerId="ADAL" clId="{12E2F75D-3E38-4BE0-B877-8D5E4D5E23AA}" dt="2020-10-30T09:52:39.429" v="4367" actId="478"/>
          <ac:spMkLst>
            <pc:docMk/>
            <pc:sldMk cId="0" sldId="300"/>
            <ac:spMk id="431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09:54:00.314" v="4429" actId="20577"/>
        <pc:sldMkLst>
          <pc:docMk/>
          <pc:sldMk cId="0" sldId="301"/>
        </pc:sldMkLst>
        <pc:spChg chg="mod">
          <ac:chgData name="Patrik Hrkút" userId="69b41f3f-cce6-4833-b1b6-94a378442888" providerId="ADAL" clId="{12E2F75D-3E38-4BE0-B877-8D5E4D5E23AA}" dt="2020-10-30T09:54:00.314" v="4429" actId="20577"/>
          <ac:spMkLst>
            <pc:docMk/>
            <pc:sldMk cId="0" sldId="301"/>
            <ac:spMk id="438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09:56:00.787" v="4439" actId="2710"/>
        <pc:sldMkLst>
          <pc:docMk/>
          <pc:sldMk cId="0" sldId="302"/>
        </pc:sldMkLst>
        <pc:spChg chg="mod">
          <ac:chgData name="Patrik Hrkút" userId="69b41f3f-cce6-4833-b1b6-94a378442888" providerId="ADAL" clId="{12E2F75D-3E38-4BE0-B877-8D5E4D5E23AA}" dt="2020-10-30T09:56:00.787" v="4439" actId="2710"/>
          <ac:spMkLst>
            <pc:docMk/>
            <pc:sldMk cId="0" sldId="302"/>
            <ac:spMk id="445" creationId="{00000000-0000-0000-0000-000000000000}"/>
          </ac:spMkLst>
        </pc:spChg>
      </pc:sldChg>
      <pc:sldChg chg="addSp modSp">
        <pc:chgData name="Patrik Hrkút" userId="69b41f3f-cce6-4833-b1b6-94a378442888" providerId="ADAL" clId="{12E2F75D-3E38-4BE0-B877-8D5E4D5E23AA}" dt="2020-10-30T09:57:48.223" v="4448" actId="6549"/>
        <pc:sldMkLst>
          <pc:docMk/>
          <pc:sldMk cId="0" sldId="303"/>
        </pc:sldMkLst>
        <pc:spChg chg="add mod">
          <ac:chgData name="Patrik Hrkút" userId="69b41f3f-cce6-4833-b1b6-94a378442888" providerId="ADAL" clId="{12E2F75D-3E38-4BE0-B877-8D5E4D5E23AA}" dt="2020-10-30T09:57:48.223" v="4448" actId="6549"/>
          <ac:spMkLst>
            <pc:docMk/>
            <pc:sldMk cId="0" sldId="303"/>
            <ac:spMk id="2" creationId="{3A12B01B-E76A-4193-8A47-6147C72A85FA}"/>
          </ac:spMkLst>
        </pc:spChg>
        <pc:spChg chg="mod">
          <ac:chgData name="Patrik Hrkút" userId="69b41f3f-cce6-4833-b1b6-94a378442888" providerId="ADAL" clId="{12E2F75D-3E38-4BE0-B877-8D5E4D5E23AA}" dt="2020-10-30T09:57:01.571" v="4440"/>
          <ac:spMkLst>
            <pc:docMk/>
            <pc:sldMk cId="0" sldId="303"/>
            <ac:spMk id="453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09:58:44.701" v="4455" actId="108"/>
        <pc:sldMkLst>
          <pc:docMk/>
          <pc:sldMk cId="0" sldId="305"/>
        </pc:sldMkLst>
        <pc:spChg chg="mod">
          <ac:chgData name="Patrik Hrkút" userId="69b41f3f-cce6-4833-b1b6-94a378442888" providerId="ADAL" clId="{12E2F75D-3E38-4BE0-B877-8D5E4D5E23AA}" dt="2020-10-30T09:58:44.701" v="4455" actId="108"/>
          <ac:spMkLst>
            <pc:docMk/>
            <pc:sldMk cId="0" sldId="305"/>
            <ac:spMk id="467" creationId="{00000000-0000-0000-0000-000000000000}"/>
          </ac:spMkLst>
        </pc:spChg>
      </pc:sldChg>
      <pc:sldChg chg="addSp delSp modSp">
        <pc:chgData name="Patrik Hrkút" userId="69b41f3f-cce6-4833-b1b6-94a378442888" providerId="ADAL" clId="{12E2F75D-3E38-4BE0-B877-8D5E4D5E23AA}" dt="2020-10-30T10:00:24.722" v="4505" actId="1076"/>
        <pc:sldMkLst>
          <pc:docMk/>
          <pc:sldMk cId="0" sldId="306"/>
        </pc:sldMkLst>
        <pc:spChg chg="add del mod">
          <ac:chgData name="Patrik Hrkút" userId="69b41f3f-cce6-4833-b1b6-94a378442888" providerId="ADAL" clId="{12E2F75D-3E38-4BE0-B877-8D5E4D5E23AA}" dt="2020-10-30T09:59:29.324" v="4460" actId="478"/>
          <ac:spMkLst>
            <pc:docMk/>
            <pc:sldMk cId="0" sldId="306"/>
            <ac:spMk id="3" creationId="{5F6E2249-B51D-4652-9EA6-18F60354D346}"/>
          </ac:spMkLst>
        </pc:spChg>
        <pc:spChg chg="add mod">
          <ac:chgData name="Patrik Hrkút" userId="69b41f3f-cce6-4833-b1b6-94a378442888" providerId="ADAL" clId="{12E2F75D-3E38-4BE0-B877-8D5E4D5E23AA}" dt="2020-10-30T10:00:24.722" v="4505" actId="1076"/>
          <ac:spMkLst>
            <pc:docMk/>
            <pc:sldMk cId="0" sldId="306"/>
            <ac:spMk id="4" creationId="{191040E0-7E31-480D-92E7-6D722014159A}"/>
          </ac:spMkLst>
        </pc:spChg>
        <pc:spChg chg="mod">
          <ac:chgData name="Patrik Hrkút" userId="69b41f3f-cce6-4833-b1b6-94a378442888" providerId="ADAL" clId="{12E2F75D-3E38-4BE0-B877-8D5E4D5E23AA}" dt="2020-10-30T09:59:23.109" v="4458" actId="20577"/>
          <ac:spMkLst>
            <pc:docMk/>
            <pc:sldMk cId="0" sldId="306"/>
            <ac:spMk id="473" creationId="{00000000-0000-0000-0000-000000000000}"/>
          </ac:spMkLst>
        </pc:spChg>
        <pc:spChg chg="del">
          <ac:chgData name="Patrik Hrkút" userId="69b41f3f-cce6-4833-b1b6-94a378442888" providerId="ADAL" clId="{12E2F75D-3E38-4BE0-B877-8D5E4D5E23AA}" dt="2020-10-30T09:59:26.389" v="4459" actId="478"/>
          <ac:spMkLst>
            <pc:docMk/>
            <pc:sldMk cId="0" sldId="306"/>
            <ac:spMk id="474" creationId="{00000000-0000-0000-0000-000000000000}"/>
          </ac:spMkLst>
        </pc:spChg>
      </pc:sldChg>
      <pc:sldChg chg="addSp modSp">
        <pc:chgData name="Patrik Hrkút" userId="69b41f3f-cce6-4833-b1b6-94a378442888" providerId="ADAL" clId="{12E2F75D-3E38-4BE0-B877-8D5E4D5E23AA}" dt="2020-10-30T10:02:09.778" v="4520" actId="20577"/>
        <pc:sldMkLst>
          <pc:docMk/>
          <pc:sldMk cId="0" sldId="307"/>
        </pc:sldMkLst>
        <pc:spChg chg="add mod">
          <ac:chgData name="Patrik Hrkút" userId="69b41f3f-cce6-4833-b1b6-94a378442888" providerId="ADAL" clId="{12E2F75D-3E38-4BE0-B877-8D5E4D5E23AA}" dt="2020-10-30T10:02:09.778" v="4520" actId="20577"/>
          <ac:spMkLst>
            <pc:docMk/>
            <pc:sldMk cId="0" sldId="307"/>
            <ac:spMk id="2" creationId="{44B0113A-C1F5-4D26-AD23-4B22C55ACFF0}"/>
          </ac:spMkLst>
        </pc:spChg>
        <pc:spChg chg="mod">
          <ac:chgData name="Patrik Hrkút" userId="69b41f3f-cce6-4833-b1b6-94a378442888" providerId="ADAL" clId="{12E2F75D-3E38-4BE0-B877-8D5E4D5E23AA}" dt="2020-10-30T10:01:48.143" v="4506" actId="6549"/>
          <ac:spMkLst>
            <pc:docMk/>
            <pc:sldMk cId="0" sldId="307"/>
            <ac:spMk id="481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10:05:15.159" v="4657" actId="20577"/>
        <pc:sldMkLst>
          <pc:docMk/>
          <pc:sldMk cId="0" sldId="308"/>
        </pc:sldMkLst>
        <pc:spChg chg="mod">
          <ac:chgData name="Patrik Hrkút" userId="69b41f3f-cce6-4833-b1b6-94a378442888" providerId="ADAL" clId="{12E2F75D-3E38-4BE0-B877-8D5E4D5E23AA}" dt="2020-10-30T10:02:53.358" v="4527" actId="108"/>
          <ac:spMkLst>
            <pc:docMk/>
            <pc:sldMk cId="0" sldId="308"/>
            <ac:spMk id="487" creationId="{00000000-0000-0000-0000-000000000000}"/>
          </ac:spMkLst>
        </pc:spChg>
        <pc:spChg chg="mod">
          <ac:chgData name="Patrik Hrkút" userId="69b41f3f-cce6-4833-b1b6-94a378442888" providerId="ADAL" clId="{12E2F75D-3E38-4BE0-B877-8D5E4D5E23AA}" dt="2020-10-30T10:05:15.159" v="4657" actId="20577"/>
          <ac:spMkLst>
            <pc:docMk/>
            <pc:sldMk cId="0" sldId="308"/>
            <ac:spMk id="488" creationId="{00000000-0000-0000-0000-000000000000}"/>
          </ac:spMkLst>
        </pc:spChg>
      </pc:sldChg>
      <pc:sldChg chg="addSp modSp">
        <pc:chgData name="Patrik Hrkút" userId="69b41f3f-cce6-4833-b1b6-94a378442888" providerId="ADAL" clId="{12E2F75D-3E38-4BE0-B877-8D5E4D5E23AA}" dt="2020-10-30T10:06:55.305" v="4677" actId="5793"/>
        <pc:sldMkLst>
          <pc:docMk/>
          <pc:sldMk cId="0" sldId="309"/>
        </pc:sldMkLst>
        <pc:spChg chg="add mod">
          <ac:chgData name="Patrik Hrkút" userId="69b41f3f-cce6-4833-b1b6-94a378442888" providerId="ADAL" clId="{12E2F75D-3E38-4BE0-B877-8D5E4D5E23AA}" dt="2020-10-30T10:06:17.716" v="4667"/>
          <ac:spMkLst>
            <pc:docMk/>
            <pc:sldMk cId="0" sldId="309"/>
            <ac:spMk id="2" creationId="{B4F59A54-4FED-450B-B283-49359F80966E}"/>
          </ac:spMkLst>
        </pc:spChg>
        <pc:spChg chg="add mod">
          <ac:chgData name="Patrik Hrkút" userId="69b41f3f-cce6-4833-b1b6-94a378442888" providerId="ADAL" clId="{12E2F75D-3E38-4BE0-B877-8D5E4D5E23AA}" dt="2020-10-30T10:06:51.948" v="4675"/>
          <ac:spMkLst>
            <pc:docMk/>
            <pc:sldMk cId="0" sldId="309"/>
            <ac:spMk id="3" creationId="{2928FA08-F453-44B4-8516-4D2710556BED}"/>
          </ac:spMkLst>
        </pc:spChg>
        <pc:spChg chg="mod">
          <ac:chgData name="Patrik Hrkút" userId="69b41f3f-cce6-4833-b1b6-94a378442888" providerId="ADAL" clId="{12E2F75D-3E38-4BE0-B877-8D5E4D5E23AA}" dt="2020-10-30T10:05:34.020" v="4662" actId="108"/>
          <ac:spMkLst>
            <pc:docMk/>
            <pc:sldMk cId="0" sldId="309"/>
            <ac:spMk id="494" creationId="{00000000-0000-0000-0000-000000000000}"/>
          </ac:spMkLst>
        </pc:spChg>
        <pc:spChg chg="mod">
          <ac:chgData name="Patrik Hrkút" userId="69b41f3f-cce6-4833-b1b6-94a378442888" providerId="ADAL" clId="{12E2F75D-3E38-4BE0-B877-8D5E4D5E23AA}" dt="2020-10-30T10:06:55.305" v="4677" actId="5793"/>
          <ac:spMkLst>
            <pc:docMk/>
            <pc:sldMk cId="0" sldId="309"/>
            <ac:spMk id="495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10:07:44.536" v="4718" actId="20577"/>
        <pc:sldMkLst>
          <pc:docMk/>
          <pc:sldMk cId="0" sldId="311"/>
        </pc:sldMkLst>
        <pc:spChg chg="mod">
          <ac:chgData name="Patrik Hrkút" userId="69b41f3f-cce6-4833-b1b6-94a378442888" providerId="ADAL" clId="{12E2F75D-3E38-4BE0-B877-8D5E4D5E23AA}" dt="2020-10-30T10:07:44.536" v="4718" actId="20577"/>
          <ac:spMkLst>
            <pc:docMk/>
            <pc:sldMk cId="0" sldId="311"/>
            <ac:spMk id="509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10:08:57.566" v="4737" actId="6549"/>
        <pc:sldMkLst>
          <pc:docMk/>
          <pc:sldMk cId="0" sldId="312"/>
        </pc:sldMkLst>
        <pc:spChg chg="mod">
          <ac:chgData name="Patrik Hrkút" userId="69b41f3f-cce6-4833-b1b6-94a378442888" providerId="ADAL" clId="{12E2F75D-3E38-4BE0-B877-8D5E4D5E23AA}" dt="2020-10-30T10:07:52.601" v="4720" actId="5793"/>
          <ac:spMkLst>
            <pc:docMk/>
            <pc:sldMk cId="0" sldId="312"/>
            <ac:spMk id="515" creationId="{00000000-0000-0000-0000-000000000000}"/>
          </ac:spMkLst>
        </pc:spChg>
        <pc:spChg chg="mod">
          <ac:chgData name="Patrik Hrkút" userId="69b41f3f-cce6-4833-b1b6-94a378442888" providerId="ADAL" clId="{12E2F75D-3E38-4BE0-B877-8D5E4D5E23AA}" dt="2020-10-30T10:08:57.566" v="4737" actId="6549"/>
          <ac:spMkLst>
            <pc:docMk/>
            <pc:sldMk cId="0" sldId="312"/>
            <ac:spMk id="516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10:09:49.436" v="4749" actId="114"/>
        <pc:sldMkLst>
          <pc:docMk/>
          <pc:sldMk cId="0" sldId="313"/>
        </pc:sldMkLst>
        <pc:spChg chg="mod">
          <ac:chgData name="Patrik Hrkút" userId="69b41f3f-cce6-4833-b1b6-94a378442888" providerId="ADAL" clId="{12E2F75D-3E38-4BE0-B877-8D5E4D5E23AA}" dt="2020-10-30T10:09:49.436" v="4749" actId="114"/>
          <ac:spMkLst>
            <pc:docMk/>
            <pc:sldMk cId="0" sldId="313"/>
            <ac:spMk id="523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10:10:25.983" v="4759" actId="20577"/>
        <pc:sldMkLst>
          <pc:docMk/>
          <pc:sldMk cId="0" sldId="314"/>
        </pc:sldMkLst>
        <pc:spChg chg="mod">
          <ac:chgData name="Patrik Hrkút" userId="69b41f3f-cce6-4833-b1b6-94a378442888" providerId="ADAL" clId="{12E2F75D-3E38-4BE0-B877-8D5E4D5E23AA}" dt="2020-10-30T10:10:25.983" v="4759" actId="20577"/>
          <ac:spMkLst>
            <pc:docMk/>
            <pc:sldMk cId="0" sldId="314"/>
            <ac:spMk id="530" creationId="{00000000-0000-0000-0000-000000000000}"/>
          </ac:spMkLst>
        </pc:spChg>
      </pc:sldChg>
      <pc:sldChg chg="addSp modSp">
        <pc:chgData name="Patrik Hrkút" userId="69b41f3f-cce6-4833-b1b6-94a378442888" providerId="ADAL" clId="{12E2F75D-3E38-4BE0-B877-8D5E4D5E23AA}" dt="2020-10-30T10:14:45.177" v="4933" actId="1076"/>
        <pc:sldMkLst>
          <pc:docMk/>
          <pc:sldMk cId="0" sldId="315"/>
        </pc:sldMkLst>
        <pc:spChg chg="add mod">
          <ac:chgData name="Patrik Hrkút" userId="69b41f3f-cce6-4833-b1b6-94a378442888" providerId="ADAL" clId="{12E2F75D-3E38-4BE0-B877-8D5E4D5E23AA}" dt="2020-10-30T10:11:15.605" v="4764"/>
          <ac:spMkLst>
            <pc:docMk/>
            <pc:sldMk cId="0" sldId="315"/>
            <ac:spMk id="2" creationId="{8BD93004-EA2F-4924-B4A5-A993BC103428}"/>
          </ac:spMkLst>
        </pc:spChg>
        <pc:spChg chg="add mod">
          <ac:chgData name="Patrik Hrkút" userId="69b41f3f-cce6-4833-b1b6-94a378442888" providerId="ADAL" clId="{12E2F75D-3E38-4BE0-B877-8D5E4D5E23AA}" dt="2020-10-30T10:14:45.177" v="4933" actId="1076"/>
          <ac:spMkLst>
            <pc:docMk/>
            <pc:sldMk cId="0" sldId="315"/>
            <ac:spMk id="3" creationId="{E7584E76-9DD1-4B81-B3E9-F2608E4A4951}"/>
          </ac:spMkLst>
        </pc:spChg>
        <pc:spChg chg="mod">
          <ac:chgData name="Patrik Hrkút" userId="69b41f3f-cce6-4833-b1b6-94a378442888" providerId="ADAL" clId="{12E2F75D-3E38-4BE0-B877-8D5E4D5E23AA}" dt="2020-10-30T10:14:39.304" v="4932" actId="5793"/>
          <ac:spMkLst>
            <pc:docMk/>
            <pc:sldMk cId="0" sldId="315"/>
            <ac:spMk id="537" creationId="{00000000-0000-0000-0000-000000000000}"/>
          </ac:spMkLst>
        </pc:spChg>
      </pc:sldChg>
      <pc:sldChg chg="addSp delSp modSp">
        <pc:chgData name="Patrik Hrkút" userId="69b41f3f-cce6-4833-b1b6-94a378442888" providerId="ADAL" clId="{12E2F75D-3E38-4BE0-B877-8D5E4D5E23AA}" dt="2020-10-30T10:15:43.877" v="4939" actId="1076"/>
        <pc:sldMkLst>
          <pc:docMk/>
          <pc:sldMk cId="0" sldId="317"/>
        </pc:sldMkLst>
        <pc:spChg chg="add mod">
          <ac:chgData name="Patrik Hrkút" userId="69b41f3f-cce6-4833-b1b6-94a378442888" providerId="ADAL" clId="{12E2F75D-3E38-4BE0-B877-8D5E4D5E23AA}" dt="2020-10-30T10:15:43.877" v="4939" actId="1076"/>
          <ac:spMkLst>
            <pc:docMk/>
            <pc:sldMk cId="0" sldId="317"/>
            <ac:spMk id="2" creationId="{9DF82988-9D99-480D-89B0-8A6B939C68A1}"/>
          </ac:spMkLst>
        </pc:spChg>
        <pc:spChg chg="del mod">
          <ac:chgData name="Patrik Hrkút" userId="69b41f3f-cce6-4833-b1b6-94a378442888" providerId="ADAL" clId="{12E2F75D-3E38-4BE0-B877-8D5E4D5E23AA}" dt="2020-10-30T10:15:32.561" v="4935" actId="478"/>
          <ac:spMkLst>
            <pc:docMk/>
            <pc:sldMk cId="0" sldId="317"/>
            <ac:spMk id="551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10:21:42.186" v="5087" actId="114"/>
        <pc:sldMkLst>
          <pc:docMk/>
          <pc:sldMk cId="0" sldId="318"/>
        </pc:sldMkLst>
        <pc:spChg chg="mod">
          <ac:chgData name="Patrik Hrkút" userId="69b41f3f-cce6-4833-b1b6-94a378442888" providerId="ADAL" clId="{12E2F75D-3E38-4BE0-B877-8D5E4D5E23AA}" dt="2020-10-30T10:21:42.186" v="5087" actId="114"/>
          <ac:spMkLst>
            <pc:docMk/>
            <pc:sldMk cId="0" sldId="318"/>
            <ac:spMk id="558" creationId="{00000000-0000-0000-0000-000000000000}"/>
          </ac:spMkLst>
        </pc:spChg>
      </pc:sldChg>
      <pc:sldChg chg="addSp delSp modSp">
        <pc:chgData name="Patrik Hrkút" userId="69b41f3f-cce6-4833-b1b6-94a378442888" providerId="ADAL" clId="{12E2F75D-3E38-4BE0-B877-8D5E4D5E23AA}" dt="2020-10-30T10:19:17.200" v="4968" actId="20577"/>
        <pc:sldMkLst>
          <pc:docMk/>
          <pc:sldMk cId="0" sldId="319"/>
        </pc:sldMkLst>
        <pc:spChg chg="add del mod">
          <ac:chgData name="Patrik Hrkút" userId="69b41f3f-cce6-4833-b1b6-94a378442888" providerId="ADAL" clId="{12E2F75D-3E38-4BE0-B877-8D5E4D5E23AA}" dt="2020-10-30T10:18:13.699" v="4953" actId="478"/>
          <ac:spMkLst>
            <pc:docMk/>
            <pc:sldMk cId="0" sldId="319"/>
            <ac:spMk id="3" creationId="{EC0936A9-1D70-47C0-A3B6-3A7369DD9FFA}"/>
          </ac:spMkLst>
        </pc:spChg>
        <pc:spChg chg="add mod">
          <ac:chgData name="Patrik Hrkút" userId="69b41f3f-cce6-4833-b1b6-94a378442888" providerId="ADAL" clId="{12E2F75D-3E38-4BE0-B877-8D5E4D5E23AA}" dt="2020-10-30T10:19:09.498" v="4965" actId="1076"/>
          <ac:spMkLst>
            <pc:docMk/>
            <pc:sldMk cId="0" sldId="319"/>
            <ac:spMk id="4" creationId="{40F1CFC7-209A-4750-9BB8-2FB8A4F827FA}"/>
          </ac:spMkLst>
        </pc:spChg>
        <pc:spChg chg="mod">
          <ac:chgData name="Patrik Hrkút" userId="69b41f3f-cce6-4833-b1b6-94a378442888" providerId="ADAL" clId="{12E2F75D-3E38-4BE0-B877-8D5E4D5E23AA}" dt="2020-10-30T10:19:17.200" v="4968" actId="20577"/>
          <ac:spMkLst>
            <pc:docMk/>
            <pc:sldMk cId="0" sldId="319"/>
            <ac:spMk id="564" creationId="{00000000-0000-0000-0000-000000000000}"/>
          </ac:spMkLst>
        </pc:spChg>
        <pc:spChg chg="del">
          <ac:chgData name="Patrik Hrkút" userId="69b41f3f-cce6-4833-b1b6-94a378442888" providerId="ADAL" clId="{12E2F75D-3E38-4BE0-B877-8D5E4D5E23AA}" dt="2020-10-30T10:18:10.640" v="4952" actId="478"/>
          <ac:spMkLst>
            <pc:docMk/>
            <pc:sldMk cId="0" sldId="319"/>
            <ac:spMk id="565" creationId="{00000000-0000-0000-0000-000000000000}"/>
          </ac:spMkLst>
        </pc:spChg>
      </pc:sldChg>
      <pc:sldChg chg="del">
        <pc:chgData name="Patrik Hrkút" userId="69b41f3f-cce6-4833-b1b6-94a378442888" providerId="ADAL" clId="{12E2F75D-3E38-4BE0-B877-8D5E4D5E23AA}" dt="2020-10-30T10:21:58.303" v="5088" actId="2696"/>
        <pc:sldMkLst>
          <pc:docMk/>
          <pc:sldMk cId="0" sldId="320"/>
        </pc:sldMkLst>
      </pc:sldChg>
      <pc:sldChg chg="del">
        <pc:chgData name="Patrik Hrkút" userId="69b41f3f-cce6-4833-b1b6-94a378442888" providerId="ADAL" clId="{12E2F75D-3E38-4BE0-B877-8D5E4D5E23AA}" dt="2020-10-30T10:21:59.449" v="5089" actId="2696"/>
        <pc:sldMkLst>
          <pc:docMk/>
          <pc:sldMk cId="0" sldId="321"/>
        </pc:sldMkLst>
      </pc:sldChg>
      <pc:sldChg chg="modSp">
        <pc:chgData name="Patrik Hrkút" userId="69b41f3f-cce6-4833-b1b6-94a378442888" providerId="ADAL" clId="{12E2F75D-3E38-4BE0-B877-8D5E4D5E23AA}" dt="2020-10-30T10:22:21.833" v="5095" actId="20577"/>
        <pc:sldMkLst>
          <pc:docMk/>
          <pc:sldMk cId="0" sldId="323"/>
        </pc:sldMkLst>
        <pc:spChg chg="mod">
          <ac:chgData name="Patrik Hrkút" userId="69b41f3f-cce6-4833-b1b6-94a378442888" providerId="ADAL" clId="{12E2F75D-3E38-4BE0-B877-8D5E4D5E23AA}" dt="2020-10-30T10:22:21.833" v="5095" actId="20577"/>
          <ac:spMkLst>
            <pc:docMk/>
            <pc:sldMk cId="0" sldId="323"/>
            <ac:spMk id="592" creationId="{00000000-0000-0000-0000-000000000000}"/>
          </ac:spMkLst>
        </pc:spChg>
      </pc:sldChg>
      <pc:sldChg chg="addSp delSp modSp">
        <pc:chgData name="Patrik Hrkút" userId="69b41f3f-cce6-4833-b1b6-94a378442888" providerId="ADAL" clId="{12E2F75D-3E38-4BE0-B877-8D5E4D5E23AA}" dt="2020-10-30T10:24:25.208" v="5104" actId="20577"/>
        <pc:sldMkLst>
          <pc:docMk/>
          <pc:sldMk cId="0" sldId="324"/>
        </pc:sldMkLst>
        <pc:spChg chg="add mod">
          <ac:chgData name="Patrik Hrkút" userId="69b41f3f-cce6-4833-b1b6-94a378442888" providerId="ADAL" clId="{12E2F75D-3E38-4BE0-B877-8D5E4D5E23AA}" dt="2020-10-30T10:24:17.620" v="5101" actId="1076"/>
          <ac:spMkLst>
            <pc:docMk/>
            <pc:sldMk cId="0" sldId="324"/>
            <ac:spMk id="2" creationId="{6FEED929-113B-47F5-A54D-75A57BCCDCD5}"/>
          </ac:spMkLst>
        </pc:spChg>
        <pc:spChg chg="mod">
          <ac:chgData name="Patrik Hrkút" userId="69b41f3f-cce6-4833-b1b6-94a378442888" providerId="ADAL" clId="{12E2F75D-3E38-4BE0-B877-8D5E4D5E23AA}" dt="2020-10-30T10:24:25.208" v="5104" actId="20577"/>
          <ac:spMkLst>
            <pc:docMk/>
            <pc:sldMk cId="0" sldId="324"/>
            <ac:spMk id="599" creationId="{00000000-0000-0000-0000-000000000000}"/>
          </ac:spMkLst>
        </pc:spChg>
        <pc:spChg chg="del mod">
          <ac:chgData name="Patrik Hrkút" userId="69b41f3f-cce6-4833-b1b6-94a378442888" providerId="ADAL" clId="{12E2F75D-3E38-4BE0-B877-8D5E4D5E23AA}" dt="2020-10-30T10:24:04.717" v="5097" actId="478"/>
          <ac:spMkLst>
            <pc:docMk/>
            <pc:sldMk cId="0" sldId="324"/>
            <ac:spMk id="600" creationId="{00000000-0000-0000-0000-000000000000}"/>
          </ac:spMkLst>
        </pc:spChg>
      </pc:sldChg>
      <pc:sldChg chg="addSp delSp modSp">
        <pc:chgData name="Patrik Hrkút" userId="69b41f3f-cce6-4833-b1b6-94a378442888" providerId="ADAL" clId="{12E2F75D-3E38-4BE0-B877-8D5E4D5E23AA}" dt="2020-10-30T10:26:00" v="5114" actId="20577"/>
        <pc:sldMkLst>
          <pc:docMk/>
          <pc:sldMk cId="0" sldId="326"/>
        </pc:sldMkLst>
        <pc:spChg chg="add del mod">
          <ac:chgData name="Patrik Hrkút" userId="69b41f3f-cce6-4833-b1b6-94a378442888" providerId="ADAL" clId="{12E2F75D-3E38-4BE0-B877-8D5E4D5E23AA}" dt="2020-10-30T10:25:25.969" v="5106" actId="478"/>
          <ac:spMkLst>
            <pc:docMk/>
            <pc:sldMk cId="0" sldId="326"/>
            <ac:spMk id="3" creationId="{4421B07F-665B-4696-9954-D29500F9737B}"/>
          </ac:spMkLst>
        </pc:spChg>
        <pc:spChg chg="add mod">
          <ac:chgData name="Patrik Hrkút" userId="69b41f3f-cce6-4833-b1b6-94a378442888" providerId="ADAL" clId="{12E2F75D-3E38-4BE0-B877-8D5E4D5E23AA}" dt="2020-10-30T10:25:48.082" v="5111" actId="313"/>
          <ac:spMkLst>
            <pc:docMk/>
            <pc:sldMk cId="0" sldId="326"/>
            <ac:spMk id="4" creationId="{91B25588-C526-4EAD-8A02-45233C41808E}"/>
          </ac:spMkLst>
        </pc:spChg>
        <pc:spChg chg="mod">
          <ac:chgData name="Patrik Hrkút" userId="69b41f3f-cce6-4833-b1b6-94a378442888" providerId="ADAL" clId="{12E2F75D-3E38-4BE0-B877-8D5E4D5E23AA}" dt="2020-10-30T10:26:00" v="5114" actId="20577"/>
          <ac:spMkLst>
            <pc:docMk/>
            <pc:sldMk cId="0" sldId="326"/>
            <ac:spMk id="613" creationId="{00000000-0000-0000-0000-000000000000}"/>
          </ac:spMkLst>
        </pc:spChg>
        <pc:spChg chg="del">
          <ac:chgData name="Patrik Hrkút" userId="69b41f3f-cce6-4833-b1b6-94a378442888" providerId="ADAL" clId="{12E2F75D-3E38-4BE0-B877-8D5E4D5E23AA}" dt="2020-10-30T10:25:23.436" v="5105" actId="478"/>
          <ac:spMkLst>
            <pc:docMk/>
            <pc:sldMk cId="0" sldId="326"/>
            <ac:spMk id="614" creationId="{00000000-0000-0000-0000-000000000000}"/>
          </ac:spMkLst>
        </pc:spChg>
      </pc:sldChg>
      <pc:sldChg chg="modSp">
        <pc:chgData name="Patrik Hrkút" userId="69b41f3f-cce6-4833-b1b6-94a378442888" providerId="ADAL" clId="{12E2F75D-3E38-4BE0-B877-8D5E4D5E23AA}" dt="2020-10-30T10:26:18.242" v="5116" actId="114"/>
        <pc:sldMkLst>
          <pc:docMk/>
          <pc:sldMk cId="0" sldId="327"/>
        </pc:sldMkLst>
        <pc:spChg chg="mod">
          <ac:chgData name="Patrik Hrkút" userId="69b41f3f-cce6-4833-b1b6-94a378442888" providerId="ADAL" clId="{12E2F75D-3E38-4BE0-B877-8D5E4D5E23AA}" dt="2020-10-30T10:26:18.242" v="5116" actId="114"/>
          <ac:spMkLst>
            <pc:docMk/>
            <pc:sldMk cId="0" sldId="327"/>
            <ac:spMk id="621" creationId="{00000000-0000-0000-0000-000000000000}"/>
          </ac:spMkLst>
        </pc:spChg>
      </pc:sldChg>
      <pc:sldChg chg="addSp modSp">
        <pc:chgData name="Patrik Hrkút" userId="69b41f3f-cce6-4833-b1b6-94a378442888" providerId="ADAL" clId="{12E2F75D-3E38-4BE0-B877-8D5E4D5E23AA}" dt="2020-10-30T10:27:50.507" v="5138" actId="20577"/>
        <pc:sldMkLst>
          <pc:docMk/>
          <pc:sldMk cId="0" sldId="328"/>
        </pc:sldMkLst>
        <pc:spChg chg="add mod">
          <ac:chgData name="Patrik Hrkút" userId="69b41f3f-cce6-4833-b1b6-94a378442888" providerId="ADAL" clId="{12E2F75D-3E38-4BE0-B877-8D5E4D5E23AA}" dt="2020-10-30T10:27:22.042" v="5126" actId="1076"/>
          <ac:spMkLst>
            <pc:docMk/>
            <pc:sldMk cId="0" sldId="328"/>
            <ac:spMk id="2" creationId="{25C8BDD3-FABF-410C-8F75-3213036DF304}"/>
          </ac:spMkLst>
        </pc:spChg>
        <pc:spChg chg="mod">
          <ac:chgData name="Patrik Hrkút" userId="69b41f3f-cce6-4833-b1b6-94a378442888" providerId="ADAL" clId="{12E2F75D-3E38-4BE0-B877-8D5E4D5E23AA}" dt="2020-10-30T10:27:50.507" v="5138" actId="20577"/>
          <ac:spMkLst>
            <pc:docMk/>
            <pc:sldMk cId="0" sldId="328"/>
            <ac:spMk id="628" creationId="{00000000-0000-0000-0000-000000000000}"/>
          </ac:spMkLst>
        </pc:spChg>
      </pc:sldChg>
      <pc:sldChg chg="addSp delSp modSp">
        <pc:chgData name="Patrik Hrkút" userId="69b41f3f-cce6-4833-b1b6-94a378442888" providerId="ADAL" clId="{12E2F75D-3E38-4BE0-B877-8D5E4D5E23AA}" dt="2020-10-30T10:30:07.841" v="5155" actId="20577"/>
        <pc:sldMkLst>
          <pc:docMk/>
          <pc:sldMk cId="0" sldId="329"/>
        </pc:sldMkLst>
        <pc:spChg chg="add del mod">
          <ac:chgData name="Patrik Hrkút" userId="69b41f3f-cce6-4833-b1b6-94a378442888" providerId="ADAL" clId="{12E2F75D-3E38-4BE0-B877-8D5E4D5E23AA}" dt="2020-10-30T10:29:21.858" v="5143" actId="478"/>
          <ac:spMkLst>
            <pc:docMk/>
            <pc:sldMk cId="0" sldId="329"/>
            <ac:spMk id="3" creationId="{79FDF905-1233-4B43-9E42-4FB917F5E422}"/>
          </ac:spMkLst>
        </pc:spChg>
        <pc:spChg chg="add mod">
          <ac:chgData name="Patrik Hrkút" userId="69b41f3f-cce6-4833-b1b6-94a378442888" providerId="ADAL" clId="{12E2F75D-3E38-4BE0-B877-8D5E4D5E23AA}" dt="2020-10-30T10:30:07.841" v="5155" actId="20577"/>
          <ac:spMkLst>
            <pc:docMk/>
            <pc:sldMk cId="0" sldId="329"/>
            <ac:spMk id="4" creationId="{5A604814-F513-4878-AB86-95CBA8A28E1C}"/>
          </ac:spMkLst>
        </pc:spChg>
        <pc:spChg chg="mod">
          <ac:chgData name="Patrik Hrkút" userId="69b41f3f-cce6-4833-b1b6-94a378442888" providerId="ADAL" clId="{12E2F75D-3E38-4BE0-B877-8D5E4D5E23AA}" dt="2020-10-30T10:29:40.010" v="5152" actId="20577"/>
          <ac:spMkLst>
            <pc:docMk/>
            <pc:sldMk cId="0" sldId="329"/>
            <ac:spMk id="634" creationId="{00000000-0000-0000-0000-000000000000}"/>
          </ac:spMkLst>
        </pc:spChg>
        <pc:spChg chg="del mod">
          <ac:chgData name="Patrik Hrkút" userId="69b41f3f-cce6-4833-b1b6-94a378442888" providerId="ADAL" clId="{12E2F75D-3E38-4BE0-B877-8D5E4D5E23AA}" dt="2020-10-30T10:29:19.895" v="5142" actId="478"/>
          <ac:spMkLst>
            <pc:docMk/>
            <pc:sldMk cId="0" sldId="329"/>
            <ac:spMk id="635" creationId="{00000000-0000-0000-0000-000000000000}"/>
          </ac:spMkLst>
        </pc:spChg>
      </pc:sldChg>
      <pc:sldChg chg="del">
        <pc:chgData name="Patrik Hrkút" userId="69b41f3f-cce6-4833-b1b6-94a378442888" providerId="ADAL" clId="{12E2F75D-3E38-4BE0-B877-8D5E4D5E23AA}" dt="2020-10-30T10:30:45.660" v="5157" actId="2696"/>
        <pc:sldMkLst>
          <pc:docMk/>
          <pc:sldMk cId="0" sldId="330"/>
        </pc:sldMkLst>
      </pc:sldChg>
      <pc:sldChg chg="del">
        <pc:chgData name="Patrik Hrkút" userId="69b41f3f-cce6-4833-b1b6-94a378442888" providerId="ADAL" clId="{12E2F75D-3E38-4BE0-B877-8D5E4D5E23AA}" dt="2020-10-30T10:30:39.475" v="5156" actId="2696"/>
        <pc:sldMkLst>
          <pc:docMk/>
          <pc:sldMk cId="0" sldId="331"/>
        </pc:sldMkLst>
      </pc:sldChg>
      <pc:sldChg chg="addSp delSp modSp add ord">
        <pc:chgData name="Patrik Hrkút" userId="69b41f3f-cce6-4833-b1b6-94a378442888" providerId="ADAL" clId="{12E2F75D-3E38-4BE0-B877-8D5E4D5E23AA}" dt="2020-10-29T15:09:57.949" v="2023" actId="20577"/>
        <pc:sldMkLst>
          <pc:docMk/>
          <pc:sldMk cId="3358741002" sldId="332"/>
        </pc:sldMkLst>
        <pc:spChg chg="add mod">
          <ac:chgData name="Patrik Hrkút" userId="69b41f3f-cce6-4833-b1b6-94a378442888" providerId="ADAL" clId="{12E2F75D-3E38-4BE0-B877-8D5E4D5E23AA}" dt="2020-10-29T13:39:37.883" v="363"/>
          <ac:spMkLst>
            <pc:docMk/>
            <pc:sldMk cId="3358741002" sldId="332"/>
            <ac:spMk id="2" creationId="{727CA06C-242A-4467-A656-AF029CF1FE11}"/>
          </ac:spMkLst>
        </pc:spChg>
        <pc:spChg chg="add mod">
          <ac:chgData name="Patrik Hrkút" userId="69b41f3f-cce6-4833-b1b6-94a378442888" providerId="ADAL" clId="{12E2F75D-3E38-4BE0-B877-8D5E4D5E23AA}" dt="2020-10-29T15:09:50.898" v="2019" actId="1076"/>
          <ac:spMkLst>
            <pc:docMk/>
            <pc:sldMk cId="3358741002" sldId="332"/>
            <ac:spMk id="14" creationId="{8CF440F4-F158-4BF7-8627-8B4918FCE691}"/>
          </ac:spMkLst>
        </pc:spChg>
        <pc:spChg chg="mod">
          <ac:chgData name="Patrik Hrkút" userId="69b41f3f-cce6-4833-b1b6-94a378442888" providerId="ADAL" clId="{12E2F75D-3E38-4BE0-B877-8D5E4D5E23AA}" dt="2020-10-29T13:38:45.331" v="344" actId="20577"/>
          <ac:spMkLst>
            <pc:docMk/>
            <pc:sldMk cId="3358741002" sldId="332"/>
            <ac:spMk id="148" creationId="{00000000-0000-0000-0000-000000000000}"/>
          </ac:spMkLst>
        </pc:spChg>
        <pc:spChg chg="mod">
          <ac:chgData name="Patrik Hrkút" userId="69b41f3f-cce6-4833-b1b6-94a378442888" providerId="ADAL" clId="{12E2F75D-3E38-4BE0-B877-8D5E4D5E23AA}" dt="2020-10-29T15:09:57.949" v="2023" actId="20577"/>
          <ac:spMkLst>
            <pc:docMk/>
            <pc:sldMk cId="3358741002" sldId="332"/>
            <ac:spMk id="149" creationId="{00000000-0000-0000-0000-000000000000}"/>
          </ac:spMkLst>
        </pc:spChg>
        <pc:picChg chg="add del mod">
          <ac:chgData name="Patrik Hrkút" userId="69b41f3f-cce6-4833-b1b6-94a378442888" providerId="ADAL" clId="{12E2F75D-3E38-4BE0-B877-8D5E4D5E23AA}" dt="2020-10-29T13:55:03.065" v="625" actId="478"/>
          <ac:picMkLst>
            <pc:docMk/>
            <pc:sldMk cId="3358741002" sldId="332"/>
            <ac:picMk id="3" creationId="{2B8A1880-5613-4FA0-9667-B2A7C5480C82}"/>
          </ac:picMkLst>
        </pc:picChg>
        <pc:picChg chg="add del mod">
          <ac:chgData name="Patrik Hrkút" userId="69b41f3f-cce6-4833-b1b6-94a378442888" providerId="ADAL" clId="{12E2F75D-3E38-4BE0-B877-8D5E4D5E23AA}" dt="2020-10-29T13:55:14.150" v="629" actId="478"/>
          <ac:picMkLst>
            <pc:docMk/>
            <pc:sldMk cId="3358741002" sldId="332"/>
            <ac:picMk id="4" creationId="{21B3CFE8-F5BE-4FA7-8832-0D5D561655CB}"/>
          </ac:picMkLst>
        </pc:picChg>
        <pc:picChg chg="add mod">
          <ac:chgData name="Patrik Hrkút" userId="69b41f3f-cce6-4833-b1b6-94a378442888" providerId="ADAL" clId="{12E2F75D-3E38-4BE0-B877-8D5E4D5E23AA}" dt="2020-10-29T13:55:22.898" v="630" actId="1076"/>
          <ac:picMkLst>
            <pc:docMk/>
            <pc:sldMk cId="3358741002" sldId="332"/>
            <ac:picMk id="5" creationId="{7D55BEDA-D6B1-464B-B36B-6EDD4B65D0D8}"/>
          </ac:picMkLst>
        </pc:picChg>
        <pc:picChg chg="add mod">
          <ac:chgData name="Patrik Hrkút" userId="69b41f3f-cce6-4833-b1b6-94a378442888" providerId="ADAL" clId="{12E2F75D-3E38-4BE0-B877-8D5E4D5E23AA}" dt="2020-10-29T13:57:17.014" v="635" actId="1076"/>
          <ac:picMkLst>
            <pc:docMk/>
            <pc:sldMk cId="3358741002" sldId="332"/>
            <ac:picMk id="6" creationId="{20F97224-C402-4015-B019-517B69E07023}"/>
          </ac:picMkLst>
        </pc:picChg>
        <pc:picChg chg="add mod">
          <ac:chgData name="Patrik Hrkút" userId="69b41f3f-cce6-4833-b1b6-94a378442888" providerId="ADAL" clId="{12E2F75D-3E38-4BE0-B877-8D5E4D5E23AA}" dt="2020-10-29T13:57:14.730" v="634" actId="1076"/>
          <ac:picMkLst>
            <pc:docMk/>
            <pc:sldMk cId="3358741002" sldId="332"/>
            <ac:picMk id="7" creationId="{D245C91A-00D4-45A9-9F9F-2B5AA284B275}"/>
          </ac:picMkLst>
        </pc:picChg>
        <pc:picChg chg="add del mod">
          <ac:chgData name="Patrik Hrkút" userId="69b41f3f-cce6-4833-b1b6-94a378442888" providerId="ADAL" clId="{12E2F75D-3E38-4BE0-B877-8D5E4D5E23AA}" dt="2020-10-29T14:00:00.056" v="643" actId="478"/>
          <ac:picMkLst>
            <pc:docMk/>
            <pc:sldMk cId="3358741002" sldId="332"/>
            <ac:picMk id="8" creationId="{78B17FAE-87FD-4263-83F9-55A656960ED1}"/>
          </ac:picMkLst>
        </pc:picChg>
        <pc:picChg chg="add mod">
          <ac:chgData name="Patrik Hrkút" userId="69b41f3f-cce6-4833-b1b6-94a378442888" providerId="ADAL" clId="{12E2F75D-3E38-4BE0-B877-8D5E4D5E23AA}" dt="2020-10-29T13:59:07.360" v="641" actId="1076"/>
          <ac:picMkLst>
            <pc:docMk/>
            <pc:sldMk cId="3358741002" sldId="332"/>
            <ac:picMk id="9" creationId="{C7F4E56C-F291-4311-84AC-AD640259597C}"/>
          </ac:picMkLst>
        </pc:picChg>
        <pc:picChg chg="add mod">
          <ac:chgData name="Patrik Hrkút" userId="69b41f3f-cce6-4833-b1b6-94a378442888" providerId="ADAL" clId="{12E2F75D-3E38-4BE0-B877-8D5E4D5E23AA}" dt="2020-10-29T14:00:07.739" v="644" actId="1076"/>
          <ac:picMkLst>
            <pc:docMk/>
            <pc:sldMk cId="3358741002" sldId="332"/>
            <ac:picMk id="10" creationId="{C8C1CCB1-0271-4E09-9902-EEE2B091695F}"/>
          </ac:picMkLst>
        </pc:picChg>
        <pc:picChg chg="add mod">
          <ac:chgData name="Patrik Hrkút" userId="69b41f3f-cce6-4833-b1b6-94a378442888" providerId="ADAL" clId="{12E2F75D-3E38-4BE0-B877-8D5E4D5E23AA}" dt="2020-10-29T14:01:00.007" v="646" actId="1076"/>
          <ac:picMkLst>
            <pc:docMk/>
            <pc:sldMk cId="3358741002" sldId="332"/>
            <ac:picMk id="11" creationId="{CCA872F2-D9CE-4B7C-9EFC-08F0A0575EBF}"/>
          </ac:picMkLst>
        </pc:picChg>
        <pc:picChg chg="add mod">
          <ac:chgData name="Patrik Hrkút" userId="69b41f3f-cce6-4833-b1b6-94a378442888" providerId="ADAL" clId="{12E2F75D-3E38-4BE0-B877-8D5E4D5E23AA}" dt="2020-10-29T14:01:50.532" v="649" actId="1076"/>
          <ac:picMkLst>
            <pc:docMk/>
            <pc:sldMk cId="3358741002" sldId="332"/>
            <ac:picMk id="12" creationId="{30352921-5B33-4A79-BEF7-D8CCC71F0A0B}"/>
          </ac:picMkLst>
        </pc:picChg>
        <pc:picChg chg="add mod">
          <ac:chgData name="Patrik Hrkút" userId="69b41f3f-cce6-4833-b1b6-94a378442888" providerId="ADAL" clId="{12E2F75D-3E38-4BE0-B877-8D5E4D5E23AA}" dt="2020-10-29T14:02:36.427" v="651" actId="1076"/>
          <ac:picMkLst>
            <pc:docMk/>
            <pc:sldMk cId="3358741002" sldId="332"/>
            <ac:picMk id="13" creationId="{2671D70E-49CA-4303-A3CE-1AD36A0E67A7}"/>
          </ac:picMkLst>
        </pc:picChg>
        <pc:picChg chg="del">
          <ac:chgData name="Patrik Hrkút" userId="69b41f3f-cce6-4833-b1b6-94a378442888" providerId="ADAL" clId="{12E2F75D-3E38-4BE0-B877-8D5E4D5E23AA}" dt="2020-10-29T13:39:03.106" v="347" actId="478"/>
          <ac:picMkLst>
            <pc:docMk/>
            <pc:sldMk cId="3358741002" sldId="332"/>
            <ac:picMk id="151" creationId="{00000000-0000-0000-0000-000000000000}"/>
          </ac:picMkLst>
        </pc:picChg>
        <pc:picChg chg="del">
          <ac:chgData name="Patrik Hrkút" userId="69b41f3f-cce6-4833-b1b6-94a378442888" providerId="ADAL" clId="{12E2F75D-3E38-4BE0-B877-8D5E4D5E23AA}" dt="2020-10-29T13:38:54.665" v="345" actId="478"/>
          <ac:picMkLst>
            <pc:docMk/>
            <pc:sldMk cId="3358741002" sldId="332"/>
            <ac:picMk id="152" creationId="{00000000-0000-0000-0000-000000000000}"/>
          </ac:picMkLst>
        </pc:picChg>
      </pc:sldChg>
      <pc:sldChg chg="modSp add del">
        <pc:chgData name="Patrik Hrkút" userId="69b41f3f-cce6-4833-b1b6-94a378442888" providerId="ADAL" clId="{12E2F75D-3E38-4BE0-B877-8D5E4D5E23AA}" dt="2020-10-29T16:15:23.712" v="3527" actId="2696"/>
        <pc:sldMkLst>
          <pc:docMk/>
          <pc:sldMk cId="459171822" sldId="333"/>
        </pc:sldMkLst>
        <pc:spChg chg="mod">
          <ac:chgData name="Patrik Hrkút" userId="69b41f3f-cce6-4833-b1b6-94a378442888" providerId="ADAL" clId="{12E2F75D-3E38-4BE0-B877-8D5E4D5E23AA}" dt="2020-10-29T14:43:11.272" v="1639" actId="20577"/>
          <ac:spMkLst>
            <pc:docMk/>
            <pc:sldMk cId="459171822" sldId="333"/>
            <ac:spMk id="2" creationId="{BFECCECD-3321-4AA6-BC0E-713A3ED572E7}"/>
          </ac:spMkLst>
        </pc:spChg>
        <pc:spChg chg="mod">
          <ac:chgData name="Patrik Hrkút" userId="69b41f3f-cce6-4833-b1b6-94a378442888" providerId="ADAL" clId="{12E2F75D-3E38-4BE0-B877-8D5E4D5E23AA}" dt="2020-10-29T14:43:59.950" v="1733" actId="20577"/>
          <ac:spMkLst>
            <pc:docMk/>
            <pc:sldMk cId="459171822" sldId="333"/>
            <ac:spMk id="3" creationId="{85686B68-FB24-450E-AC91-10CCBD904548}"/>
          </ac:spMkLst>
        </pc:spChg>
      </pc:sldChg>
      <pc:sldChg chg="addSp delSp modSp add">
        <pc:chgData name="Patrik Hrkút" userId="69b41f3f-cce6-4833-b1b6-94a378442888" providerId="ADAL" clId="{12E2F75D-3E38-4BE0-B877-8D5E4D5E23AA}" dt="2020-10-29T15:24:12.974" v="2251" actId="20577"/>
        <pc:sldMkLst>
          <pc:docMk/>
          <pc:sldMk cId="4124471580" sldId="334"/>
        </pc:sldMkLst>
        <pc:spChg chg="mod">
          <ac:chgData name="Patrik Hrkút" userId="69b41f3f-cce6-4833-b1b6-94a378442888" providerId="ADAL" clId="{12E2F75D-3E38-4BE0-B877-8D5E4D5E23AA}" dt="2020-10-29T15:12:00.238" v="2044" actId="114"/>
          <ac:spMkLst>
            <pc:docMk/>
            <pc:sldMk cId="4124471580" sldId="334"/>
            <ac:spMk id="2" creationId="{46F0611E-143C-4A81-9DC6-725F6B674DD5}"/>
          </ac:spMkLst>
        </pc:spChg>
        <pc:spChg chg="mod">
          <ac:chgData name="Patrik Hrkút" userId="69b41f3f-cce6-4833-b1b6-94a378442888" providerId="ADAL" clId="{12E2F75D-3E38-4BE0-B877-8D5E4D5E23AA}" dt="2020-10-29T15:24:12.974" v="2251" actId="20577"/>
          <ac:spMkLst>
            <pc:docMk/>
            <pc:sldMk cId="4124471580" sldId="334"/>
            <ac:spMk id="3" creationId="{E4BD7E8C-FBAA-44E8-B31E-47FEA606B6AD}"/>
          </ac:spMkLst>
        </pc:spChg>
        <pc:spChg chg="add mod">
          <ac:chgData name="Patrik Hrkút" userId="69b41f3f-cce6-4833-b1b6-94a378442888" providerId="ADAL" clId="{12E2F75D-3E38-4BE0-B877-8D5E4D5E23AA}" dt="2020-10-29T15:23:40.202" v="2195" actId="1076"/>
          <ac:spMkLst>
            <pc:docMk/>
            <pc:sldMk cId="4124471580" sldId="334"/>
            <ac:spMk id="6" creationId="{4C55C7DE-4FF3-4E4D-BE78-EE723D7C907D}"/>
          </ac:spMkLst>
        </pc:spChg>
        <pc:picChg chg="add del mod">
          <ac:chgData name="Patrik Hrkút" userId="69b41f3f-cce6-4833-b1b6-94a378442888" providerId="ADAL" clId="{12E2F75D-3E38-4BE0-B877-8D5E4D5E23AA}" dt="2020-10-29T15:22:37.560" v="2174" actId="478"/>
          <ac:picMkLst>
            <pc:docMk/>
            <pc:sldMk cId="4124471580" sldId="334"/>
            <ac:picMk id="5" creationId="{7CC8F3AA-A18E-4F56-9408-2F4C4454BDD6}"/>
          </ac:picMkLst>
        </pc:picChg>
        <pc:picChg chg="add mod">
          <ac:chgData name="Patrik Hrkút" userId="69b41f3f-cce6-4833-b1b6-94a378442888" providerId="ADAL" clId="{12E2F75D-3E38-4BE0-B877-8D5E4D5E23AA}" dt="2020-10-29T15:23:44.112" v="2196" actId="1076"/>
          <ac:picMkLst>
            <pc:docMk/>
            <pc:sldMk cId="4124471580" sldId="334"/>
            <ac:picMk id="7" creationId="{6FE1160B-C29A-430E-9AA8-91238A3C65FF}"/>
          </ac:picMkLst>
        </pc:picChg>
      </pc:sldChg>
      <pc:sldChg chg="modSp add">
        <pc:chgData name="Patrik Hrkút" userId="69b41f3f-cce6-4833-b1b6-94a378442888" providerId="ADAL" clId="{12E2F75D-3E38-4BE0-B877-8D5E4D5E23AA}" dt="2020-10-29T15:57:04.768" v="2980" actId="20577"/>
        <pc:sldMkLst>
          <pc:docMk/>
          <pc:sldMk cId="1188967882" sldId="335"/>
        </pc:sldMkLst>
        <pc:spChg chg="mod">
          <ac:chgData name="Patrik Hrkút" userId="69b41f3f-cce6-4833-b1b6-94a378442888" providerId="ADAL" clId="{12E2F75D-3E38-4BE0-B877-8D5E4D5E23AA}" dt="2020-10-29T15:31:41.724" v="2412" actId="20577"/>
          <ac:spMkLst>
            <pc:docMk/>
            <pc:sldMk cId="1188967882" sldId="335"/>
            <ac:spMk id="2" creationId="{73D5477E-1ABE-4204-A49A-E74423F5147D}"/>
          </ac:spMkLst>
        </pc:spChg>
        <pc:spChg chg="mod">
          <ac:chgData name="Patrik Hrkút" userId="69b41f3f-cce6-4833-b1b6-94a378442888" providerId="ADAL" clId="{12E2F75D-3E38-4BE0-B877-8D5E4D5E23AA}" dt="2020-10-29T15:57:04.768" v="2980" actId="20577"/>
          <ac:spMkLst>
            <pc:docMk/>
            <pc:sldMk cId="1188967882" sldId="335"/>
            <ac:spMk id="3" creationId="{E68B29A9-DF5B-4F91-B158-990D165DCBC0}"/>
          </ac:spMkLst>
        </pc:spChg>
      </pc:sldChg>
      <pc:sldChg chg="modSp add">
        <pc:chgData name="Patrik Hrkút" userId="69b41f3f-cce6-4833-b1b6-94a378442888" providerId="ADAL" clId="{12E2F75D-3E38-4BE0-B877-8D5E4D5E23AA}" dt="2020-10-29T16:14:25.291" v="3526" actId="108"/>
        <pc:sldMkLst>
          <pc:docMk/>
          <pc:sldMk cId="1128076540" sldId="336"/>
        </pc:sldMkLst>
        <pc:spChg chg="mod">
          <ac:chgData name="Patrik Hrkút" userId="69b41f3f-cce6-4833-b1b6-94a378442888" providerId="ADAL" clId="{12E2F75D-3E38-4BE0-B877-8D5E4D5E23AA}" dt="2020-10-29T15:33:49.675" v="2577" actId="20577"/>
          <ac:spMkLst>
            <pc:docMk/>
            <pc:sldMk cId="1128076540" sldId="336"/>
            <ac:spMk id="2" creationId="{05F0CC14-F8F1-4278-A62D-485A30DA7CAE}"/>
          </ac:spMkLst>
        </pc:spChg>
        <pc:spChg chg="mod">
          <ac:chgData name="Patrik Hrkút" userId="69b41f3f-cce6-4833-b1b6-94a378442888" providerId="ADAL" clId="{12E2F75D-3E38-4BE0-B877-8D5E4D5E23AA}" dt="2020-10-29T16:14:25.291" v="3526" actId="108"/>
          <ac:spMkLst>
            <pc:docMk/>
            <pc:sldMk cId="1128076540" sldId="336"/>
            <ac:spMk id="3" creationId="{C61D472C-8978-4792-B5D9-67E0A1E5CA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c4d0b4c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c4d0b4c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c4d0b4c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c4d0b4c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9c4d0b4c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9c4d0b4c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c4d0b4c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c4d0b4c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c4d0b4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c4d0b4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c4d0b4c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c4d0b4c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c4d0b4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c4d0b4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9c4d0b4c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9c4d0b4c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590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c4d0b4c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9c4d0b4c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9c4d0b4c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9c4d0b4c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c4d0b4cd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c4d0b4cd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9c4d0b4c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9c4d0b4c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9c4d0b4c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9c4d0b4c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9c4d0b4c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9c4d0b4c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7d55903c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7d55903c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9c4d0b4c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9c4d0b4cd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9c4d0b4c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9c4d0b4c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9c4d0b4c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9c4d0b4c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70699c2d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70699c2d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04e8a7ef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04e8a7ef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704e8a7ef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704e8a7ef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bdbf601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bdbf601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04e8a7ef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04e8a7ef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04e8a7ef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04e8a7ef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04e8a7ef8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04e8a7ef8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04e8a7ef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04e8a7ef8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704e8a7ef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704e8a7ef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704e8a7ef8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704e8a7ef8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704e8a7ef8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704e8a7ef8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04e8a7ef8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04e8a7ef8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704e8a7ef8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704e8a7ef8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04e8a7ef8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04e8a7ef8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bdbf60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bdbf60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04e8a7ef8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04e8a7ef8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4f4396a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04f4396a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04f4396a0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04f4396a0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9c4d0b4cd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9c4d0b4cd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c4d0b4cd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c4d0b4cd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9c4d0b4cd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9c4d0b4cd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9c4d0b4cd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9c4d0b4cd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9c4d0b4c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9c4d0b4c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c4d0b4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c4d0b4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9c4d0b4cd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9c4d0b4cd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bdbf60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bdbf60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c4d0b4cd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c4d0b4cd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9c4d0b4cd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9c4d0b4cd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9c4d0b4cd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9c4d0b4cd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9c4d0b4cd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9c4d0b4cd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9c4d0b4c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9c4d0b4c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9c4d0b4cd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9c4d0b4cd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bdbf60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bdbf60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bdbf601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bdbf601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c4d0b4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c4d0b4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bdbf601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bdbf601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69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á snímka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34900" y="2314324"/>
            <a:ext cx="844710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6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zvislý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3250956" y="-1063048"/>
            <a:ext cx="2642100" cy="82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vislý nadpis a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6629401" y="449794"/>
            <a:ext cx="2180100" cy="43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5437324" y="1698994"/>
            <a:ext cx="3887400" cy="1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1598552" y="-510656"/>
            <a:ext cx="3887400" cy="59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745254" y="4467103"/>
            <a:ext cx="99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581192" y="4463858"/>
            <a:ext cx="5922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7834961" y="4467103"/>
            <a:ext cx="87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lvl="0" indent="-304800" rtl="0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298450" rtl="0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marL="1371600" lvl="2" indent="-292100" rtl="0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marL="1828800" lvl="3" indent="-2794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marL="2286000" lvl="4" indent="-2794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marL="2743200" lvl="5" indent="-2794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6pPr>
            <a:lvl7pPr marL="3200400" lvl="6" indent="-2794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7pPr>
            <a:lvl8pPr marL="3657600" lvl="7" indent="-279400" rtl="0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8pPr>
            <a:lvl9pPr marL="4114800" lvl="8" indent="-279400" rtl="0">
              <a:spcBef>
                <a:spcPts val="500"/>
              </a:spcBef>
              <a:spcAft>
                <a:spcPts val="500"/>
              </a:spcAft>
              <a:buSzPts val="800"/>
              <a:buChar char="◼"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5" name="Google Shape;95;p13" descr="logo_aze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036" y="4765296"/>
            <a:ext cx="548700" cy="20902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897350" y="4749928"/>
            <a:ext cx="77349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47CC1"/>
                </a:solidFill>
              </a:rPr>
              <a:t>číslo </a:t>
            </a:r>
            <a:r>
              <a:rPr lang="en-GB" sz="1000" b="1">
                <a:solidFill>
                  <a:srgbClr val="147CC1"/>
                </a:solidFill>
              </a:rPr>
              <a:t>1</a:t>
            </a:r>
            <a:r>
              <a:rPr lang="en-GB" sz="1000">
                <a:solidFill>
                  <a:srgbClr val="147CC1"/>
                </a:solidFill>
              </a:rPr>
              <a:t> na slovenskom internete</a:t>
            </a:r>
            <a:endParaRPr sz="1000">
              <a:solidFill>
                <a:srgbClr val="147CC1"/>
              </a:solidFill>
            </a:endParaRPr>
          </a:p>
        </p:txBody>
      </p:sp>
      <p:pic>
        <p:nvPicPr>
          <p:cNvPr id="97" name="Google Shape;97;p13" descr="azet-logo-ringier-axel-spring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051" y="4779825"/>
            <a:ext cx="675500" cy="3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>
            <a:off x="0" y="0"/>
            <a:ext cx="9144000" cy="445200"/>
          </a:xfrm>
          <a:prstGeom prst="rect">
            <a:avLst/>
          </a:prstGeom>
          <a:solidFill>
            <a:srgbClr val="6EBE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"/>
          </p:nvPr>
        </p:nvSpPr>
        <p:spPr>
          <a:xfrm>
            <a:off x="311700" y="-37350"/>
            <a:ext cx="7735200" cy="5199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330214" y="460805"/>
            <a:ext cx="848190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 i="0" u="none" strike="noStrike" cap="none">
                <a:solidFill>
                  <a:schemeClr val="lt1"/>
                </a:solidFill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3000"/>
              <a:buFont typeface="Cabin"/>
              <a:buNone/>
              <a:defRPr sz="3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●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○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■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225" y="4726000"/>
            <a:ext cx="1563300" cy="3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lavička sekcie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35863" y="3856480"/>
            <a:ext cx="84681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27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35895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1313" y="1671002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anie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334486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665414" y="1688169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35895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4892801" y="1688169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12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4663282" y="2194539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ok s popisom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35895" y="3520042"/>
            <a:ext cx="82722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bin"/>
              <a:buNone/>
              <a:defRPr sz="1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335863" y="449794"/>
            <a:ext cx="8468100" cy="26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435894" y="3945095"/>
            <a:ext cx="82722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 nadpis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330512" y="454916"/>
            <a:ext cx="84750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431920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a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popisom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335863" y="3856480"/>
            <a:ext cx="8473500" cy="95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35894" y="3946722"/>
            <a:ext cx="3682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1100"/>
              <a:buFont typeface="Cabin"/>
              <a:buNone/>
              <a:defRPr sz="15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◼"/>
              <a:defRPr sz="15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21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305617" y="3946722"/>
            <a:ext cx="4402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r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bin"/>
              <a:buNone/>
              <a:defRPr sz="2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894" y="1752002"/>
            <a:ext cx="8272200" cy="26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921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794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79400" algn="l" rtl="0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keditor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ummernote.org/" TargetMode="External"/><Relationship Id="rId4" Type="http://schemas.openxmlformats.org/officeDocument/2006/relationships/hyperlink" Target="https://www.tinymc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attribute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tryit.asp?filename=tryhtml_form_tex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.sk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oelace.styl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ayons.freshworks.com/" TargetMode="External"/><Relationship Id="rId5" Type="http://schemas.openxmlformats.org/officeDocument/2006/relationships/hyperlink" Target="https://protocol.mozilla.org/index.html" TargetMode="External"/><Relationship Id="rId4" Type="http://schemas.openxmlformats.org/officeDocument/2006/relationships/hyperlink" Target="https://clarity.design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tore.mik.ua/orelly/webprog/webdb/ch08_03.htm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ite.org/index.html" TargetMode="External"/><Relationship Id="rId5" Type="http://schemas.openxmlformats.org/officeDocument/2006/relationships/hyperlink" Target="https://www.postgresql.org/" TargetMode="External"/><Relationship Id="rId4" Type="http://schemas.openxmlformats.org/officeDocument/2006/relationships/hyperlink" Target="https://mariadb.org/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www.mysql.com/products/workbench/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www.adminer.org/sk/" TargetMode="External"/><Relationship Id="rId4" Type="http://schemas.openxmlformats.org/officeDocument/2006/relationships/hyperlink" Target="https://www.phpmyadmin.net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www.w3schools.com/html/html_form_input_types.asp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345300" y="550077"/>
            <a:ext cx="8245200" cy="530121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Spolupráca PHP a DB</a:t>
            </a: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858" y="1839575"/>
            <a:ext cx="2252267" cy="4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6942425" y="2656175"/>
            <a:ext cx="12405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2" name="Google Shape;96;p13">
            <a:extLst>
              <a:ext uri="{FF2B5EF4-FFF2-40B4-BE49-F238E27FC236}">
                <a16:creationId xmlns:a16="http://schemas.microsoft.com/office/drawing/2014/main" id="{35746F15-D433-549F-5745-938472AD743B}"/>
              </a:ext>
            </a:extLst>
          </p:cNvPr>
          <p:cNvSpPr txBox="1">
            <a:spLocks/>
          </p:cNvSpPr>
          <p:nvPr/>
        </p:nvSpPr>
        <p:spPr>
          <a:xfrm>
            <a:off x="345299" y="1036977"/>
            <a:ext cx="8429825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>
              <a:spcAft>
                <a:spcPts val="500"/>
              </a:spcAft>
            </a:pPr>
            <a:r>
              <a:rPr lang="sk-SK" dirty="0"/>
              <a:t>6UI0012 Vývoj aplikácií pre internet a intranet				                          šk. rok 2023/24</a:t>
            </a:r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4ADC50F5-DCB8-9F82-EDD1-3620FA1A3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Google Shape;98;p13">
            <a:extLst>
              <a:ext uri="{FF2B5EF4-FFF2-40B4-BE49-F238E27FC236}">
                <a16:creationId xmlns:a16="http://schemas.microsoft.com/office/drawing/2014/main" id="{10EBCECA-09A6-09A7-96B8-329D9578D007}"/>
              </a:ext>
            </a:extLst>
          </p:cNvPr>
          <p:cNvSpPr txBox="1"/>
          <p:nvPr/>
        </p:nvSpPr>
        <p:spPr>
          <a:xfrm>
            <a:off x="6400800" y="3810726"/>
            <a:ext cx="2374325" cy="94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FFFFFF"/>
                </a:solidFill>
              </a:rPr>
              <a:t>doc. Ing. Patrik Hrkút, PhD.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FFFFFF"/>
                </a:solidFill>
              </a:rPr>
              <a:t>Ing. Matej </a:t>
            </a:r>
            <a:r>
              <a:rPr lang="sk-SK" dirty="0" err="1">
                <a:solidFill>
                  <a:srgbClr val="FFFFFF"/>
                </a:solidFill>
              </a:rPr>
              <a:t>Meško</a:t>
            </a:r>
            <a:r>
              <a:rPr lang="sk-SK" dirty="0">
                <a:solidFill>
                  <a:srgbClr val="FFFFFF"/>
                </a:solidFill>
              </a:rPr>
              <a:t>, PhD.</a:t>
            </a:r>
          </a:p>
          <a:p>
            <a:r>
              <a:rPr lang="sk-SK" dirty="0">
                <a:solidFill>
                  <a:srgbClr val="FFFFFF"/>
                </a:solidFill>
              </a:rPr>
              <a:t>Ing. Michal </a:t>
            </a:r>
            <a:r>
              <a:rPr lang="sk-SK" dirty="0" err="1">
                <a:solidFill>
                  <a:srgbClr val="FFFFFF"/>
                </a:solidFill>
              </a:rPr>
              <a:t>Ďuračík</a:t>
            </a:r>
            <a:r>
              <a:rPr lang="sk-SK" dirty="0">
                <a:solidFill>
                  <a:srgbClr val="FFFFFF"/>
                </a:solidFill>
              </a:rPr>
              <a:t>, PhD.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Skryté polia</a:t>
            </a:r>
            <a:endParaRPr lang="sk-SK" dirty="0"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Nemajú vizuálnu podobu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Použitie: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Prenos skrytých informácií </a:t>
            </a:r>
            <a:br>
              <a:rPr lang="sk-SK" dirty="0"/>
            </a:br>
            <a:r>
              <a:rPr lang="sk-SK" dirty="0"/>
              <a:t>(</a:t>
            </a:r>
            <a:r>
              <a:rPr lang="sk-SK" dirty="0">
                <a:solidFill>
                  <a:schemeClr val="tx1"/>
                </a:solidFill>
              </a:rPr>
              <a:t>neskrývať</a:t>
            </a:r>
            <a:r>
              <a:rPr lang="sk-SK" dirty="0"/>
              <a:t> však heslá, alebo iné informácie, ktoré nemá používateľ vidieť)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Prenos informácií, ktoré sa needitujú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Značka </a:t>
            </a:r>
            <a:endParaRPr lang="sk-SK" sz="1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10</a:t>
            </a:fld>
            <a:endParaRPr lang="sk-S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DE738F-1498-463A-A5DC-D6CBF7331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14" y="3052634"/>
            <a:ext cx="426270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my_data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="123"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Tlačidlá (1)</a:t>
            </a:r>
            <a:endParaRPr lang="sk-SK" dirty="0"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328278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Bežné tlačidlo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Značka                                                                                                                                </a:t>
            </a:r>
            <a:endParaRPr lang="sk-SK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Alebo značka 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  <a:sym typeface="Roboto Mono"/>
              </a:rPr>
              <a:t>button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sk-SK" dirty="0"/>
              <a:t>  (umožňuje aj tlačidlá s obrázkom)</a:t>
            </a:r>
            <a:br>
              <a:rPr lang="sk-SK" dirty="0"/>
            </a:br>
            <a:endParaRPr lang="sk-SK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Odosielacie tlačidlo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Značka </a:t>
            </a:r>
            <a:r>
              <a:rPr lang="sk-SK" sz="1200" dirty="0">
                <a:latin typeface="Roboto Mono"/>
                <a:ea typeface="Roboto Mono"/>
                <a:sym typeface="Roboto Mono"/>
              </a:rPr>
              <a:t>                          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lang="sk-SK" dirty="0">
                <a:sym typeface="Roboto Mono"/>
              </a:rPr>
              <a:t> alebo značka 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  <a:sym typeface="Roboto Mono"/>
              </a:rPr>
              <a:t>button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lang="sk-SK" dirty="0"/>
          </a:p>
          <a:p>
            <a:pPr lvl="1">
              <a:spcBef>
                <a:spcPts val="0"/>
              </a:spcBef>
            </a:pPr>
            <a:r>
              <a:rPr lang="sk-SK" dirty="0"/>
              <a:t>Atribút </a:t>
            </a:r>
            <a:r>
              <a:rPr lang="sk-SK" sz="1200" dirty="0" err="1">
                <a:solidFill>
                  <a:srgbClr val="174AD4"/>
                </a:solidFill>
                <a:latin typeface="Consolas" panose="020B0609020204030204" pitchFamily="49" charset="0"/>
                <a:cs typeface="Arial"/>
                <a:sym typeface="Roboto Mono"/>
              </a:rPr>
              <a:t>name</a:t>
            </a:r>
            <a:r>
              <a:rPr lang="sk-SK" dirty="0"/>
              <a:t> sa neuvádza, ak sa hodnota atribútu </a:t>
            </a:r>
            <a:r>
              <a:rPr lang="sk-SK" altLang="sk-SK" sz="1200" dirty="0" err="1">
                <a:solidFill>
                  <a:srgbClr val="174AD4"/>
                </a:solidFill>
                <a:latin typeface="Consolas" panose="020B0609020204030204" pitchFamily="49" charset="0"/>
                <a:cs typeface="Arial"/>
              </a:rPr>
              <a:t>value</a:t>
            </a:r>
            <a:r>
              <a:rPr lang="sk-SK" altLang="sk-SK" dirty="0"/>
              <a:t> </a:t>
            </a:r>
            <a:r>
              <a:rPr lang="sk-SK" dirty="0"/>
              <a:t>nemá odoslať </a:t>
            </a:r>
          </a:p>
        </p:txBody>
      </p:sp>
      <p:sp>
        <p:nvSpPr>
          <p:cNvPr id="208" name="Google Shape;208;p2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11</a:t>
            </a:fld>
            <a:endParaRPr lang="sk-S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DC1184-6221-45E6-A901-F06F9903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183" y="2001840"/>
            <a:ext cx="507177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="Spočítať priemer"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376079-1D37-478E-A645-B51B25F89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869" y="3014772"/>
            <a:ext cx="400782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="Odoslať"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4495B412-9A9B-4EBF-9B05-B41618B4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845" y="1945101"/>
            <a:ext cx="876190" cy="3904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Odoslanie súboru</a:t>
            </a:r>
            <a:endParaRPr lang="sk-SK" dirty="0"/>
          </a:p>
        </p:txBody>
      </p:sp>
      <p:sp>
        <p:nvSpPr>
          <p:cNvPr id="222" name="Google Shape;222;p2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Odoslanie súboru z lokálneho počítača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Značka </a:t>
            </a:r>
            <a:endParaRPr lang="sk-SK" dirty="0"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Atribút </a:t>
            </a:r>
            <a:r>
              <a:rPr lang="sk-SK" sz="12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  <a:sym typeface="Roboto Mono"/>
              </a:rPr>
              <a:t>accept</a:t>
            </a:r>
            <a:r>
              <a:rPr lang="sk-SK" dirty="0"/>
              <a:t> definuje akceptované typy súborov</a:t>
            </a:r>
          </a:p>
          <a:p>
            <a:pPr lvl="1">
              <a:spcBef>
                <a:spcPts val="0"/>
              </a:spcBef>
            </a:pPr>
            <a:r>
              <a:rPr lang="sk-SK" sz="1200" dirty="0">
                <a:solidFill>
                  <a:srgbClr val="2530CF"/>
                </a:solidFill>
                <a:latin typeface="Consolas" panose="020B0609020204030204" pitchFamily="49" charset="0"/>
              </a:rPr>
              <a:t>&lt;</a:t>
            </a:r>
            <a:r>
              <a:rPr lang="sk-SK" sz="1200" dirty="0" err="1">
                <a:solidFill>
                  <a:srgbClr val="2530CF"/>
                </a:solidFill>
                <a:latin typeface="Consolas" panose="020B0609020204030204" pitchFamily="49" charset="0"/>
              </a:rPr>
              <a:t>form</a:t>
            </a:r>
            <a:r>
              <a:rPr lang="sk-SK" sz="1200" dirty="0">
                <a:solidFill>
                  <a:srgbClr val="2530CF"/>
                </a:solidFill>
                <a:latin typeface="Consolas" panose="020B0609020204030204" pitchFamily="49" charset="0"/>
              </a:rPr>
              <a:t>&gt;</a:t>
            </a:r>
            <a:r>
              <a:rPr lang="sk-SK" dirty="0"/>
              <a:t> musí mať nastavený atribút </a:t>
            </a:r>
            <a:r>
              <a:rPr lang="en-US" sz="1200" dirty="0" err="1">
                <a:solidFill>
                  <a:srgbClr val="253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dirty="0"/>
              <a:t> </a:t>
            </a:r>
            <a:r>
              <a:rPr lang="sk-SK" dirty="0"/>
              <a:t>na</a:t>
            </a:r>
            <a:r>
              <a:rPr lang="en-US" dirty="0"/>
              <a:t> </a:t>
            </a:r>
            <a:r>
              <a:rPr lang="en-US" sz="1200" dirty="0">
                <a:solidFill>
                  <a:srgbClr val="2530CF"/>
                </a:solidFill>
                <a:latin typeface="Consolas" panose="020B0609020204030204" pitchFamily="49" charset="0"/>
              </a:rPr>
              <a:t>multipart/form-data</a:t>
            </a:r>
            <a:endParaRPr lang="sk-SK" sz="1200" dirty="0">
              <a:solidFill>
                <a:srgbClr val="2530CF"/>
              </a:solidFill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Príklady: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Fotografie,  dokumenty, dáta na spracovanie</a:t>
            </a:r>
            <a:endParaRPr lang="sk-SK" sz="1200" dirty="0">
              <a:solidFill>
                <a:srgbClr val="067D17"/>
              </a:solidFill>
              <a:latin typeface="Consolas" panose="020B0609020204030204" pitchFamily="49" charset="0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Obmedzenie veľkosti odosielaného súboru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Na strane servera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Na strane klienta (nespoľahlivé riešenie)</a:t>
            </a:r>
          </a:p>
        </p:txBody>
      </p:sp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12</a:t>
            </a:fld>
            <a:endParaRPr lang="sk-S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437DAE-D1F7-4EB2-B218-0EB8CB9AA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532" y="2011769"/>
            <a:ext cx="290335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="fotka"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Viacriadkové textové vstupy</a:t>
            </a:r>
            <a:endParaRPr lang="sk-SK" dirty="0"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Párová značka </a:t>
            </a:r>
            <a:endParaRPr lang="sk-SK" sz="14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Atribúty </a:t>
            </a:r>
            <a:r>
              <a:rPr lang="sk-SK" sz="12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  <a:sym typeface="Roboto Mono"/>
              </a:rPr>
              <a:t>rows</a:t>
            </a:r>
            <a:r>
              <a:rPr lang="sk-SK" dirty="0"/>
              <a:t> a </a:t>
            </a:r>
            <a:r>
              <a:rPr lang="sk-SK" sz="12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  <a:sym typeface="Roboto Mono"/>
              </a:rPr>
              <a:t>cols</a:t>
            </a:r>
            <a:r>
              <a:rPr lang="sk-SK" dirty="0"/>
              <a:t> (nemá atribút </a:t>
            </a:r>
            <a:r>
              <a:rPr lang="sk-SK" sz="12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  <a:sym typeface="Roboto Mono"/>
              </a:rPr>
              <a:t>value</a:t>
            </a:r>
            <a:r>
              <a:rPr lang="sk-SK" dirty="0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Predvolený text je definovaný medzi značkami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textarea</a:t>
            </a:r>
            <a:endParaRPr lang="sk-SK" sz="12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Príklad: </a:t>
            </a: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13</a:t>
            </a:fld>
            <a:endParaRPr lang="sk-SK" dirty="0"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287" y="2843794"/>
            <a:ext cx="2274600" cy="1035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DD5DB3-6A8A-4E20-AF81-1D9A2F388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456" y="1711750"/>
            <a:ext cx="306686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="hodnotenie"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53745B-906B-4ADF-8220-80B4DC536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69" y="2791351"/>
            <a:ext cx="375295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Váš názor na obsah servera:&lt;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="30"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="5"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nazor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Mal by som nasledovné pripomienky...</a:t>
            </a: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WYSIWYG editory</a:t>
            </a:r>
            <a:endParaRPr lang="sk-SK" dirty="0"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2988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rgbClr val="FF9900"/>
                </a:solidFill>
              </a:rPr>
              <a:t>W</a:t>
            </a:r>
            <a:r>
              <a:rPr lang="en-US" dirty="0"/>
              <a:t>hat </a:t>
            </a:r>
            <a:r>
              <a:rPr lang="en-US" dirty="0">
                <a:solidFill>
                  <a:srgbClr val="FF9900"/>
                </a:solidFill>
              </a:rPr>
              <a:t>Y</a:t>
            </a:r>
            <a:r>
              <a:rPr lang="en-US" dirty="0"/>
              <a:t>ou </a:t>
            </a:r>
            <a:r>
              <a:rPr lang="en-US" dirty="0">
                <a:solidFill>
                  <a:srgbClr val="FF9900"/>
                </a:solidFill>
              </a:rPr>
              <a:t>S</a:t>
            </a:r>
            <a:r>
              <a:rPr lang="en-US" dirty="0"/>
              <a:t>ee </a:t>
            </a:r>
            <a:r>
              <a:rPr lang="en-US" dirty="0">
                <a:solidFill>
                  <a:srgbClr val="FF9900"/>
                </a:solidFill>
              </a:rPr>
              <a:t>I</a:t>
            </a:r>
            <a:r>
              <a:rPr lang="en-US" dirty="0"/>
              <a:t>s </a:t>
            </a:r>
            <a:r>
              <a:rPr lang="en-US" dirty="0">
                <a:solidFill>
                  <a:srgbClr val="FF9900"/>
                </a:solidFill>
              </a:rPr>
              <a:t>W</a:t>
            </a:r>
            <a:r>
              <a:rPr lang="en-US" dirty="0"/>
              <a:t>hat </a:t>
            </a:r>
            <a:r>
              <a:rPr lang="en-US" dirty="0">
                <a:solidFill>
                  <a:srgbClr val="FF9900"/>
                </a:solidFill>
              </a:rPr>
              <a:t>Y</a:t>
            </a:r>
            <a:r>
              <a:rPr lang="en-US" dirty="0"/>
              <a:t>ou </a:t>
            </a:r>
            <a:r>
              <a:rPr lang="en-US" dirty="0">
                <a:solidFill>
                  <a:srgbClr val="FF9900"/>
                </a:solidFill>
              </a:rPr>
              <a:t>G</a:t>
            </a:r>
            <a:r>
              <a:rPr lang="en-US" dirty="0"/>
              <a:t>et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Umožňujú plnohodnotnú editáciu textu, napr.: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Formátovanie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Vkladanie obrázkov a súborov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Tvorba HTML tabuliek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Príklady: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u="sng" dirty="0">
                <a:solidFill>
                  <a:schemeClr val="hlink"/>
                </a:solidFill>
                <a:hlinkClick r:id="rId3"/>
              </a:rPr>
              <a:t>CKEditor</a:t>
            </a:r>
            <a:endParaRPr lang="sk-SK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u="sng" dirty="0">
                <a:solidFill>
                  <a:schemeClr val="hlink"/>
                </a:solidFill>
                <a:hlinkClick r:id="rId4"/>
              </a:rPr>
              <a:t>TinyMCE</a:t>
            </a:r>
            <a:endParaRPr lang="sk-SK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 err="1">
                <a:hlinkClick r:id="rId5"/>
              </a:rPr>
              <a:t>Summernote</a:t>
            </a:r>
            <a:r>
              <a:rPr lang="sk-SK" dirty="0"/>
              <a:t> (</a:t>
            </a:r>
            <a:r>
              <a:rPr lang="en-US" i="1" dirty="0"/>
              <a:t>open source</a:t>
            </a:r>
            <a:r>
              <a:rPr lang="sk-SK" dirty="0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 err="1"/>
              <a:t>Redactor</a:t>
            </a:r>
            <a:r>
              <a:rPr lang="sk-SK" dirty="0"/>
              <a:t>, </a:t>
            </a:r>
            <a:r>
              <a:rPr lang="sk-SK" dirty="0" err="1"/>
              <a:t>Froala</a:t>
            </a:r>
            <a:r>
              <a:rPr lang="sk-SK" dirty="0"/>
              <a:t>, ...</a:t>
            </a:r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14</a:t>
            </a:fld>
            <a:endParaRPr lang="sk-SK" dirty="0"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0425" y="2598275"/>
            <a:ext cx="5021724" cy="19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Výberové zoznamy</a:t>
            </a:r>
            <a:endParaRPr lang="sk-SK" dirty="0"/>
          </a:p>
        </p:txBody>
      </p:sp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Zoznam (</a:t>
            </a:r>
            <a:r>
              <a:rPr lang="en-US" i="1" dirty="0" err="1"/>
              <a:t>listbox</a:t>
            </a:r>
            <a:r>
              <a:rPr lang="sk-SK" dirty="0"/>
              <a:t>)</a:t>
            </a:r>
          </a:p>
          <a:p>
            <a:pPr lvl="1">
              <a:spcBef>
                <a:spcPts val="0"/>
              </a:spcBef>
            </a:pPr>
            <a:r>
              <a:rPr lang="sk-SK" dirty="0"/>
              <a:t>Značka </a:t>
            </a:r>
            <a:r>
              <a:rPr lang="sk-SK" altLang="sk-SK" sz="12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sk-SK" altLang="sk-SK" sz="1200" dirty="0" err="1">
                <a:solidFill>
                  <a:srgbClr val="0033B3"/>
                </a:solidFill>
                <a:latin typeface="Consolas" panose="020B0609020204030204" pitchFamily="49" charset="0"/>
              </a:rPr>
              <a:t>select</a:t>
            </a:r>
            <a:r>
              <a:rPr lang="sk-SK" altLang="sk-SK" sz="12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sk-SK" altLang="sk-SK" sz="1200" dirty="0" err="1">
                <a:solidFill>
                  <a:srgbClr val="174AD4"/>
                </a:solidFill>
                <a:latin typeface="Consolas" panose="020B0609020204030204" pitchFamily="49" charset="0"/>
              </a:rPr>
              <a:t>name</a:t>
            </a:r>
            <a:r>
              <a:rPr lang="sk-SK" altLang="sk-SK" sz="1200" dirty="0">
                <a:solidFill>
                  <a:srgbClr val="067D17"/>
                </a:solidFill>
                <a:latin typeface="Consolas" panose="020B0609020204030204" pitchFamily="49" charset="0"/>
              </a:rPr>
              <a:t>=""</a:t>
            </a:r>
            <a:r>
              <a:rPr lang="sk-SK" altLang="sk-SK" sz="12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sk-SK" altLang="sk-SK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sk-SK" dirty="0"/>
              <a:t>(atribúty </a:t>
            </a:r>
            <a:r>
              <a:rPr lang="sk-SK" sz="1200" dirty="0" err="1">
                <a:solidFill>
                  <a:srgbClr val="174AD4"/>
                </a:solidFill>
                <a:latin typeface="Consolas" panose="020B0609020204030204" pitchFamily="49" charset="0"/>
                <a:sym typeface="Roboto Mono"/>
              </a:rPr>
              <a:t>multiple</a:t>
            </a:r>
            <a:r>
              <a:rPr lang="sk-SK" dirty="0"/>
              <a:t> a </a:t>
            </a:r>
            <a:r>
              <a:rPr lang="sk-SK" sz="1200" dirty="0" err="1">
                <a:solidFill>
                  <a:srgbClr val="174AD4"/>
                </a:solidFill>
                <a:latin typeface="Consolas" panose="020B0609020204030204" pitchFamily="49" charset="0"/>
                <a:sym typeface="Roboto Mono"/>
              </a:rPr>
              <a:t>size</a:t>
            </a:r>
            <a:r>
              <a:rPr lang="sk-SK" dirty="0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Vnorené značky 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dirty="0" err="1">
                <a:solidFill>
                  <a:srgbClr val="174AD4"/>
                </a:solidFill>
                <a:latin typeface="Consolas" panose="020B0609020204030204" pitchFamily="49" charset="0"/>
                <a:sym typeface="Roboto Mono"/>
              </a:rPr>
              <a:t>option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k-SK" sz="1200" dirty="0" err="1">
                <a:solidFill>
                  <a:srgbClr val="174AD4"/>
                </a:solidFill>
                <a:latin typeface="Consolas" panose="020B0609020204030204" pitchFamily="49" charset="0"/>
                <a:sym typeface="Roboto Mono"/>
              </a:rPr>
              <a:t>value</a:t>
            </a:r>
            <a:r>
              <a:rPr lang="sk-SK" sz="1200" dirty="0">
                <a:solidFill>
                  <a:srgbClr val="067D17"/>
                </a:solidFill>
                <a:latin typeface="Consolas" panose="020B0609020204030204" pitchFamily="49" charset="0"/>
                <a:sym typeface="Roboto Mono"/>
              </a:rPr>
              <a:t>=""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lang="sk-SK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Atribút </a:t>
            </a:r>
            <a:r>
              <a:rPr lang="sk-SK" sz="1200" dirty="0" err="1">
                <a:solidFill>
                  <a:srgbClr val="174AD4"/>
                </a:solidFill>
                <a:latin typeface="Consolas" panose="020B0609020204030204" pitchFamily="49" charset="0"/>
                <a:sym typeface="Roboto Mono"/>
              </a:rPr>
              <a:t>selected</a:t>
            </a:r>
            <a:endParaRPr lang="sk-SK" sz="1200" dirty="0">
              <a:solidFill>
                <a:srgbClr val="174AD4"/>
              </a:solidFill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Združovanie 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dirty="0" err="1">
                <a:solidFill>
                  <a:srgbClr val="174AD4"/>
                </a:solidFill>
                <a:latin typeface="Consolas" panose="020B0609020204030204" pitchFamily="49" charset="0"/>
                <a:sym typeface="Roboto Mono"/>
              </a:rPr>
              <a:t>option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sk-SK" dirty="0"/>
              <a:t> do 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sk-SK" sz="1200" dirty="0" err="1">
                <a:solidFill>
                  <a:srgbClr val="174AD4"/>
                </a:solidFill>
                <a:latin typeface="Consolas" panose="020B0609020204030204" pitchFamily="49" charset="0"/>
                <a:sym typeface="Roboto Mono"/>
              </a:rPr>
              <a:t>optgroup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k-SK" sz="1200" dirty="0" err="1">
                <a:solidFill>
                  <a:srgbClr val="174AD4"/>
                </a:solidFill>
                <a:latin typeface="Consolas" panose="020B0609020204030204" pitchFamily="49" charset="0"/>
                <a:sym typeface="Roboto Mono"/>
              </a:rPr>
              <a:t>label</a:t>
            </a:r>
            <a:r>
              <a:rPr lang="sk-SK" sz="1200" dirty="0">
                <a:solidFill>
                  <a:srgbClr val="067D17"/>
                </a:solidFill>
                <a:latin typeface="Consolas" panose="020B0609020204030204" pitchFamily="49" charset="0"/>
                <a:sym typeface="Roboto Mono"/>
              </a:rPr>
              <a:t>=""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lang="sk-SK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Kombinovaný zoznam (</a:t>
            </a:r>
            <a:r>
              <a:rPr lang="en-US" i="1" dirty="0" err="1"/>
              <a:t>combobox</a:t>
            </a:r>
            <a:r>
              <a:rPr lang="sk-SK" dirty="0"/>
              <a:t>)</a:t>
            </a:r>
          </a:p>
          <a:p>
            <a:pPr lvl="1">
              <a:spcBef>
                <a:spcPts val="0"/>
              </a:spcBef>
            </a:pPr>
            <a:r>
              <a:rPr lang="sk-SK" dirty="0"/>
              <a:t>Nastaviť atribút </a:t>
            </a:r>
            <a:r>
              <a:rPr lang="sk-SK" sz="1200" dirty="0" err="1">
                <a:solidFill>
                  <a:srgbClr val="174AD4"/>
                </a:solidFill>
                <a:latin typeface="Consolas" panose="020B0609020204030204" pitchFamily="49" charset="0"/>
                <a:sym typeface="Roboto Mono"/>
              </a:rPr>
              <a:t>size</a:t>
            </a:r>
            <a:r>
              <a:rPr lang="sk-SK" sz="1200" dirty="0">
                <a:solidFill>
                  <a:srgbClr val="067D17"/>
                </a:solidFill>
                <a:latin typeface="Consolas" panose="020B0609020204030204" pitchFamily="49" charset="0"/>
                <a:sym typeface="Roboto Mono"/>
              </a:rPr>
              <a:t>="1"</a:t>
            </a:r>
            <a:r>
              <a:rPr lang="sk-SK" sz="1200" dirty="0"/>
              <a:t> </a:t>
            </a:r>
            <a:r>
              <a:rPr lang="sk-SK" dirty="0"/>
              <a:t>alebo vynechať</a:t>
            </a:r>
            <a:endParaRPr lang="sk-SK" dirty="0">
              <a:sym typeface="Roboto Mono"/>
            </a:endParaRPr>
          </a:p>
        </p:txBody>
      </p:sp>
      <p:sp>
        <p:nvSpPr>
          <p:cNvPr id="191" name="Google Shape;191;p2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15</a:t>
            </a:fld>
            <a:endParaRPr lang="sk-SK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CCED6621-2010-02CD-146D-215BA812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95" y="3277113"/>
            <a:ext cx="983065" cy="1684166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E28CA0B1-DA89-DC95-B1E5-859FA7EAD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95" y="1810708"/>
            <a:ext cx="861135" cy="12040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Príklad – výberové zoznamy</a:t>
            </a:r>
            <a:endParaRPr lang="sk-SK" dirty="0"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HTML:</a:t>
            </a:r>
          </a:p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200" name="Google Shape;200;p2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16</a:t>
            </a:fld>
            <a:endParaRPr lang="sk-S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68181F-7BBE-4C38-AE5D-E01F857A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46" y="1996675"/>
            <a:ext cx="4108817" cy="2203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CompOS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sk-SK" altLang="sk-SK" sz="1100" dirty="0" err="1">
                <a:solidFill>
                  <a:srgbClr val="174AD4"/>
                </a:solidFill>
                <a:latin typeface="Consolas" panose="020B0609020204030204" pitchFamily="49" charset="0"/>
              </a:rPr>
              <a:t>size</a:t>
            </a:r>
            <a:r>
              <a:rPr lang="sk-SK" altLang="sk-SK" sz="1100" dirty="0">
                <a:solidFill>
                  <a:srgbClr val="067D17"/>
                </a:solidFill>
                <a:latin typeface="Consolas" panose="020B0609020204030204" pitchFamily="49" charset="0"/>
              </a:rPr>
              <a:t>="7"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selected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&gt;žiadny&lt;/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="Windows"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="win2000"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&gt;Windows 10&lt;/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winxp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&gt;Windows 7&lt;/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="Linux"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="rhl9"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Hat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Linux&lt;/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="fc3"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&gt;Fedora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66AFFDB-E7EF-5376-8933-45A83E00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712" y="1996675"/>
            <a:ext cx="861135" cy="12040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F0611E-143C-4A81-9DC6-725F6B67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 err="1"/>
              <a:t>Autocomplete</a:t>
            </a:r>
            <a:endParaRPr lang="sk-SK" i="1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4BD7E8C-FBAA-44E8-B31E-47FEA606B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2758800"/>
          </a:xfrm>
        </p:spPr>
        <p:txBody>
          <a:bodyPr/>
          <a:lstStyle/>
          <a:p>
            <a:r>
              <a:rPr lang="sk-SK"/>
              <a:t>Značka </a:t>
            </a:r>
            <a:r>
              <a:rPr lang="sk-SK" sz="1400"/>
              <a:t>&lt;</a:t>
            </a:r>
            <a:r>
              <a:rPr lang="sk-SK" sz="1400">
                <a:latin typeface="Consolas" panose="020B0609020204030204" pitchFamily="49" charset="0"/>
              </a:rPr>
              <a:t>datalist</a:t>
            </a:r>
            <a:r>
              <a:rPr lang="sk-SK" sz="1400"/>
              <a:t>&gt;</a:t>
            </a:r>
          </a:p>
          <a:p>
            <a:pPr lvl="1"/>
            <a:r>
              <a:rPr lang="sk-SK"/>
              <a:t>Umožňuje </a:t>
            </a:r>
            <a:r>
              <a:rPr lang="sk-SK" dirty="0"/>
              <a:t>dopĺňať text zoznamu písaním písmen zo začiatku riadku, alebo napísať vlastný text</a:t>
            </a:r>
          </a:p>
          <a:p>
            <a:r>
              <a:rPr lang="sk-SK" dirty="0"/>
              <a:t>Príklad	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6BCF5CD-E955-4FB7-A93E-BB4BA38B21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 smtClean="0"/>
              <a:t>17</a:t>
            </a:fld>
            <a:endParaRPr lang="sk-S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C55C7DE-4FF3-4E4D-BE78-EE723D7C9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4" y="2603583"/>
            <a:ext cx="3108543" cy="16244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browsers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browser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browsers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="Internet Explorer"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="Firefox"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="Chrome"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="Opera"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="Safari"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FE1160B-C29A-430E-9AA8-91238A3C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668" y="2594163"/>
            <a:ext cx="1545021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71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D5477E-1ABE-4204-A49A-E74423F5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Niektoré ďalšie atribúty formulárových prvkov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68B29A9-DF5B-4F91-B158-990D165DC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2981511"/>
          </a:xfrm>
        </p:spPr>
        <p:txBody>
          <a:bodyPr/>
          <a:lstStyle/>
          <a:p>
            <a:r>
              <a:rPr lang="sk-SK" dirty="0"/>
              <a:t>Atribút </a:t>
            </a:r>
            <a:r>
              <a:rPr lang="en-US" sz="1400" dirty="0" err="1">
                <a:latin typeface="Consolas" panose="020B0609020204030204" pitchFamily="49" charset="0"/>
              </a:rPr>
              <a:t>readonly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sk-SK" dirty="0"/>
              <a:t>Označený prvok je určený len čítanie</a:t>
            </a:r>
          </a:p>
          <a:p>
            <a:r>
              <a:rPr lang="sk-SK" dirty="0"/>
              <a:t>Atribút </a:t>
            </a:r>
            <a:r>
              <a:rPr lang="en-US" sz="1400" dirty="0">
                <a:latin typeface="Consolas" panose="020B0609020204030204" pitchFamily="49" charset="0"/>
              </a:rPr>
              <a:t>disabled</a:t>
            </a:r>
          </a:p>
          <a:p>
            <a:pPr lvl="1"/>
            <a:r>
              <a:rPr lang="sk-SK" dirty="0"/>
              <a:t>Prvok je blokovaný, hodnota sa nedá zmeniť (graficky inak zobrazený ako </a:t>
            </a:r>
            <a:r>
              <a:rPr lang="en-US" sz="1200" dirty="0" err="1">
                <a:latin typeface="Consolas" panose="020B0609020204030204" pitchFamily="49" charset="0"/>
              </a:rPr>
              <a:t>readonly</a:t>
            </a:r>
            <a:r>
              <a:rPr lang="sk-SK" dirty="0"/>
              <a:t>) </a:t>
            </a:r>
          </a:p>
          <a:p>
            <a:r>
              <a:rPr lang="sk-SK" dirty="0"/>
              <a:t>Atribút </a:t>
            </a:r>
            <a:r>
              <a:rPr lang="en-US" sz="1400" dirty="0">
                <a:latin typeface="Consolas" panose="020B0609020204030204" pitchFamily="49" charset="0"/>
              </a:rPr>
              <a:t>placeholder</a:t>
            </a:r>
          </a:p>
          <a:p>
            <a:pPr lvl="1"/>
            <a:r>
              <a:rPr lang="sk-SK" dirty="0"/>
              <a:t>Používa sa pri textových vstupoch</a:t>
            </a:r>
          </a:p>
          <a:p>
            <a:pPr lvl="1"/>
            <a:r>
              <a:rPr lang="sk-SK" dirty="0"/>
              <a:t>Obsahuje zvyčajne nejakú pomoc pre používateľa</a:t>
            </a:r>
          </a:p>
          <a:p>
            <a:r>
              <a:rPr lang="sk-SK" dirty="0"/>
              <a:t>Atribút </a:t>
            </a:r>
            <a:r>
              <a:rPr lang="en-US" sz="1400" dirty="0">
                <a:latin typeface="Consolas" panose="020B0609020204030204" pitchFamily="49" charset="0"/>
              </a:rPr>
              <a:t>autofocus</a:t>
            </a:r>
          </a:p>
          <a:p>
            <a:pPr lvl="1"/>
            <a:r>
              <a:rPr lang="sk-SK" dirty="0"/>
              <a:t>Prvok formulára, ktorý získa </a:t>
            </a:r>
            <a:r>
              <a:rPr lang="sk-SK" dirty="0" err="1"/>
              <a:t>fokus</a:t>
            </a:r>
            <a:r>
              <a:rPr lang="sk-SK" dirty="0"/>
              <a:t> pri zobrazení stránky</a:t>
            </a:r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97B96D8-2E50-463C-9DF7-849D701982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 smtClean="0"/>
              <a:t>18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896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F0CC14-F8F1-4278-A62D-485A30DA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Atribúty pre validáciu formulárov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61D472C-8978-4792-B5D9-67E0A1E5C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Atribút </a:t>
            </a:r>
            <a:r>
              <a:rPr lang="en-US" sz="1400" dirty="0">
                <a:latin typeface="Consolas" panose="020B0609020204030204" pitchFamily="49" charset="0"/>
              </a:rPr>
              <a:t>required</a:t>
            </a:r>
          </a:p>
          <a:p>
            <a:pPr lvl="1"/>
            <a:r>
              <a:rPr lang="sk-SK" dirty="0"/>
              <a:t>Overí sa, či je vyplnená hodnota a ak nie je, formulár nie možné odoslať</a:t>
            </a:r>
          </a:p>
          <a:p>
            <a:r>
              <a:rPr lang="sk-SK" dirty="0"/>
              <a:t>Atribút </a:t>
            </a:r>
            <a:r>
              <a:rPr lang="en-US" sz="1400" dirty="0">
                <a:latin typeface="Consolas" panose="020B0609020204030204" pitchFamily="49" charset="0"/>
              </a:rPr>
              <a:t>pattern</a:t>
            </a:r>
          </a:p>
          <a:p>
            <a:pPr lvl="1"/>
            <a:r>
              <a:rPr lang="sk-SK" dirty="0"/>
              <a:t>Pri niektorých prvkoch (email, </a:t>
            </a:r>
            <a:r>
              <a:rPr lang="sk-SK" dirty="0" err="1"/>
              <a:t>tel</a:t>
            </a:r>
            <a:r>
              <a:rPr lang="sk-SK" dirty="0"/>
              <a:t>, </a:t>
            </a:r>
            <a:r>
              <a:rPr lang="sk-SK" dirty="0" err="1"/>
              <a:t>url</a:t>
            </a:r>
            <a:r>
              <a:rPr lang="sk-SK" dirty="0"/>
              <a:t>, ...) určuje, v akom formáte má byť vstup</a:t>
            </a:r>
          </a:p>
          <a:p>
            <a:r>
              <a:rPr lang="sk-SK" dirty="0"/>
              <a:t>Atribúty </a:t>
            </a:r>
            <a:r>
              <a:rPr lang="sk-SK" sz="1400" dirty="0">
                <a:latin typeface="Consolas" panose="020B0609020204030204" pitchFamily="49" charset="0"/>
              </a:rPr>
              <a:t>min</a:t>
            </a:r>
            <a:r>
              <a:rPr lang="sk-SK" dirty="0"/>
              <a:t> a </a:t>
            </a:r>
            <a:r>
              <a:rPr lang="sk-SK" sz="1400" dirty="0">
                <a:latin typeface="Consolas" panose="020B0609020204030204" pitchFamily="49" charset="0"/>
              </a:rPr>
              <a:t>max</a:t>
            </a:r>
          </a:p>
          <a:p>
            <a:pPr lvl="1"/>
            <a:r>
              <a:rPr lang="sk-SK" dirty="0"/>
              <a:t>Pri niektorých prvkoch (číslo, rozsah, dátum, čas, ...) definuje hornú a dolnú hranicu</a:t>
            </a:r>
          </a:p>
          <a:p>
            <a:r>
              <a:rPr lang="sk-SK" dirty="0"/>
              <a:t>Atribút </a:t>
            </a:r>
            <a:r>
              <a:rPr lang="en-US" sz="1400" dirty="0" err="1">
                <a:latin typeface="Consolas" panose="020B0609020204030204" pitchFamily="49" charset="0"/>
              </a:rPr>
              <a:t>novalidate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sk-SK" dirty="0"/>
              <a:t>Potlačuje vstavanú validáciu formuláru, používa sa pri značke </a:t>
            </a:r>
            <a:r>
              <a:rPr lang="en-US" sz="1200" dirty="0">
                <a:latin typeface="Consolas" panose="020B0609020204030204" pitchFamily="49" charset="0"/>
              </a:rPr>
              <a:t>form</a:t>
            </a:r>
            <a:r>
              <a:rPr lang="sk-SK" dirty="0"/>
              <a:t> </a:t>
            </a:r>
          </a:p>
          <a:p>
            <a:endParaRPr lang="sk-SK" dirty="0"/>
          </a:p>
          <a:p>
            <a:pPr lvl="1"/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980422D-305C-47CD-86D9-B0308F15E0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-SK" smtClean="0"/>
              <a:t>19</a:t>
            </a:fld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0E2C7A87-1813-4E33-A687-3268BD1C48F0}"/>
              </a:ext>
            </a:extLst>
          </p:cNvPr>
          <p:cNvSpPr txBox="1"/>
          <p:nvPr/>
        </p:nvSpPr>
        <p:spPr>
          <a:xfrm>
            <a:off x="4806616" y="4633454"/>
            <a:ext cx="38492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000" dirty="0">
                <a:latin typeface="Cabin" panose="020B0604020202020204"/>
              </a:rPr>
              <a:t>Príklady: </a:t>
            </a:r>
            <a:r>
              <a:rPr lang="sk-SK" sz="1000" dirty="0">
                <a:latin typeface="Cabin" panose="020B0604020202020204"/>
                <a:hlinkClick r:id="rId2"/>
              </a:rPr>
              <a:t>https://www.w3schools.com/html/html_form_attributes.asp</a:t>
            </a:r>
            <a:r>
              <a:rPr lang="sk-SK" sz="1000" dirty="0">
                <a:latin typeface="Cabin" panose="020B060402020202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807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00" cy="31536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228600" lvl="0" indent="-13970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sk-SK" sz="2400" dirty="0"/>
              <a:t>Obsah prednášky:</a:t>
            </a:r>
          </a:p>
          <a:p>
            <a:pPr marL="228600" lvl="0" indent="-139700" algn="l" rtl="0">
              <a:spcBef>
                <a:spcPts val="500"/>
              </a:spcBef>
              <a:spcAft>
                <a:spcPts val="0"/>
              </a:spcAft>
              <a:buNone/>
            </a:pPr>
            <a:endParaRPr lang="sk-SK" sz="18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sz="1600" dirty="0"/>
              <a:t>Spracovanie HTML formulárov v PHP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sz="1600" i="1" dirty="0" err="1"/>
              <a:t>Cookies</a:t>
            </a:r>
            <a:r>
              <a:rPr lang="sk-SK" sz="1600" dirty="0"/>
              <a:t> a </a:t>
            </a:r>
            <a:r>
              <a:rPr lang="sk-SK" sz="1600" i="1" dirty="0" err="1"/>
              <a:t>session</a:t>
            </a:r>
            <a:endParaRPr lang="sk-SK" sz="1600" i="1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sz="1600" dirty="0"/>
              <a:t>Spolupráca PHP a databáz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4305617" y="3946722"/>
            <a:ext cx="4402500" cy="517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200"/>
              </a:spcBef>
              <a:spcAft>
                <a:spcPts val="500"/>
              </a:spcAft>
              <a:buNone/>
            </a:pPr>
            <a:r>
              <a:rPr lang="sk-SK"/>
              <a:t>Agenda </a:t>
            </a:r>
            <a:endParaRPr lang="sk-SK" dirty="0"/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</a:t>
            </a:fld>
            <a:endParaRPr lang="sk-SK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Priradenie menoviek k prvkom</a:t>
            </a:r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Vylepšujú komfort používateľa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Vhodné napr. pre zaškrtávacie a prepínacie polia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Značka </a:t>
            </a:r>
            <a:r>
              <a:rPr lang="sk-SK" sz="1400" dirty="0">
                <a:latin typeface="Consolas" panose="020B0609020204030204" pitchFamily="49" charset="0"/>
              </a:rPr>
              <a:t>&lt;</a:t>
            </a:r>
            <a:r>
              <a:rPr lang="sk-SK" sz="14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</a:rPr>
              <a:t>label</a:t>
            </a:r>
            <a:r>
              <a:rPr lang="sk-SK" sz="1400" dirty="0">
                <a:latin typeface="Consolas" panose="020B0609020204030204" pitchFamily="49" charset="0"/>
              </a:rPr>
              <a:t>&gt;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Atribút </a:t>
            </a:r>
            <a:r>
              <a:rPr lang="sk-SK" sz="14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  <a:sym typeface="Roboto Mono"/>
              </a:rPr>
              <a:t>for</a:t>
            </a:r>
            <a:endParaRPr lang="sk-SK" sz="1400" dirty="0">
              <a:solidFill>
                <a:srgbClr val="0033B3"/>
              </a:solidFill>
              <a:latin typeface="Consolas" panose="020B0609020204030204" pitchFamily="49" charset="0"/>
              <a:cs typeface="Arial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Alebo uzavretie značky </a:t>
            </a:r>
            <a:r>
              <a:rPr lang="sk-SK" sz="1200" dirty="0">
                <a:latin typeface="Consolas" panose="020B0609020204030204" pitchFamily="49" charset="0"/>
                <a:ea typeface="Roboto Mono"/>
              </a:rPr>
              <a:t>&lt;</a:t>
            </a:r>
            <a:r>
              <a:rPr lang="sk-SK" sz="12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  <a:sym typeface="Arial"/>
              </a:rPr>
              <a:t>input</a:t>
            </a:r>
            <a:r>
              <a:rPr lang="sk-SK" sz="1200" dirty="0">
                <a:latin typeface="Consolas" panose="020B0609020204030204" pitchFamily="49" charset="0"/>
                <a:ea typeface="Roboto Mono"/>
              </a:rPr>
              <a:t>&gt;</a:t>
            </a:r>
            <a:r>
              <a:rPr lang="sk-SK" dirty="0"/>
              <a:t> do značky 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&lt;</a:t>
            </a:r>
            <a:r>
              <a:rPr lang="sk-SK" sz="12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  <a:sym typeface="Roboto Mono"/>
              </a:rPr>
              <a:t>label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&gt;</a:t>
            </a:r>
            <a:endParaRPr lang="sk-SK" sz="1200" dirty="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Príklad: </a:t>
            </a:r>
            <a:br>
              <a:rPr lang="sk-SK" dirty="0"/>
            </a:br>
            <a:endParaRPr lang="sk-SK"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20</a:t>
            </a:fld>
            <a:endParaRPr lang="sk-S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5F45E5-02BA-44F2-82CB-31B8FDE1B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81" y="3367246"/>
            <a:ext cx="3801041" cy="4664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="text"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759CF36D-C5C3-4E99-B4DE-96AA921C70C0}"/>
              </a:ext>
            </a:extLst>
          </p:cNvPr>
          <p:cNvSpPr txBox="1"/>
          <p:nvPr/>
        </p:nvSpPr>
        <p:spPr>
          <a:xfrm>
            <a:off x="4240404" y="4616883"/>
            <a:ext cx="44154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000" dirty="0">
                <a:latin typeface="Cabin" panose="020B0604020202020204"/>
              </a:rPr>
              <a:t>Príklad: </a:t>
            </a:r>
            <a:r>
              <a:rPr lang="sk-SK" sz="1000" dirty="0">
                <a:latin typeface="Cabin" panose="020B0604020202020204"/>
                <a:hlinkClick r:id="rId3"/>
              </a:rPr>
              <a:t>https://www.w3schools.com/html/tryit.asp?filename=tryhtml_form_text</a:t>
            </a:r>
            <a:r>
              <a:rPr lang="sk-SK" sz="1000" dirty="0">
                <a:latin typeface="Cabin" panose="020B060402020202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9811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Definovanie štruktúry formulára</a:t>
            </a:r>
            <a:endParaRPr lang="sk-SK" dirty="0"/>
          </a:p>
        </p:txBody>
      </p:sp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Značky </a:t>
            </a: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&lt;</a:t>
            </a:r>
            <a:r>
              <a:rPr lang="sk-SK" sz="14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  <a:sym typeface="Roboto Mono"/>
              </a:rPr>
              <a:t>fieldset</a:t>
            </a: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&gt;</a:t>
            </a:r>
            <a:r>
              <a:rPr lang="sk-SK" dirty="0"/>
              <a:t> a 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&lt;</a:t>
            </a:r>
            <a:r>
              <a:rPr lang="sk-SK" sz="14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  <a:sym typeface="Roboto Mono"/>
              </a:rPr>
              <a:t>legend</a:t>
            </a: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&gt;</a:t>
            </a:r>
            <a:endParaRPr lang="sk-SK" sz="1400" dirty="0">
              <a:latin typeface="Consolas" panose="020B0609020204030204" pitchFamily="49" charset="0"/>
              <a:ea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Atribút </a:t>
            </a:r>
            <a:r>
              <a:rPr lang="sk-SK" sz="12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  <a:sym typeface="Roboto Mono"/>
              </a:rPr>
              <a:t>tabindex</a:t>
            </a:r>
            <a:endParaRPr lang="sk-SK" sz="1200" dirty="0">
              <a:solidFill>
                <a:srgbClr val="0033B3"/>
              </a:solidFill>
              <a:latin typeface="Consolas" panose="020B0609020204030204" pitchFamily="49" charset="0"/>
              <a:cs typeface="Arial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Príklad: </a:t>
            </a:r>
          </a:p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237" name="Google Shape;237;p3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21</a:t>
            </a:fld>
            <a:endParaRPr lang="sk-S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4C5A4-8B39-4DBB-8EF0-8E431E4A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94" y="2527855"/>
            <a:ext cx="5416868" cy="12384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&gt;Osobné informácie&lt;/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Krstné meno: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krstne_meno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="text"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="1"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Priezvisko: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="priezvisko"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="text"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="2"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Addresa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="adresa"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="text"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="3"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E1B92028-4D94-40D4-AD1F-BE6D8D45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94" y="3869980"/>
            <a:ext cx="6744284" cy="6325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Prenos dát z formulára na server</a:t>
            </a:r>
            <a:endParaRPr lang="sk-SK" dirty="0"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10735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Dáta sú prenášané pomocou HTTP</a:t>
            </a:r>
            <a:br>
              <a:rPr lang="sk-SK" dirty="0"/>
            </a:br>
            <a:r>
              <a:rPr lang="sk-SK" dirty="0"/>
              <a:t>  		      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get</a:t>
            </a:r>
            <a:r>
              <a:rPr lang="sk-SK" sz="14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k-SK" dirty="0"/>
              <a:t>(v URL)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HTTP metódy</a:t>
            </a:r>
          </a:p>
          <a:p>
            <a:pPr marL="457200" lvl="0" indent="45720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400" dirty="0"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sk-SK" sz="1400" dirty="0">
                <a:latin typeface="Consolas" panose="020B0609020204030204" pitchFamily="49" charset="0"/>
                <a:sym typeface="Roboto Mono"/>
              </a:rPr>
              <a:t>post</a:t>
            </a:r>
            <a:r>
              <a:rPr lang="sk-SK" dirty="0"/>
              <a:t> (v tele žiadosti)</a:t>
            </a:r>
            <a:br>
              <a:rPr lang="sk-SK" dirty="0"/>
            </a:br>
            <a:endParaRPr lang="sk-SK" sz="600" dirty="0"/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Používané je tzv. URL kódovanie dát: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MIME type: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application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/x-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www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-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form-urlencoded</a:t>
            </a:r>
            <a:endParaRPr lang="sk-SK" sz="1200" dirty="0">
              <a:latin typeface="Consolas" panose="020B0609020204030204" pitchFamily="49" charset="0"/>
              <a:ea typeface="Roboto Mono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Prvky formulára sa pospájajú znakom 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&amp;</a:t>
            </a:r>
            <a:endParaRPr lang="sk-SK" sz="1200" dirty="0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Medzery sa nahradia znakom 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+</a:t>
            </a:r>
            <a:endParaRPr lang="sk-SK" sz="1200" dirty="0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Niektoré znaky (mimo alfanumerických) sa zakódujú: napr. znak 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Á</a:t>
            </a:r>
            <a:r>
              <a:rPr lang="sk-SK" dirty="0"/>
              <a:t>  je 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%E1</a:t>
            </a:r>
            <a:r>
              <a:rPr lang="sk-SK" dirty="0"/>
              <a:t>, znak 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sk-SK" dirty="0"/>
              <a:t>  je 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%2F</a:t>
            </a:r>
            <a:endParaRPr lang="sk-SK" sz="1200" dirty="0">
              <a:latin typeface="Consolas" panose="020B0609020204030204" pitchFamily="49" charset="0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22</a:t>
            </a:fld>
            <a:endParaRPr lang="sk-SK" dirty="0"/>
          </a:p>
        </p:txBody>
      </p:sp>
      <p:cxnSp>
        <p:nvCxnSpPr>
          <p:cNvPr id="246" name="Google Shape;246;p32"/>
          <p:cNvCxnSpPr/>
          <p:nvPr/>
        </p:nvCxnSpPr>
        <p:spPr>
          <a:xfrm rot="10800000" flipH="1">
            <a:off x="2125868" y="2263575"/>
            <a:ext cx="424200" cy="21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32"/>
          <p:cNvCxnSpPr/>
          <p:nvPr/>
        </p:nvCxnSpPr>
        <p:spPr>
          <a:xfrm>
            <a:off x="2125868" y="2482276"/>
            <a:ext cx="424200" cy="21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Príklad: HTML formulár</a:t>
            </a:r>
            <a:endParaRPr lang="sk-SK" dirty="0"/>
          </a:p>
        </p:txBody>
      </p:sp>
      <p:sp>
        <p:nvSpPr>
          <p:cNvPr id="253" name="Google Shape;253;p3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HTML: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100" dirty="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lang="sk-SK" dirty="0"/>
          </a:p>
        </p:txBody>
      </p:sp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23</a:t>
            </a:fld>
            <a:endParaRPr lang="sk-SK" dirty="0"/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id="{98ADC026-EA2F-4508-86F1-69E6B6470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873" y="2287856"/>
            <a:ext cx="1973751" cy="97544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9E330A9-E958-44B1-BC3E-7095D384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409" y="2031004"/>
            <a:ext cx="4878259" cy="16244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="get"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Meno: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="text"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="meno"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Adresa: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="text"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="adresa"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Pohlavie: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="pohlavie"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="muž"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&gt;muž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="pohlavie"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="žena"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&gt;žena&lt;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="Odoslať formulár"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Odoslanie dát z formulára</a:t>
            </a:r>
            <a:endParaRPr lang="sk-SK" dirty="0"/>
          </a:p>
        </p:txBody>
      </p:sp>
      <p:sp>
        <p:nvSpPr>
          <p:cNvPr id="261" name="Google Shape;261;p34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0705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HTTP požiadavka odoslaná z prehliadača:</a:t>
            </a:r>
          </a:p>
          <a:p>
            <a:pPr marL="127000" lvl="0" indent="0" algn="l" rtl="0"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</a:t>
            </a:r>
            <a:r>
              <a:rPr lang="sk-SK" sz="11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GET /</a:t>
            </a:r>
            <a:r>
              <a:rPr lang="sk-SK" sz="11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index.php?meno</a:t>
            </a:r>
            <a:r>
              <a:rPr lang="sk-SK" sz="11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=J%E1n+Nov%FD&amp;adresa=%8Eitn%E1+45%2F79&amp;pohlavie=mu%9E HTTP/1.1</a:t>
            </a:r>
            <a:br>
              <a:rPr lang="sk-SK" sz="11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</a:br>
            <a:r>
              <a:rPr lang="sk-SK" sz="11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...</a:t>
            </a:r>
            <a:r>
              <a:rPr lang="sk-SK" sz="1100" dirty="0">
                <a:latin typeface="Consolas" panose="020B0609020204030204" pitchFamily="49" charset="0"/>
              </a:rPr>
              <a:t>    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HTTP požiadavka odoslaná z prehliadača (Zmena atribútu </a:t>
            </a:r>
            <a:r>
              <a:rPr lang="en-US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method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="post"</a:t>
            </a:r>
            <a:r>
              <a:rPr lang="sk-SK" dirty="0"/>
              <a:t> v značke </a:t>
            </a:r>
            <a:r>
              <a:rPr lang="en-US" sz="1400" dirty="0">
                <a:latin typeface="Consolas" panose="020B0609020204030204" pitchFamily="49" charset="0"/>
                <a:ea typeface="Roboto Mono"/>
                <a:sym typeface="Roboto Mono"/>
              </a:rPr>
              <a:t>form</a:t>
            </a:r>
            <a:r>
              <a:rPr lang="sk-SK" dirty="0">
                <a:sym typeface="Roboto Mono"/>
              </a:rPr>
              <a:t>)</a:t>
            </a:r>
            <a:endParaRPr lang="sk-SK"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100" dirty="0"/>
              <a:t>  </a:t>
            </a:r>
            <a:r>
              <a:rPr lang="sk-SK" sz="1100" dirty="0">
                <a:latin typeface="Consolas" panose="020B0609020204030204" pitchFamily="49" charset="0"/>
                <a:ea typeface="Roboto Mono"/>
              </a:rPr>
              <a:t>     </a:t>
            </a:r>
            <a:r>
              <a:rPr lang="sk-SK" sz="1100" dirty="0">
                <a:latin typeface="Consolas" panose="020B0609020204030204" pitchFamily="49" charset="0"/>
                <a:ea typeface="Roboto Mono"/>
                <a:sym typeface="Roboto Mono"/>
              </a:rPr>
              <a:t>POST /</a:t>
            </a:r>
            <a:r>
              <a:rPr lang="sk-SK" sz="1100" dirty="0" err="1">
                <a:latin typeface="Consolas" panose="020B0609020204030204" pitchFamily="49" charset="0"/>
                <a:ea typeface="Roboto Mono"/>
                <a:sym typeface="Roboto Mono"/>
              </a:rPr>
              <a:t>index.php</a:t>
            </a:r>
            <a:r>
              <a:rPr lang="sk-SK" sz="1100" dirty="0">
                <a:latin typeface="Consolas" panose="020B0609020204030204" pitchFamily="49" charset="0"/>
                <a:ea typeface="Roboto Mono"/>
                <a:sym typeface="Roboto Mono"/>
              </a:rPr>
              <a:t> HTTP/1.1</a:t>
            </a: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100" dirty="0">
                <a:latin typeface="Consolas" panose="020B0609020204030204" pitchFamily="49" charset="0"/>
                <a:ea typeface="Roboto Mono"/>
                <a:sym typeface="Roboto Mono"/>
              </a:rPr>
              <a:t>      ...</a:t>
            </a: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100" dirty="0">
                <a:latin typeface="Consolas" panose="020B0609020204030204" pitchFamily="49" charset="0"/>
                <a:ea typeface="Roboto Mono"/>
                <a:sym typeface="Roboto Mono"/>
              </a:rPr>
              <a:t>      </a:t>
            </a:r>
            <a:r>
              <a:rPr lang="sk-SK" sz="1100" dirty="0" err="1">
                <a:latin typeface="Consolas" panose="020B0609020204030204" pitchFamily="49" charset="0"/>
                <a:ea typeface="Roboto Mono"/>
                <a:sym typeface="Roboto Mono"/>
              </a:rPr>
              <a:t>Content</a:t>
            </a:r>
            <a:r>
              <a:rPr lang="sk-SK" sz="1100" dirty="0">
                <a:latin typeface="Consolas" panose="020B0609020204030204" pitchFamily="49" charset="0"/>
                <a:ea typeface="Roboto Mono"/>
                <a:sym typeface="Roboto Mono"/>
              </a:rPr>
              <a:t>-Type: </a:t>
            </a:r>
            <a:r>
              <a:rPr lang="sk-SK" sz="1100" dirty="0" err="1">
                <a:latin typeface="Consolas" panose="020B0609020204030204" pitchFamily="49" charset="0"/>
                <a:ea typeface="Roboto Mono"/>
                <a:sym typeface="Roboto Mono"/>
              </a:rPr>
              <a:t>application</a:t>
            </a:r>
            <a:r>
              <a:rPr lang="sk-SK" sz="1100" dirty="0">
                <a:latin typeface="Consolas" panose="020B0609020204030204" pitchFamily="49" charset="0"/>
                <a:ea typeface="Roboto Mono"/>
                <a:sym typeface="Roboto Mono"/>
              </a:rPr>
              <a:t>/x-</a:t>
            </a:r>
            <a:r>
              <a:rPr lang="sk-SK" sz="1100" dirty="0" err="1">
                <a:latin typeface="Consolas" panose="020B0609020204030204" pitchFamily="49" charset="0"/>
                <a:ea typeface="Roboto Mono"/>
                <a:sym typeface="Roboto Mono"/>
              </a:rPr>
              <a:t>www</a:t>
            </a:r>
            <a:r>
              <a:rPr lang="sk-SK" sz="1100" dirty="0">
                <a:latin typeface="Consolas" panose="020B0609020204030204" pitchFamily="49" charset="0"/>
                <a:ea typeface="Roboto Mono"/>
                <a:sym typeface="Roboto Mono"/>
              </a:rPr>
              <a:t>-</a:t>
            </a:r>
            <a:r>
              <a:rPr lang="sk-SK" sz="1100" dirty="0" err="1">
                <a:latin typeface="Consolas" panose="020B0609020204030204" pitchFamily="49" charset="0"/>
                <a:ea typeface="Roboto Mono"/>
                <a:sym typeface="Roboto Mono"/>
              </a:rPr>
              <a:t>form-urlencoded</a:t>
            </a:r>
            <a:endParaRPr lang="sk-SK" sz="1100" dirty="0">
              <a:latin typeface="Consolas" panose="020B0609020204030204" pitchFamily="49" charset="0"/>
              <a:ea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100" dirty="0">
                <a:latin typeface="Consolas" panose="020B0609020204030204" pitchFamily="49" charset="0"/>
                <a:ea typeface="Roboto Mono"/>
                <a:sym typeface="Roboto Mono"/>
              </a:rPr>
              <a:t>      </a:t>
            </a:r>
            <a:r>
              <a:rPr lang="sk-SK" sz="1100" dirty="0" err="1">
                <a:latin typeface="Consolas" panose="020B0609020204030204" pitchFamily="49" charset="0"/>
                <a:ea typeface="Roboto Mono"/>
                <a:sym typeface="Roboto Mono"/>
              </a:rPr>
              <a:t>Content-Length</a:t>
            </a:r>
            <a:r>
              <a:rPr lang="sk-SK" sz="1100" dirty="0">
                <a:latin typeface="Consolas" panose="020B0609020204030204" pitchFamily="49" charset="0"/>
                <a:ea typeface="Roboto Mono"/>
                <a:sym typeface="Roboto Mono"/>
              </a:rPr>
              <a:t>: 59</a:t>
            </a: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100" dirty="0">
                <a:latin typeface="Consolas" panose="020B0609020204030204" pitchFamily="49" charset="0"/>
                <a:ea typeface="Roboto Mono"/>
                <a:sym typeface="Roboto Mono"/>
              </a:rPr>
              <a:t>     </a:t>
            </a: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100" dirty="0">
                <a:latin typeface="Consolas" panose="020B0609020204030204" pitchFamily="49" charset="0"/>
                <a:ea typeface="Roboto Mono"/>
                <a:sym typeface="Roboto Mono"/>
              </a:rPr>
              <a:t>      meno=J%E1n+Nov%E1k&amp;adresa=%8Eitn%E1+45%2F79&amp;pohlavie=mu%9E</a:t>
            </a: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262" name="Google Shape;262;p3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24</a:t>
            </a:fld>
            <a:endParaRPr lang="sk-SK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Porovnanie metód </a:t>
            </a:r>
            <a:r>
              <a:rPr lang="sk-SK" sz="28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get</a:t>
            </a:r>
            <a:r>
              <a:rPr lang="sk-SK"/>
              <a:t> a </a:t>
            </a:r>
            <a:r>
              <a:rPr lang="sk-SK" sz="2800">
                <a:latin typeface="Consolas" panose="020B0609020204030204" pitchFamily="49" charset="0"/>
                <a:ea typeface="Roboto Mono"/>
                <a:sym typeface="Roboto Mono"/>
              </a:rPr>
              <a:t>post</a:t>
            </a:r>
            <a:endParaRPr lang="sk-SK" sz="2800" dirty="0">
              <a:latin typeface="Consolas" panose="020B0609020204030204" pitchFamily="49" charset="0"/>
              <a:ea typeface="Roboto Mono"/>
            </a:endParaRPr>
          </a:p>
        </p:txBody>
      </p:sp>
      <p:sp>
        <p:nvSpPr>
          <p:cNvPr id="268" name="Google Shape;268;p35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107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Metóda </a:t>
            </a:r>
            <a:r>
              <a:rPr lang="sk-SK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get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Posielanie dát v URL adrese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Obmedzené množstvo dát (max. 2048 znakov)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Nie je možné posielať súbory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Umožňuje posielanie odkazov napr. mailom a vytváranie záložiek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Hodnoty prvkov je vidieť priamo v URL (neposielať heslá a pod.)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Metóda </a:t>
            </a:r>
            <a:r>
              <a:rPr lang="sk-SK" dirty="0">
                <a:latin typeface="Consolas" panose="020B0609020204030204" pitchFamily="49" charset="0"/>
                <a:ea typeface="Roboto Mono"/>
                <a:sym typeface="Roboto Mono"/>
              </a:rPr>
              <a:t>post</a:t>
            </a:r>
            <a:endParaRPr lang="sk-SK" dirty="0">
              <a:latin typeface="Consolas" panose="020B0609020204030204" pitchFamily="49" charset="0"/>
              <a:ea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Posielanie dát v tele požiadavky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Väčšie objemy dát (limity napr. v konfigurácii PHP)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Dajú sa posielať aj súbory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Nie je vidieť hodnoty prvkov v URL (vhodné pre prihlasovanie)</a:t>
            </a:r>
          </a:p>
        </p:txBody>
      </p:sp>
      <p:sp>
        <p:nvSpPr>
          <p:cNvPr id="269" name="Google Shape;269;p3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25</a:t>
            </a:fld>
            <a:endParaRPr lang="sk-SK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Prehľad superglobálnych polí</a:t>
            </a:r>
            <a:endParaRPr lang="sk-SK" dirty="0"/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142616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$_SESSION</a:t>
            </a:r>
            <a:r>
              <a:rPr lang="sk-SK" sz="14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k-SK" dirty="0"/>
              <a:t>– </a:t>
            </a:r>
            <a:r>
              <a:rPr lang="en-US" i="1" dirty="0"/>
              <a:t>session</a:t>
            </a:r>
            <a:r>
              <a:rPr lang="sk-SK" dirty="0"/>
              <a:t> premenné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sz="1400" b="1" dirty="0">
                <a:latin typeface="Consolas" panose="020B0609020204030204" pitchFamily="49" charset="0"/>
                <a:ea typeface="Roboto Mono"/>
                <a:sym typeface="Roboto Mono"/>
              </a:rPr>
              <a:t>$_GET</a:t>
            </a:r>
            <a:r>
              <a:rPr lang="sk-SK" b="1" dirty="0">
                <a:sym typeface="Roboto Mono"/>
              </a:rPr>
              <a:t> </a:t>
            </a:r>
            <a:r>
              <a:rPr lang="sk-SK" dirty="0"/>
              <a:t>– prvky formulárov zaslaných metódou GET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sz="1400" b="1" dirty="0">
                <a:latin typeface="Consolas" panose="020B0609020204030204" pitchFamily="49" charset="0"/>
                <a:ea typeface="Roboto Mono"/>
                <a:sym typeface="Roboto Mono"/>
              </a:rPr>
              <a:t>$_POST</a:t>
            </a:r>
            <a:r>
              <a:rPr lang="sk-SK" b="1" dirty="0"/>
              <a:t> </a:t>
            </a:r>
            <a:r>
              <a:rPr lang="sk-SK" dirty="0"/>
              <a:t>– prvky formulárov zaslaných metódou POST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sz="1400" b="1" dirty="0">
                <a:latin typeface="Roboto Mono"/>
                <a:ea typeface="Roboto Mono"/>
                <a:cs typeface="Roboto Mono"/>
                <a:sym typeface="Roboto Mono"/>
              </a:rPr>
              <a:t>$_</a:t>
            </a:r>
            <a:r>
              <a:rPr lang="sk-SK" sz="1400" b="1" dirty="0">
                <a:latin typeface="Consolas" panose="020B0609020204030204" pitchFamily="49" charset="0"/>
                <a:ea typeface="Roboto Mono"/>
                <a:sym typeface="Roboto Mono"/>
              </a:rPr>
              <a:t>REQUEST</a:t>
            </a:r>
            <a:r>
              <a:rPr lang="sk-SK" b="1" dirty="0"/>
              <a:t> </a:t>
            </a:r>
            <a:r>
              <a:rPr lang="sk-SK" dirty="0"/>
              <a:t>– prvky formulárov bez ohľadu na metódu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sz="1400" b="1" dirty="0">
                <a:latin typeface="Consolas" panose="020B0609020204030204" pitchFamily="49" charset="0"/>
                <a:ea typeface="Roboto Mono"/>
                <a:sym typeface="Roboto Mono"/>
              </a:rPr>
              <a:t>$_FILES</a:t>
            </a:r>
            <a:r>
              <a:rPr lang="sk-SK" b="1" dirty="0">
                <a:sym typeface="Roboto Mono"/>
              </a:rPr>
              <a:t> </a:t>
            </a:r>
            <a:r>
              <a:rPr lang="sk-SK" dirty="0"/>
              <a:t>– pole s informáciami o odoslaní (</a:t>
            </a:r>
            <a:r>
              <a:rPr lang="sk-SK" i="1" dirty="0" err="1"/>
              <a:t>upload</a:t>
            </a:r>
            <a:r>
              <a:rPr lang="sk-SK" dirty="0"/>
              <a:t>) súborov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$_COOKIE</a:t>
            </a:r>
            <a:r>
              <a:rPr lang="sk-SK" dirty="0"/>
              <a:t> –  zoznam </a:t>
            </a:r>
            <a:r>
              <a:rPr lang="sk-SK" dirty="0" err="1"/>
              <a:t>Cookies</a:t>
            </a:r>
            <a:endParaRPr lang="sk-SK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$_SERVER</a:t>
            </a:r>
            <a:r>
              <a:rPr lang="sk-SK" dirty="0"/>
              <a:t> – informácie o serveri a ostatné potrebné premenné pre spustenie skriptu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$_ENV</a:t>
            </a:r>
            <a:r>
              <a:rPr lang="sk-SK" dirty="0"/>
              <a:t> – systémové premenné (z OS)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sz="1400" dirty="0">
                <a:latin typeface="Consolas" panose="020B0609020204030204" pitchFamily="49" charset="0"/>
                <a:ea typeface="Roboto Mono"/>
                <a:sym typeface="Roboto Mono"/>
              </a:rPr>
              <a:t>$GLOBALS</a:t>
            </a:r>
            <a:r>
              <a:rPr lang="sk-SK" dirty="0">
                <a:sym typeface="Roboto Mono"/>
              </a:rPr>
              <a:t> </a:t>
            </a:r>
            <a:r>
              <a:rPr lang="sk-SK" dirty="0"/>
              <a:t>– obsahuje všetky globálne premenné v skripte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Použitie napr. vo funkciách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sk-SK" dirty="0">
                <a:solidFill>
                  <a:srgbClr val="FF0000"/>
                </a:solidFill>
              </a:rPr>
              <a:t>NEPOUŽÍVAJTE GLOBÁLNE PREMENNÉ !</a:t>
            </a:r>
            <a:endParaRPr lang="sk-SK" dirty="0"/>
          </a:p>
        </p:txBody>
      </p:sp>
      <p:sp>
        <p:nvSpPr>
          <p:cNvPr id="291" name="Google Shape;291;p4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26</a:t>
            </a:fld>
            <a:endParaRPr lang="sk-SK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Príklad – spracovanie formulárov</a:t>
            </a:r>
            <a:endParaRPr lang="sk-SK" dirty="0"/>
          </a:p>
        </p:txBody>
      </p:sp>
      <p:sp>
        <p:nvSpPr>
          <p:cNvPr id="282" name="Google Shape;282;p37"/>
          <p:cNvSpPr txBox="1">
            <a:spLocks noGrp="1"/>
          </p:cNvSpPr>
          <p:nvPr>
            <p:ph type="body" idx="1"/>
          </p:nvPr>
        </p:nvSpPr>
        <p:spPr>
          <a:xfrm>
            <a:off x="435900" y="1694975"/>
            <a:ext cx="43896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HTML (</a:t>
            </a:r>
            <a:r>
              <a:rPr lang="sk-SK" sz="1400" dirty="0">
                <a:latin typeface="Consolas" panose="020B0609020204030204" pitchFamily="49" charset="0"/>
                <a:cs typeface="Courier New" panose="02070309020205020404" pitchFamily="49" charset="0"/>
              </a:rPr>
              <a:t>form.html</a:t>
            </a:r>
            <a:r>
              <a:rPr lang="sk-SK" dirty="0"/>
              <a:t>):</a:t>
            </a:r>
            <a:br>
              <a:rPr lang="sk-SK" dirty="0"/>
            </a:br>
            <a:endParaRPr lang="sk-SK" dirty="0"/>
          </a:p>
        </p:txBody>
      </p:sp>
      <p:sp>
        <p:nvSpPr>
          <p:cNvPr id="283" name="Google Shape;283;p3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27</a:t>
            </a:fld>
            <a:endParaRPr lang="sk-SK" dirty="0"/>
          </a:p>
        </p:txBody>
      </p:sp>
      <p:sp>
        <p:nvSpPr>
          <p:cNvPr id="284" name="Google Shape;284;p37"/>
          <p:cNvSpPr txBox="1">
            <a:spLocks noGrp="1"/>
          </p:cNvSpPr>
          <p:nvPr>
            <p:ph type="body" idx="1"/>
          </p:nvPr>
        </p:nvSpPr>
        <p:spPr>
          <a:xfrm>
            <a:off x="5172075" y="1694975"/>
            <a:ext cx="359055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PHP (</a:t>
            </a:r>
            <a:r>
              <a:rPr lang="sk-SK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do.php</a:t>
            </a:r>
            <a:r>
              <a:rPr lang="sk-SK" dirty="0"/>
              <a:t>):</a:t>
            </a:r>
            <a:br>
              <a:rPr lang="sk-SK" dirty="0"/>
            </a:br>
            <a:endParaRPr lang="sk-S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13B7C5-1079-4A36-B511-880FC7499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2030763"/>
            <a:ext cx="3647152" cy="239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do.php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="post"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="text"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multiple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languages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[]"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&gt;English&lt;/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ger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German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svk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&gt;Slovak&lt;/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5EBB8-E792-4E10-8875-317208E13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737" y="2043265"/>
            <a:ext cx="2492990" cy="18174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echo $_REQUEST["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"]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1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langs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languages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echo $_REQUEST["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languages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"]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1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langs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"&lt;BR&gt;"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9836D7-5AFC-E5E0-BDFF-C2696773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Spracovanie formulárov vo FW </a:t>
            </a:r>
            <a:r>
              <a:rPr lang="sk-SK" dirty="0" err="1"/>
              <a:t>Vaííčko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5D09905-7E97-B15D-C6D8-70AC4479C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 kontroléri je dostupná inštancia triedy </a:t>
            </a:r>
            <a:r>
              <a:rPr lang="sk-SK" sz="1400" dirty="0" err="1">
                <a:latin typeface="Consolas" panose="020B0609020204030204" pitchFamily="49" charset="0"/>
              </a:rPr>
              <a:t>Request</a:t>
            </a:r>
            <a:r>
              <a:rPr lang="sk-SK" dirty="0"/>
              <a:t> </a:t>
            </a:r>
          </a:p>
          <a:p>
            <a:r>
              <a:rPr lang="sk-SK" dirty="0"/>
              <a:t>Je možné použiť tieto metódy:</a:t>
            </a:r>
          </a:p>
          <a:p>
            <a:pPr lvl="1"/>
            <a:r>
              <a:rPr lang="sk-SK" dirty="0"/>
              <a:t>Metóda </a:t>
            </a:r>
            <a:r>
              <a:rPr lang="sk-SK" sz="1200" dirty="0" err="1">
                <a:latin typeface="Consolas" panose="020B0609020204030204" pitchFamily="49" charset="0"/>
              </a:rPr>
              <a:t>request</a:t>
            </a:r>
            <a:r>
              <a:rPr lang="sk-SK" sz="1200" dirty="0">
                <a:latin typeface="Consolas" panose="020B0609020204030204" pitchFamily="49" charset="0"/>
              </a:rPr>
              <a:t>()-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latin typeface="Consolas" panose="020B0609020204030204" pitchFamily="49" charset="0"/>
              </a:rPr>
              <a:t>getRequest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sk-SK" dirty="0"/>
              <a:t>vráti pole </a:t>
            </a:r>
            <a:r>
              <a:rPr lang="en-US" dirty="0"/>
              <a:t>$_</a:t>
            </a:r>
            <a:r>
              <a:rPr lang="en-US" sz="1200" dirty="0">
                <a:latin typeface="Consolas" panose="020B0609020204030204" pitchFamily="49" charset="0"/>
              </a:rPr>
              <a:t>REQUEST</a:t>
            </a:r>
          </a:p>
          <a:p>
            <a:pPr lvl="1"/>
            <a:r>
              <a:rPr lang="sk-SK" dirty="0"/>
              <a:t>Metóda </a:t>
            </a:r>
            <a:r>
              <a:rPr lang="sk-SK" sz="1200" dirty="0" err="1">
                <a:latin typeface="Consolas" panose="020B0609020204030204" pitchFamily="49" charset="0"/>
              </a:rPr>
              <a:t>request</a:t>
            </a:r>
            <a:r>
              <a:rPr lang="sk-SK" sz="1200" dirty="0">
                <a:latin typeface="Consolas" panose="020B0609020204030204" pitchFamily="49" charset="0"/>
              </a:rPr>
              <a:t>()-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latin typeface="Consolas" panose="020B0609020204030204" pitchFamily="49" charset="0"/>
              </a:rPr>
              <a:t>getPost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sk-SK" dirty="0"/>
              <a:t>vráti pole </a:t>
            </a:r>
            <a:r>
              <a:rPr lang="en-US" dirty="0"/>
              <a:t>$_POST</a:t>
            </a:r>
          </a:p>
          <a:p>
            <a:pPr lvl="1"/>
            <a:r>
              <a:rPr lang="sk-SK" dirty="0"/>
              <a:t>Metóda </a:t>
            </a:r>
            <a:r>
              <a:rPr lang="sk-SK" sz="1200" dirty="0" err="1">
                <a:latin typeface="Consolas" panose="020B0609020204030204" pitchFamily="49" charset="0"/>
              </a:rPr>
              <a:t>request</a:t>
            </a:r>
            <a:r>
              <a:rPr lang="sk-SK" sz="1200" dirty="0">
                <a:latin typeface="Consolas" panose="020B0609020204030204" pitchFamily="49" charset="0"/>
              </a:rPr>
              <a:t>()-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latin typeface="Consolas" panose="020B0609020204030204" pitchFamily="49" charset="0"/>
              </a:rPr>
              <a:t>getG</a:t>
            </a:r>
            <a:r>
              <a:rPr lang="sk-SK" dirty="0"/>
              <a:t>e</a:t>
            </a:r>
            <a:r>
              <a:rPr lang="sk-SK" sz="1200" dirty="0">
                <a:latin typeface="Consolas" panose="020B0609020204030204" pitchFamily="49" charset="0"/>
              </a:rPr>
              <a:t>t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sk-SK" dirty="0"/>
              <a:t>vráti pole </a:t>
            </a:r>
            <a:r>
              <a:rPr lang="en-US" dirty="0"/>
              <a:t>$_GET</a:t>
            </a:r>
          </a:p>
          <a:p>
            <a:pPr lvl="1"/>
            <a:r>
              <a:rPr lang="en-US" dirty="0"/>
              <a:t>Met</a:t>
            </a:r>
            <a:r>
              <a:rPr lang="sk-SK" dirty="0"/>
              <a:t>óda </a:t>
            </a:r>
            <a:r>
              <a:rPr lang="sk-SK" sz="1200" dirty="0" err="1">
                <a:latin typeface="Consolas" panose="020B0609020204030204" pitchFamily="49" charset="0"/>
              </a:rPr>
              <a:t>request</a:t>
            </a:r>
            <a:r>
              <a:rPr lang="sk-SK" sz="1200" dirty="0">
                <a:latin typeface="Consolas" panose="020B0609020204030204" pitchFamily="49" charset="0"/>
              </a:rPr>
              <a:t>()-</a:t>
            </a:r>
            <a:r>
              <a:rPr lang="en-US" sz="1200" dirty="0">
                <a:latin typeface="Consolas" panose="020B0609020204030204" pitchFamily="49" charset="0"/>
              </a:rPr>
              <a:t>&gt;get</a:t>
            </a:r>
            <a:r>
              <a:rPr lang="sk-SK" sz="1200" dirty="0" err="1">
                <a:latin typeface="Consolas" panose="020B0609020204030204" pitchFamily="49" charset="0"/>
              </a:rPr>
              <a:t>Value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  <a:r>
              <a:rPr lang="sk-SK" dirty="0"/>
              <a:t> vráti jednu hodnotu podľa parametra bez ohľadu na </a:t>
            </a:r>
            <a:r>
              <a:rPr lang="sk-SK" sz="1200" dirty="0">
                <a:latin typeface="Consolas" panose="020B0609020204030204" pitchFamily="49" charset="0"/>
              </a:rPr>
              <a:t>GET</a:t>
            </a:r>
            <a:r>
              <a:rPr lang="sk-SK" dirty="0"/>
              <a:t>/</a:t>
            </a:r>
            <a:r>
              <a:rPr lang="sk-SK" sz="1200" dirty="0">
                <a:latin typeface="Consolas" panose="020B0609020204030204" pitchFamily="49" charset="0"/>
              </a:rPr>
              <a:t>POST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93C2A57-199B-2560-8006-AE84D7B9F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B01B79-142A-8EAD-5E04-15CCAFF2C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363" y="3651459"/>
            <a:ext cx="2723823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2D61BC-76DF-DF51-AC19-D8D46A191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104" y="3654913"/>
            <a:ext cx="1877437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http://localhost/?id=5</a:t>
            </a:r>
          </a:p>
        </p:txBody>
      </p:sp>
      <p:sp>
        <p:nvSpPr>
          <p:cNvPr id="7" name="Šípka: doprava 6">
            <a:extLst>
              <a:ext uri="{FF2B5EF4-FFF2-40B4-BE49-F238E27FC236}">
                <a16:creationId xmlns:a16="http://schemas.microsoft.com/office/drawing/2014/main" id="{3BA50C2C-FF8A-61BC-A516-3D52C8669FBF}"/>
              </a:ext>
            </a:extLst>
          </p:cNvPr>
          <p:cNvSpPr/>
          <p:nvPr/>
        </p:nvSpPr>
        <p:spPr>
          <a:xfrm>
            <a:off x="3263316" y="3729510"/>
            <a:ext cx="472272" cy="112415"/>
          </a:xfrm>
          <a:prstGeom prst="rightArrow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: doprava 7">
            <a:extLst>
              <a:ext uri="{FF2B5EF4-FFF2-40B4-BE49-F238E27FC236}">
                <a16:creationId xmlns:a16="http://schemas.microsoft.com/office/drawing/2014/main" id="{9C755DF2-66C9-12EA-9074-2D62D541383D}"/>
              </a:ext>
            </a:extLst>
          </p:cNvPr>
          <p:cNvSpPr/>
          <p:nvPr/>
        </p:nvSpPr>
        <p:spPr>
          <a:xfrm>
            <a:off x="6554961" y="3729510"/>
            <a:ext cx="472272" cy="112415"/>
          </a:xfrm>
          <a:prstGeom prst="rightArrow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BA189D4-B8E4-FC64-3572-466213FB6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008" y="3651459"/>
            <a:ext cx="261610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30045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Formuláre – upload súborov (1)</a:t>
            </a:r>
            <a:endParaRPr lang="sk-SK" dirty="0"/>
          </a:p>
        </p:txBody>
      </p:sp>
      <p:sp>
        <p:nvSpPr>
          <p:cNvPr id="290" name="Google Shape;290;p3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HTML:</a:t>
            </a:r>
          </a:p>
          <a:p>
            <a:pPr marL="0" lvl="0" indent="457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br>
              <a:rPr lang="sk-SK" sz="1200" dirty="0">
                <a:solidFill>
                  <a:srgbClr val="0077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lang="sk-SK" sz="1200" dirty="0">
              <a:solidFill>
                <a:srgbClr val="0077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291" name="Google Shape;291;p3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29</a:t>
            </a:fld>
            <a:endParaRPr lang="sk-S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303FB4-F13F-43E4-9532-4A1E36B89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2049043"/>
            <a:ext cx="4878259" cy="10454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spracuj.php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="MAX_FILE_SIZE"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="30000"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Pošli súbor: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foto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="Odoslať"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46040EEB-D112-42DB-9A6C-DC9AA5000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8" y="3268206"/>
            <a:ext cx="3848433" cy="3124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HTML formuláre a ich spracovanie v PHP</a:t>
            </a:r>
            <a:endParaRPr lang="sk-SK" dirty="0"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</a:t>
            </a:fld>
            <a:endParaRPr lang="sk-SK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/>
              <a:t>Formuláre – upload súborov (2)</a:t>
            </a:r>
            <a:endParaRPr lang="sk-SK" dirty="0"/>
          </a:p>
        </p:txBody>
      </p:sp>
      <p:sp>
        <p:nvSpPr>
          <p:cNvPr id="298" name="Google Shape;298;p3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Spracovanie súboru v skripte</a:t>
            </a:r>
            <a:r>
              <a:rPr lang="sk-SK" sz="1200" dirty="0"/>
              <a:t>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cs typeface="Courier New" panose="02070309020205020404" pitchFamily="49" charset="0"/>
                <a:sym typeface="Roboto Mono"/>
              </a:rPr>
              <a:t>spracuj.php</a:t>
            </a:r>
            <a:endParaRPr lang="sk-SK" sz="1400" dirty="0">
              <a:latin typeface="Consolas" panose="020B06090202040302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Dvojrozmerné asociatívne pole 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$_FILE['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foto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']</a:t>
            </a:r>
            <a:endParaRPr lang="sk-SK" dirty="0"/>
          </a:p>
          <a:p>
            <a:pPr marL="914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$_FILE['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foto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']['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name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']</a:t>
            </a:r>
            <a:r>
              <a:rPr lang="sk-SK" sz="1400" dirty="0"/>
              <a:t> – originálne meno súboru</a:t>
            </a:r>
          </a:p>
          <a:p>
            <a:pPr marL="914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$_FILE['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foto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']['type']</a:t>
            </a:r>
            <a:r>
              <a:rPr lang="sk-SK" sz="1400" dirty="0"/>
              <a:t> – MIME typ súboru</a:t>
            </a:r>
          </a:p>
          <a:p>
            <a:pPr marL="914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$_FILE['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foto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']['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size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']</a:t>
            </a:r>
            <a:r>
              <a:rPr lang="sk-SK" sz="1400" dirty="0">
                <a:sym typeface="Roboto Mono"/>
              </a:rPr>
              <a:t> </a:t>
            </a:r>
            <a:r>
              <a:rPr lang="sk-SK" sz="1400" dirty="0"/>
              <a:t>– veľkosť v bajtoch</a:t>
            </a:r>
          </a:p>
          <a:p>
            <a:pPr marL="914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$_FILE['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foto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']['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error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']</a:t>
            </a:r>
            <a:r>
              <a:rPr lang="sk-SK" sz="1400" dirty="0">
                <a:sym typeface="Roboto Mono"/>
              </a:rPr>
              <a:t> </a:t>
            </a:r>
            <a:r>
              <a:rPr lang="sk-SK" sz="1400" dirty="0"/>
              <a:t>– chyba, ak nejaká nastala, inak 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0</a:t>
            </a:r>
          </a:p>
          <a:p>
            <a:pPr marL="914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$_FILE['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foto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']['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tmp_name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']</a:t>
            </a:r>
            <a:r>
              <a:rPr lang="sk-SK" sz="1400" dirty="0"/>
              <a:t> – meno dočasného súboru</a:t>
            </a:r>
          </a:p>
          <a:p>
            <a:pPr marL="914400" lvl="1" indent="-317500" algn="l" rtl="0"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sk-SK" dirty="0"/>
              <a:t>Funkcie: 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is_uploaded_file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()</a:t>
            </a:r>
            <a:r>
              <a:rPr lang="sk-SK" dirty="0"/>
              <a:t> a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sym typeface="Roboto Mono"/>
              </a:rPr>
              <a:t>move_uploaded_file</a:t>
            </a:r>
            <a:r>
              <a:rPr lang="sk-SK" sz="1200" dirty="0">
                <a:latin typeface="Consolas" panose="020B0609020204030204" pitchFamily="49" charset="0"/>
                <a:ea typeface="Roboto Mono"/>
                <a:sym typeface="Roboto Mono"/>
              </a:rPr>
              <a:t>()</a:t>
            </a:r>
            <a:endParaRPr lang="sk-SK" sz="1200" dirty="0">
              <a:latin typeface="Consolas" panose="020B0609020204030204" pitchFamily="49" charset="0"/>
              <a:ea typeface="Roboto Mono"/>
            </a:endParaRPr>
          </a:p>
        </p:txBody>
      </p:sp>
      <p:sp>
        <p:nvSpPr>
          <p:cNvPr id="299" name="Google Shape;299;p3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30</a:t>
            </a:fld>
            <a:endParaRPr lang="sk-SK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9836D7-5AFC-E5E0-BDFF-C2696773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Upload</a:t>
            </a:r>
            <a:r>
              <a:rPr lang="sk-SK" dirty="0"/>
              <a:t> súborov vo FW </a:t>
            </a:r>
            <a:r>
              <a:rPr lang="sk-SK" dirty="0" err="1"/>
              <a:t>Vaííčko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5D09905-7E97-B15D-C6D8-70AC4479C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 kontroléri je dostupná inštancia triedy </a:t>
            </a:r>
            <a:r>
              <a:rPr lang="sk-SK" sz="1400" dirty="0" err="1">
                <a:latin typeface="Consolas" panose="020B0609020204030204" pitchFamily="49" charset="0"/>
              </a:rPr>
              <a:t>Request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Metóda </a:t>
            </a:r>
            <a:r>
              <a:rPr lang="sk-SK" sz="1200" dirty="0" err="1">
                <a:latin typeface="Consolas" panose="020B0609020204030204" pitchFamily="49" charset="0"/>
              </a:rPr>
              <a:t>request</a:t>
            </a:r>
            <a:r>
              <a:rPr lang="sk-SK" sz="1200" dirty="0">
                <a:latin typeface="Consolas" panose="020B0609020204030204" pitchFamily="49" charset="0"/>
              </a:rPr>
              <a:t>()-</a:t>
            </a:r>
            <a:r>
              <a:rPr lang="en-US" sz="1200" dirty="0">
                <a:latin typeface="Consolas" panose="020B0609020204030204" pitchFamily="49" charset="0"/>
              </a:rPr>
              <a:t>&gt;get</a:t>
            </a:r>
            <a:r>
              <a:rPr lang="sk-SK" sz="1200" dirty="0" err="1">
                <a:latin typeface="Consolas" panose="020B0609020204030204" pitchFamily="49" charset="0"/>
              </a:rPr>
              <a:t>Files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sk-SK" dirty="0"/>
              <a:t>vráti pole </a:t>
            </a:r>
            <a:r>
              <a:rPr lang="en-US" sz="1200" dirty="0">
                <a:latin typeface="Consolas" panose="020B0609020204030204" pitchFamily="49" charset="0"/>
              </a:rPr>
              <a:t>$_</a:t>
            </a:r>
            <a:r>
              <a:rPr lang="sk-SK" sz="1200" dirty="0">
                <a:latin typeface="Consolas" panose="020B0609020204030204" pitchFamily="49" charset="0"/>
              </a:rPr>
              <a:t>FILES</a:t>
            </a:r>
          </a:p>
          <a:p>
            <a:pPr lvl="1"/>
            <a:r>
              <a:rPr lang="sk-SK" dirty="0"/>
              <a:t>Návratová hodnota obsahuje rovnaké informácie ako </a:t>
            </a:r>
            <a:r>
              <a:rPr lang="sk-SK" dirty="0" err="1"/>
              <a:t>superglobálne</a:t>
            </a:r>
            <a:r>
              <a:rPr lang="sk-SK" dirty="0"/>
              <a:t> pole </a:t>
            </a:r>
            <a:r>
              <a:rPr lang="en-US" sz="1400" dirty="0">
                <a:latin typeface="Consolas" panose="020B0609020204030204" pitchFamily="49" charset="0"/>
              </a:rPr>
              <a:t>$_</a:t>
            </a:r>
            <a:r>
              <a:rPr lang="sk-SK" sz="1400" dirty="0">
                <a:latin typeface="Consolas" panose="020B0609020204030204" pitchFamily="49" charset="0"/>
              </a:rPr>
              <a:t>FILES</a:t>
            </a:r>
          </a:p>
          <a:p>
            <a:pPr lvl="1"/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93C2A57-199B-2560-8006-AE84D7B9F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09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4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Cookies, HTTP hlavičky, sessions </a:t>
            </a:r>
            <a:endParaRPr lang="sk-SK" dirty="0"/>
          </a:p>
        </p:txBody>
      </p:sp>
      <p:sp>
        <p:nvSpPr>
          <p:cNvPr id="537" name="Google Shape;537;p74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538" name="Google Shape;538;p74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32</a:t>
            </a:fld>
            <a:endParaRPr lang="sk-SK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i="1"/>
              <a:t>Cookies</a:t>
            </a:r>
            <a:endParaRPr lang="sk-SK" i="1" dirty="0"/>
          </a:p>
        </p:txBody>
      </p:sp>
      <p:sp>
        <p:nvSpPr>
          <p:cNvPr id="544" name="Google Shape;544;p7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Nástroj na riešenie </a:t>
            </a:r>
            <a:r>
              <a:rPr lang="sk-SK" dirty="0" err="1"/>
              <a:t>bezstavovosti</a:t>
            </a:r>
            <a:r>
              <a:rPr lang="sk-SK" dirty="0"/>
              <a:t> HTTP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Prostriedok na ukladanie stavových a konfiguračných informácií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Ukladanie malých množstiev dát (max. 4 </a:t>
            </a:r>
            <a:r>
              <a:rPr lang="sk-SK" dirty="0" err="1"/>
              <a:t>kB</a:t>
            </a:r>
            <a:r>
              <a:rPr lang="sk-SK" dirty="0"/>
              <a:t>/</a:t>
            </a:r>
            <a:r>
              <a:rPr lang="sk-SK" dirty="0" err="1"/>
              <a:t>cookie</a:t>
            </a:r>
            <a:r>
              <a:rPr lang="sk-SK" dirty="0"/>
              <a:t> a 20 </a:t>
            </a:r>
            <a:r>
              <a:rPr lang="sk-SK" dirty="0" err="1"/>
              <a:t>cookies</a:t>
            </a:r>
            <a:r>
              <a:rPr lang="sk-SK" dirty="0"/>
              <a:t>/web)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Informácie sú uložené na klientskom počítači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Napr. v súbore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Je to HTTP hlavička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Podľa legislatívy EÚ používateľ </a:t>
            </a:r>
            <a:r>
              <a:rPr lang="sk-SK" dirty="0">
                <a:solidFill>
                  <a:srgbClr val="FF9900"/>
                </a:solidFill>
              </a:rPr>
              <a:t>musí </a:t>
            </a:r>
            <a:r>
              <a:rPr lang="sk-SK" dirty="0"/>
              <a:t>súhlasiť s využitím </a:t>
            </a:r>
            <a:r>
              <a:rPr lang="sk-SK" i="1" dirty="0" err="1"/>
              <a:t>Cookies</a:t>
            </a:r>
            <a:r>
              <a:rPr lang="sk-SK" i="1" dirty="0"/>
              <a:t> </a:t>
            </a:r>
            <a:r>
              <a:rPr lang="sk-SK" dirty="0"/>
              <a:t>na web stránkach</a:t>
            </a:r>
          </a:p>
        </p:txBody>
      </p:sp>
      <p:sp>
        <p:nvSpPr>
          <p:cNvPr id="545" name="Google Shape;545;p7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33</a:t>
            </a:fld>
            <a:endParaRPr lang="sk-SK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Schéma fungovania </a:t>
            </a:r>
            <a:r>
              <a:rPr lang="sk-SK" i="1"/>
              <a:t>cookies</a:t>
            </a:r>
            <a:endParaRPr lang="sk-SK" i="1" dirty="0"/>
          </a:p>
        </p:txBody>
      </p:sp>
      <p:sp>
        <p:nvSpPr>
          <p:cNvPr id="551" name="Google Shape;551;p7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34</a:t>
            </a:fld>
            <a:endParaRPr lang="sk-SK" dirty="0"/>
          </a:p>
        </p:txBody>
      </p:sp>
      <p:pic>
        <p:nvPicPr>
          <p:cNvPr id="552" name="Google Shape;55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325" y="1721800"/>
            <a:ext cx="6813350" cy="27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Cookies</a:t>
            </a:r>
            <a:r>
              <a:rPr lang="sk-SK" dirty="0"/>
              <a:t> – technické detaily</a:t>
            </a:r>
          </a:p>
        </p:txBody>
      </p:sp>
      <p:sp>
        <p:nvSpPr>
          <p:cNvPr id="558" name="Google Shape;558;p77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37625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sz="13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Set-</a:t>
            </a:r>
            <a:r>
              <a:rPr lang="sk-SK" sz="13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Cookie</a:t>
            </a:r>
            <a:r>
              <a:rPr lang="sk-SK" sz="13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 meno=hodnota; </a:t>
            </a:r>
            <a:r>
              <a:rPr lang="sk-SK" sz="13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expires</a:t>
            </a:r>
            <a:r>
              <a:rPr lang="sk-SK" sz="13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=dátum; </a:t>
            </a:r>
            <a:r>
              <a:rPr lang="sk-SK" sz="13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path</a:t>
            </a:r>
            <a:r>
              <a:rPr lang="sk-SK" sz="13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3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cesta;domain</a:t>
            </a:r>
            <a:r>
              <a:rPr lang="sk-SK" sz="13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=</a:t>
            </a:r>
            <a:r>
              <a:rPr lang="sk-SK" sz="13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domenova_adresa</a:t>
            </a:r>
            <a:r>
              <a:rPr lang="sk-SK" sz="13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; </a:t>
            </a:r>
            <a:r>
              <a:rPr lang="sk-SK" sz="13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secure</a:t>
            </a:r>
            <a:br>
              <a:rPr lang="sk-SK" sz="1400" dirty="0">
                <a:latin typeface="Roboto Mono"/>
                <a:ea typeface="Roboto Mono"/>
                <a:cs typeface="Roboto Mono"/>
                <a:sym typeface="Roboto Mono"/>
              </a:rPr>
            </a:br>
            <a:endParaRPr lang="sk-SK" sz="14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meno=hodnota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sk-SK" dirty="0"/>
              <a:t> obsah </a:t>
            </a:r>
            <a:r>
              <a:rPr lang="sk-SK" i="1" dirty="0" err="1"/>
              <a:t>cookies</a:t>
            </a:r>
            <a:endParaRPr lang="sk-SK" i="1"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sk-SK" sz="1200" dirty="0"/>
              <a:t>URL kódovanie, napr. medzera=%20 a bodkočiarka=</a:t>
            </a:r>
            <a:r>
              <a:rPr lang="sk-SK" sz="1200" dirty="0">
                <a:latin typeface="Consolas" panose="020B0609020204030204" pitchFamily="49" charset="0"/>
              </a:rPr>
              <a:t>%3B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expires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sk-SK" dirty="0"/>
              <a:t> vymedzenie časovej platnosti nastavenia </a:t>
            </a:r>
            <a:r>
              <a:rPr lang="sk-SK" i="1" dirty="0" err="1"/>
              <a:t>Cookies</a:t>
            </a:r>
            <a:endParaRPr lang="sk-SK" i="1" dirty="0"/>
          </a:p>
          <a:p>
            <a:pPr lvl="2" indent="-304800">
              <a:spcBef>
                <a:spcPts val="0"/>
              </a:spcBef>
              <a:buSzPts val="1200"/>
            </a:pPr>
            <a:r>
              <a:rPr lang="sk-SK" sz="1200" dirty="0">
                <a:sym typeface="Roboto Mono"/>
              </a:rPr>
              <a:t>formát:</a:t>
            </a:r>
            <a:r>
              <a:rPr lang="sk-SK" sz="1200" dirty="0"/>
              <a:t> </a:t>
            </a:r>
            <a:r>
              <a:rPr lang="sk-SK" dirty="0" err="1">
                <a:latin typeface="Consolas" panose="020B0609020204030204" pitchFamily="49" charset="0"/>
                <a:sym typeface="Roboto Mono"/>
              </a:rPr>
              <a:t>Wednesday</a:t>
            </a:r>
            <a:r>
              <a:rPr lang="sk-SK" dirty="0">
                <a:latin typeface="Consolas" panose="020B0609020204030204" pitchFamily="49" charset="0"/>
                <a:sym typeface="Roboto Mono"/>
              </a:rPr>
              <a:t>, 09-Nov-2010 23:12:56 GMT   </a:t>
            </a:r>
            <a:r>
              <a:rPr lang="sk-SK" dirty="0">
                <a:latin typeface="Consolas" panose="020B0609020204030204" pitchFamily="49" charset="0"/>
              </a:rPr>
              <a:t>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path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sk-SK" dirty="0"/>
              <a:t> vymedzenie platnosti pre špecifikovanú cestu na serveri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domain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sk-SK" dirty="0">
                <a:sym typeface="Roboto Mono"/>
              </a:rPr>
              <a:t> </a:t>
            </a:r>
            <a:r>
              <a:rPr lang="sk-SK" dirty="0"/>
              <a:t>vymedzenie platnosti iba pre určitú doménu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secure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sk-SK" dirty="0"/>
              <a:t> posielať </a:t>
            </a:r>
            <a:r>
              <a:rPr lang="sk-SK" dirty="0" err="1"/>
              <a:t>cookie</a:t>
            </a:r>
            <a:r>
              <a:rPr lang="sk-SK" dirty="0"/>
              <a:t> len v prípade HTTPS spojenia</a:t>
            </a:r>
          </a:p>
        </p:txBody>
      </p:sp>
      <p:sp>
        <p:nvSpPr>
          <p:cNvPr id="559" name="Google Shape;559;p7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35</a:t>
            </a:fld>
            <a:endParaRPr lang="sk-SK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Operácie s </a:t>
            </a:r>
            <a:r>
              <a:rPr lang="sk-SK" i="1"/>
              <a:t>cookies</a:t>
            </a:r>
            <a:endParaRPr lang="sk-SK" i="1" dirty="0"/>
          </a:p>
        </p:txBody>
      </p:sp>
      <p:sp>
        <p:nvSpPr>
          <p:cNvPr id="565" name="Google Shape;565;p78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063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Zápis hodnoty </a:t>
            </a:r>
            <a:r>
              <a:rPr lang="sk-SK" i="1" dirty="0" err="1"/>
              <a:t>cookies</a:t>
            </a:r>
            <a:r>
              <a:rPr lang="sk-SK" i="1" dirty="0"/>
              <a:t> </a:t>
            </a:r>
            <a:r>
              <a:rPr lang="sk-SK" dirty="0"/>
              <a:t>do prehliadača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Server zasiela HTTP hlavičku 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Set-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Cookie</a:t>
            </a:r>
            <a:endParaRPr lang="sk-SK" sz="1200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Zmena hodnoty </a:t>
            </a:r>
            <a:r>
              <a:rPr lang="sk-SK" i="1" dirty="0" err="1"/>
              <a:t>cookies</a:t>
            </a:r>
            <a:r>
              <a:rPr lang="sk-SK" i="1" dirty="0"/>
              <a:t> </a:t>
            </a:r>
            <a:r>
              <a:rPr lang="sk-SK" dirty="0"/>
              <a:t>(na serveri)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Nastavenie </a:t>
            </a:r>
            <a:r>
              <a:rPr lang="sk-SK" i="1" dirty="0" err="1"/>
              <a:t>cookie</a:t>
            </a:r>
            <a:r>
              <a:rPr lang="sk-SK" i="1" dirty="0"/>
              <a:t> </a:t>
            </a:r>
            <a:r>
              <a:rPr lang="sk-SK" dirty="0"/>
              <a:t>s rovnakým menom na inú hodnotu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Čítanie </a:t>
            </a:r>
            <a:r>
              <a:rPr lang="sk-SK" i="1" dirty="0" err="1"/>
              <a:t>cookies</a:t>
            </a:r>
            <a:r>
              <a:rPr lang="sk-SK" i="1" dirty="0"/>
              <a:t> </a:t>
            </a:r>
            <a:r>
              <a:rPr lang="sk-SK" dirty="0"/>
              <a:t>na serveri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Prehliadač posiela späť všetky </a:t>
            </a:r>
            <a:r>
              <a:rPr lang="sk-SK" i="1" dirty="0" err="1"/>
              <a:t>cookie</a:t>
            </a:r>
            <a:r>
              <a:rPr lang="sk-SK" i="1" dirty="0"/>
              <a:t> </a:t>
            </a:r>
            <a:r>
              <a:rPr lang="sk-SK" dirty="0"/>
              <a:t>nastavené pre daný dokument (cestu, resp. doménu) ako HTTP hlavičku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Cookie</a:t>
            </a:r>
            <a:endParaRPr lang="sk-SK" sz="1200" dirty="0">
              <a:latin typeface="Consolas" panose="020B0609020204030204" pitchFamily="49" charset="0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Na strane servera sú </a:t>
            </a:r>
            <a:r>
              <a:rPr lang="sk-SK" i="1" dirty="0" err="1"/>
              <a:t>cookie</a:t>
            </a:r>
            <a:r>
              <a:rPr lang="sk-SK" i="1" dirty="0"/>
              <a:t> </a:t>
            </a:r>
            <a:r>
              <a:rPr lang="sk-SK" dirty="0"/>
              <a:t>spracované skriptami (napr. PHP)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Mazanie </a:t>
            </a:r>
            <a:r>
              <a:rPr lang="sk-SK" i="1" dirty="0" err="1"/>
              <a:t>cookies</a:t>
            </a:r>
            <a:endParaRPr lang="sk-SK" i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Nastavenie vlastnosti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expires</a:t>
            </a: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k-SK" dirty="0"/>
              <a:t>na dátum v minulosti (v kóde)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 prehliadači – v nastaveniach, </a:t>
            </a:r>
            <a:r>
              <a:rPr lang="sk-SK" i="1" dirty="0"/>
              <a:t>Web developer/</a:t>
            </a:r>
            <a:r>
              <a:rPr lang="sk-SK" i="1" dirty="0" err="1"/>
              <a:t>Application</a:t>
            </a:r>
            <a:r>
              <a:rPr lang="sk-SK" i="1" dirty="0"/>
              <a:t> (</a:t>
            </a:r>
            <a:r>
              <a:rPr lang="sk-SK" i="1" dirty="0" err="1"/>
              <a:t>Storage</a:t>
            </a:r>
            <a:r>
              <a:rPr lang="sk-SK" i="1" dirty="0"/>
              <a:t> </a:t>
            </a:r>
            <a:r>
              <a:rPr lang="sk-SK" dirty="0"/>
              <a:t>vo FF</a:t>
            </a:r>
            <a:r>
              <a:rPr lang="sk-SK" i="1" dirty="0"/>
              <a:t>)</a:t>
            </a:r>
            <a:endParaRPr lang="sk-SK" dirty="0"/>
          </a:p>
        </p:txBody>
      </p:sp>
      <p:sp>
        <p:nvSpPr>
          <p:cNvPr id="566" name="Google Shape;566;p7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36</a:t>
            </a:fld>
            <a:endParaRPr lang="sk-SK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Práca s cookies v PHP</a:t>
            </a:r>
            <a:endParaRPr lang="sk-SK" dirty="0"/>
          </a:p>
        </p:txBody>
      </p:sp>
      <p:sp>
        <p:nvSpPr>
          <p:cNvPr id="572" name="Google Shape;572;p7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Funkcia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setcookie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()</a:t>
            </a:r>
            <a:r>
              <a:rPr lang="sk-SK" dirty="0"/>
              <a:t> nastavuje </a:t>
            </a:r>
            <a:r>
              <a:rPr lang="sk-SK" i="1" dirty="0" err="1"/>
              <a:t>cookies</a:t>
            </a:r>
            <a:r>
              <a:rPr lang="sk-SK" dirty="0"/>
              <a:t>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Zápis pred akýmkoľvek iným výstupom (ak nie je nastavený </a:t>
            </a:r>
            <a:r>
              <a:rPr lang="sk-SK" i="1" dirty="0"/>
              <a:t>output </a:t>
            </a:r>
            <a:r>
              <a:rPr lang="sk-SK" i="1" dirty="0" err="1"/>
              <a:t>buffering</a:t>
            </a:r>
            <a:r>
              <a:rPr lang="sk-SK" dirty="0"/>
              <a:t>)</a:t>
            </a:r>
            <a:br>
              <a:rPr lang="sk-SK" dirty="0"/>
            </a:br>
            <a:r>
              <a:rPr lang="sk-SK" sz="12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setcookie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2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'</a:t>
            </a:r>
            <a:r>
              <a:rPr lang="sk-SK" sz="1200" dirty="0" err="1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TestCookie</a:t>
            </a:r>
            <a:r>
              <a:rPr lang="sk-SK" sz="12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'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, </a:t>
            </a:r>
            <a:r>
              <a:rPr lang="sk-SK" sz="12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'</a:t>
            </a:r>
            <a:r>
              <a:rPr lang="sk-SK" sz="1200" dirty="0" err="1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something</a:t>
            </a:r>
            <a:r>
              <a:rPr lang="sk-SK" sz="12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'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sk-SK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Prístup ku </a:t>
            </a:r>
            <a:r>
              <a:rPr lang="sk-SK" i="1" dirty="0" err="1"/>
              <a:t>cookies</a:t>
            </a:r>
            <a:r>
              <a:rPr lang="sk-SK" dirty="0"/>
              <a:t> na strane servera: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Asociatívne </a:t>
            </a:r>
            <a:r>
              <a:rPr lang="sk-SK" dirty="0" err="1"/>
              <a:t>superglobálne</a:t>
            </a:r>
            <a:r>
              <a:rPr lang="sk-SK" dirty="0"/>
              <a:t> pole</a:t>
            </a:r>
            <a:br>
              <a:rPr lang="sk-SK" dirty="0"/>
            </a:br>
            <a:r>
              <a:rPr lang="sk-SK" sz="1200" b="1" dirty="0">
                <a:solidFill>
                  <a:srgbClr val="008800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echo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</a:t>
            </a:r>
            <a:r>
              <a:rPr lang="sk-SK" sz="1200" dirty="0">
                <a:solidFill>
                  <a:srgbClr val="996633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$_COOKIE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[</a:t>
            </a:r>
            <a:r>
              <a:rPr lang="sk-SK" sz="12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 dirty="0" err="1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TestCookie</a:t>
            </a:r>
            <a:r>
              <a:rPr lang="sk-SK" sz="12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"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];</a:t>
            </a:r>
            <a:endParaRPr lang="sk-SK" dirty="0">
              <a:latin typeface="Consolas" panose="020B0609020204030204" pitchFamily="49" charset="0"/>
            </a:endParaRPr>
          </a:p>
        </p:txBody>
      </p:sp>
      <p:sp>
        <p:nvSpPr>
          <p:cNvPr id="573" name="Google Shape;573;p7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37</a:t>
            </a:fld>
            <a:endParaRPr lang="sk-SK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Práca s hlavičkami HTTP</a:t>
            </a:r>
            <a:endParaRPr lang="sk-SK" dirty="0"/>
          </a:p>
        </p:txBody>
      </p:sp>
      <p:sp>
        <p:nvSpPr>
          <p:cNvPr id="579" name="Google Shape;579;p80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0111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HTTP hlavičky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Súčasť protokolu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Napr. presmerujú odpoveď na inú stránku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Pridávanie vlastných HTTP hlavičiek – funkcia </a:t>
            </a:r>
            <a:r>
              <a:rPr lang="sk-SK" sz="14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header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()</a:t>
            </a:r>
            <a:br>
              <a:rPr lang="sk-SK" sz="1400" dirty="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sk-SK" sz="12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header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</a:t>
            </a:r>
            <a:r>
              <a:rPr lang="sk-SK" sz="12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'</a:t>
            </a:r>
            <a:r>
              <a:rPr lang="sk-SK" sz="1200" dirty="0" err="1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Location</a:t>
            </a:r>
            <a:r>
              <a:rPr lang="sk-SK" sz="12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: </a:t>
            </a:r>
            <a:r>
              <a:rPr lang="sk-SK" sz="1200" u="sng" dirty="0">
                <a:solidFill>
                  <a:srgbClr val="0097A7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https://www.web.sk/</a:t>
            </a:r>
            <a:r>
              <a:rPr lang="sk-SK" sz="1200" dirty="0">
                <a:solidFill>
                  <a:schemeClr val="dk1"/>
                </a:solidFill>
                <a:highlight>
                  <a:srgbClr val="FFF0F0"/>
                </a:highlight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'</a:t>
            </a:r>
            <a:r>
              <a:rPr lang="sk-SK" sz="12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);</a:t>
            </a:r>
            <a:endParaRPr lang="sk-SK" sz="12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Hlavičky HTTP a </a:t>
            </a:r>
            <a:r>
              <a:rPr lang="sk-SK" i="1" dirty="0" err="1"/>
              <a:t>cookies</a:t>
            </a:r>
            <a:r>
              <a:rPr lang="sk-SK" i="1" dirty="0"/>
              <a:t> </a:t>
            </a:r>
            <a:r>
              <a:rPr lang="sk-SK" dirty="0"/>
              <a:t>musia byť nastavené pred odoslaním výstupu (kvôli HTTP)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Nastavenie </a:t>
            </a:r>
            <a:r>
              <a:rPr lang="sk-SK" i="1" dirty="0"/>
              <a:t>output </a:t>
            </a:r>
            <a:r>
              <a:rPr lang="sk-SK" i="1" dirty="0" err="1"/>
              <a:t>buffering</a:t>
            </a:r>
            <a:endParaRPr lang="sk-SK" i="1" dirty="0"/>
          </a:p>
        </p:txBody>
      </p:sp>
      <p:sp>
        <p:nvSpPr>
          <p:cNvPr id="580" name="Google Shape;580;p8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38</a:t>
            </a:fld>
            <a:endParaRPr lang="sk-SK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A4E6E-0281-BC1D-C85D-A73A7C2E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Podpora </a:t>
            </a:r>
            <a:r>
              <a:rPr lang="en-US" i="1" dirty="0"/>
              <a:t>cookies</a:t>
            </a:r>
            <a:r>
              <a:rPr lang="sk-SK" dirty="0"/>
              <a:t> a hlavičiek HTTP vo FW </a:t>
            </a:r>
            <a:r>
              <a:rPr lang="sk-SK" dirty="0" err="1"/>
              <a:t>Vaííčko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3ED2678-02E1-CDA7-6F99-175C91AF9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FW nemá žiadnu podporu </a:t>
            </a:r>
            <a:r>
              <a:rPr lang="en-US" i="1" dirty="0"/>
              <a:t>cookies</a:t>
            </a:r>
            <a:r>
              <a:rPr lang="sk-SK" dirty="0"/>
              <a:t> a HTTP hlavičiek</a:t>
            </a:r>
          </a:p>
          <a:p>
            <a:pPr lvl="1"/>
            <a:r>
              <a:rPr lang="sk-SK" dirty="0"/>
              <a:t>Ak je to potrebné, používajú sa priamo funkcie PHP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F919C41-FE75-0833-0CE4-3921D514E9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85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HTML formuláre</a:t>
            </a:r>
            <a:endParaRPr lang="sk-SK" dirty="0"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5120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Slúžia na prenos informácií od používateľa na server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Tvorba interaktívnych aplikácií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HTML obsahuje základné formulárové prvky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Pre vyšší komfort je treba použiť napr. </a:t>
            </a:r>
            <a:r>
              <a:rPr lang="sk-SK" dirty="0" err="1"/>
              <a:t>Bootstrap</a:t>
            </a:r>
            <a:r>
              <a:rPr lang="sk-SK" dirty="0"/>
              <a:t> komponenty a pod.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Existuje množstvo </a:t>
            </a:r>
            <a:r>
              <a:rPr lang="sk-SK" i="1" dirty="0" err="1"/>
              <a:t>open</a:t>
            </a:r>
            <a:r>
              <a:rPr lang="sk-SK" i="1" dirty="0"/>
              <a:t> </a:t>
            </a:r>
            <a:r>
              <a:rPr lang="sk-SK" i="1" dirty="0" err="1"/>
              <a:t>source</a:t>
            </a:r>
            <a:r>
              <a:rPr lang="sk-SK" dirty="0"/>
              <a:t>, alebo platených </a:t>
            </a:r>
            <a:r>
              <a:rPr lang="sk-SK" dirty="0" err="1"/>
              <a:t>sád</a:t>
            </a:r>
            <a:r>
              <a:rPr lang="sk-SK" dirty="0"/>
              <a:t> komponentov: </a:t>
            </a:r>
            <a:br>
              <a:rPr lang="sk-SK" dirty="0"/>
            </a:br>
            <a:r>
              <a:rPr lang="en-US" dirty="0">
                <a:hlinkClick r:id="rId3"/>
              </a:rPr>
              <a:t>Shoelace</a:t>
            </a:r>
            <a:r>
              <a:rPr lang="sk-SK" dirty="0"/>
              <a:t>, </a:t>
            </a:r>
            <a:r>
              <a:rPr lang="en-US" dirty="0">
                <a:hlinkClick r:id="rId4"/>
              </a:rPr>
              <a:t>Clarity</a:t>
            </a:r>
            <a:r>
              <a:rPr lang="sk-SK" dirty="0"/>
              <a:t>, </a:t>
            </a:r>
            <a:r>
              <a:rPr lang="en-US" dirty="0">
                <a:hlinkClick r:id="rId5"/>
              </a:rPr>
              <a:t>Mozilla Protocol</a:t>
            </a:r>
            <a:r>
              <a:rPr lang="sk-SK" dirty="0"/>
              <a:t>, </a:t>
            </a:r>
            <a:r>
              <a:rPr lang="en-US" dirty="0">
                <a:hlinkClick r:id="rId6"/>
              </a:rPr>
              <a:t>Crayons</a:t>
            </a:r>
            <a:r>
              <a:rPr lang="sk-SK" dirty="0"/>
              <a:t>, ...</a:t>
            </a: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Nové prvky pribudli v HTML5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Väčšinu z nich prehliadače podporujú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</a:t>
            </a:fld>
            <a:endParaRPr lang="sk-SK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Riadenie výstupu – </a:t>
            </a:r>
            <a:r>
              <a:rPr lang="sk-SK" i="1" dirty="0"/>
              <a:t>output </a:t>
            </a:r>
            <a:r>
              <a:rPr lang="sk-SK" i="1" dirty="0" err="1"/>
              <a:t>control</a:t>
            </a:r>
            <a:endParaRPr lang="sk-SK" i="1" dirty="0"/>
          </a:p>
        </p:txBody>
      </p:sp>
      <p:sp>
        <p:nvSpPr>
          <p:cNvPr id="586" name="Google Shape;586;p81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Umožňuje "pozdržanie" výstupu zo skriptu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Výstup sa nepošle sa okamžite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Používa sa napr. pri potrebe zaslania HTTP hlavičky počas behu skriptu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Použitie napr. ako alternatívny spôsob ošetrovania chýb v skripte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Presmerovanie na chybovú stránku v prípade vzniku chyby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Nie je potrebné inštalovať žiadne rozšírenie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Správanie je možné nastaviť v 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php.ini</a:t>
            </a:r>
            <a:r>
              <a:rPr lang="sk-SK" dirty="0"/>
              <a:t>, alebo priamo v skripte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>
                <a:solidFill>
                  <a:schemeClr val="tx1"/>
                </a:solidFill>
              </a:rPr>
              <a:t>Štandardne je zapnuté</a:t>
            </a:r>
          </a:p>
        </p:txBody>
      </p:sp>
      <p:sp>
        <p:nvSpPr>
          <p:cNvPr id="587" name="Google Shape;587;p8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40</a:t>
            </a:fld>
            <a:endParaRPr lang="sk-SK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Užívateľská </a:t>
            </a:r>
            <a:r>
              <a:rPr lang="sk-SK" i="1"/>
              <a:t>session</a:t>
            </a:r>
            <a:endParaRPr lang="sk-SK" i="1" dirty="0"/>
          </a:p>
        </p:txBody>
      </p:sp>
      <p:sp>
        <p:nvSpPr>
          <p:cNvPr id="593" name="Google Shape;593;p82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Čo je to </a:t>
            </a:r>
            <a:r>
              <a:rPr lang="sk-SK" i="1"/>
              <a:t>session</a:t>
            </a:r>
            <a:endParaRPr lang="sk-SK" i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Ako identifikovať následné prístupy z toho istého prehliadača?</a:t>
            </a:r>
            <a:endParaRPr lang="sk-SK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Príklady: prihlásenie do aplikácie, nákupný košík, atď.</a:t>
            </a:r>
            <a:endParaRPr lang="sk-SK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i="1"/>
              <a:t>Session </a:t>
            </a:r>
            <a:r>
              <a:rPr lang="sk-SK"/>
              <a:t>obsahujú stav webovej aplikácie</a:t>
            </a:r>
            <a:endParaRPr lang="sk-SK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HTTP je bezstavový protokol</a:t>
            </a:r>
            <a:endParaRPr lang="sk-SK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Pre každého používateľa je </a:t>
            </a:r>
            <a:r>
              <a:rPr lang="sk-SK" i="1"/>
              <a:t>session</a:t>
            </a:r>
            <a:r>
              <a:rPr lang="sk-SK"/>
              <a:t> unikátna</a:t>
            </a:r>
            <a:endParaRPr lang="sk-SK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Používatelia nemajú </a:t>
            </a:r>
            <a:r>
              <a:rPr lang="sk-SK" dirty="0"/>
              <a:t>prístup </a:t>
            </a:r>
            <a:r>
              <a:rPr lang="sk-SK"/>
              <a:t>do </a:t>
            </a:r>
            <a:r>
              <a:rPr lang="sk-SK" i="1"/>
              <a:t>session</a:t>
            </a:r>
            <a:r>
              <a:rPr lang="sk-SK"/>
              <a:t> iného </a:t>
            </a:r>
            <a:r>
              <a:rPr lang="sk-SK" dirty="0"/>
              <a:t>používateľa</a:t>
            </a:r>
          </a:p>
        </p:txBody>
      </p:sp>
      <p:sp>
        <p:nvSpPr>
          <p:cNvPr id="594" name="Google Shape;594;p8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41</a:t>
            </a:fld>
            <a:endParaRPr lang="sk-SK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i="1"/>
              <a:t>Session</a:t>
            </a:r>
            <a:r>
              <a:rPr lang="sk-SK"/>
              <a:t> premenné</a:t>
            </a:r>
            <a:endParaRPr lang="sk-SK" dirty="0"/>
          </a:p>
        </p:txBody>
      </p:sp>
      <p:sp>
        <p:nvSpPr>
          <p:cNvPr id="600" name="Google Shape;600;p8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-US" i="1" dirty="0"/>
              <a:t>Session</a:t>
            </a:r>
            <a:r>
              <a:rPr lang="sk-SK" i="1" dirty="0"/>
              <a:t> </a:t>
            </a:r>
            <a:r>
              <a:rPr lang="sk-SK" dirty="0"/>
              <a:t>premenné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i="1" dirty="0"/>
              <a:t>Session</a:t>
            </a:r>
            <a:r>
              <a:rPr lang="sk-SK" i="1" dirty="0"/>
              <a:t> </a:t>
            </a:r>
            <a:r>
              <a:rPr lang="sk-SK" dirty="0"/>
              <a:t>je uložená v dočasných súboroch na serveri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i="1" dirty="0"/>
              <a:t>Session</a:t>
            </a:r>
            <a:r>
              <a:rPr lang="sk-SK" dirty="0"/>
              <a:t> premenné si zachovávajú hodnotu aj po skončení skriptu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Hodnotu strácajú buď vymazaním cez PHP skript, alebo po vypršaní </a:t>
            </a:r>
            <a:r>
              <a:rPr lang="en-US" i="1" dirty="0"/>
              <a:t>session </a:t>
            </a:r>
            <a:r>
              <a:rPr lang="en-US" dirty="0"/>
              <a:t>(</a:t>
            </a:r>
            <a:r>
              <a:rPr lang="en-US" i="1" dirty="0"/>
              <a:t>timeout</a:t>
            </a:r>
            <a:r>
              <a:rPr lang="en-US" dirty="0"/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Identifikátor </a:t>
            </a:r>
            <a:r>
              <a:rPr lang="en-US" i="1" dirty="0"/>
              <a:t>session</a:t>
            </a:r>
            <a:endParaRPr lang="en-US" sz="14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Funkcia 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session_id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()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Jediné, čo sa prenáša medzi prehliadačom a WWW serverom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Identifikátor </a:t>
            </a:r>
            <a:r>
              <a:rPr lang="en-US" i="1" dirty="0"/>
              <a:t>session</a:t>
            </a:r>
            <a:r>
              <a:rPr lang="sk-SK" dirty="0"/>
              <a:t> sa môže odovzdať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Cez </a:t>
            </a:r>
            <a:r>
              <a:rPr lang="en-US" i="1" dirty="0"/>
              <a:t>cookies</a:t>
            </a:r>
            <a:r>
              <a:rPr lang="sk-SK" i="1" dirty="0"/>
              <a:t> </a:t>
            </a:r>
            <a:r>
              <a:rPr lang="sk-SK" dirty="0"/>
              <a:t>(najčastejšie)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Prepisovaním URL (napr. ak sú </a:t>
            </a:r>
            <a:r>
              <a:rPr lang="en-US" i="1" dirty="0"/>
              <a:t>cookies</a:t>
            </a:r>
            <a:r>
              <a:rPr lang="sk-SK" dirty="0"/>
              <a:t> zakázané)</a:t>
            </a:r>
          </a:p>
        </p:txBody>
      </p:sp>
      <p:sp>
        <p:nvSpPr>
          <p:cNvPr id="601" name="Google Shape;601;p8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42</a:t>
            </a:fld>
            <a:endParaRPr lang="sk-SK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Schéma fungovania </a:t>
            </a:r>
            <a:r>
              <a:rPr lang="sk-SK" i="1"/>
              <a:t>session </a:t>
            </a:r>
            <a:r>
              <a:rPr lang="sk-SK"/>
              <a:t>cez </a:t>
            </a:r>
            <a:r>
              <a:rPr lang="sk-SK" i="1"/>
              <a:t>cookie</a:t>
            </a:r>
            <a:endParaRPr lang="sk-SK" i="1" dirty="0"/>
          </a:p>
        </p:txBody>
      </p:sp>
      <p:sp>
        <p:nvSpPr>
          <p:cNvPr id="607" name="Google Shape;607;p8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43</a:t>
            </a:fld>
            <a:endParaRPr lang="sk-SK" dirty="0"/>
          </a:p>
        </p:txBody>
      </p:sp>
      <p:pic>
        <p:nvPicPr>
          <p:cNvPr id="608" name="Google Shape;608;p84" descr="http://docstore.mik.ua/orelly/webprog/webdb/figs/wda_0801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902" y="1713243"/>
            <a:ext cx="4402607" cy="25034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5F997F15-8C88-4E7C-A9A9-57654F19F4DF}"/>
              </a:ext>
            </a:extLst>
          </p:cNvPr>
          <p:cNvSpPr txBox="1"/>
          <p:nvPr/>
        </p:nvSpPr>
        <p:spPr>
          <a:xfrm>
            <a:off x="4921690" y="4619614"/>
            <a:ext cx="3734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>
                <a:latin typeface="Cabin"/>
              </a:rPr>
              <a:t>Zdroj: </a:t>
            </a:r>
            <a:r>
              <a:rPr lang="sk-SK" sz="1000" dirty="0">
                <a:latin typeface="Cabin"/>
                <a:hlinkClick r:id="rId4"/>
              </a:rPr>
              <a:t>http://docstore.mik.ua/orelly/webprog/webdb/ch08_03.htm</a:t>
            </a:r>
            <a:r>
              <a:rPr lang="sk-SK" sz="1000" dirty="0">
                <a:latin typeface="Cabin"/>
              </a:rPr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Práca so </a:t>
            </a:r>
            <a:r>
              <a:rPr lang="sk-SK" i="1"/>
              <a:t>session </a:t>
            </a:r>
            <a:r>
              <a:rPr lang="sk-SK"/>
              <a:t>premennými</a:t>
            </a:r>
            <a:endParaRPr lang="sk-SK" dirty="0"/>
          </a:p>
        </p:txBody>
      </p:sp>
      <p:sp>
        <p:nvSpPr>
          <p:cNvPr id="615" name="Google Shape;615;p8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87633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Každý skript musí obsahovať príkaz </a:t>
            </a:r>
            <a:r>
              <a:rPr lang="sk-SK" sz="1400" dirty="0" err="1">
                <a:latin typeface="Consolas" panose="020B0609020204030204" pitchFamily="49" charset="0"/>
                <a:sym typeface="Roboto Mono"/>
              </a:rPr>
              <a:t>session_start</a:t>
            </a:r>
            <a:r>
              <a:rPr lang="sk-SK" sz="1400" dirty="0">
                <a:latin typeface="Consolas" panose="020B0609020204030204" pitchFamily="49" charset="0"/>
                <a:sym typeface="Roboto Mono"/>
              </a:rPr>
              <a:t>()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Príkaz musí byť na začiatku skriptu (posiela sa </a:t>
            </a:r>
            <a:r>
              <a:rPr lang="en-US" i="1" dirty="0"/>
              <a:t>cookies</a:t>
            </a:r>
            <a:r>
              <a:rPr lang="sk-SK" dirty="0"/>
              <a:t>)</a:t>
            </a: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Alebo nastaviť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session.auto_start</a:t>
            </a:r>
            <a:r>
              <a:rPr lang="sk-SK" dirty="0"/>
              <a:t> v súbore 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php.ini</a:t>
            </a:r>
            <a:br>
              <a:rPr lang="sk-SK" dirty="0"/>
            </a:br>
            <a:endParaRPr lang="sk-SK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sk-SK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sk-SK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sk-SK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sk-SK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sk-SK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K </a:t>
            </a:r>
            <a:r>
              <a:rPr lang="en-US" i="1" dirty="0"/>
              <a:t>session</a:t>
            </a:r>
            <a:r>
              <a:rPr lang="sk-SK" i="1" dirty="0"/>
              <a:t> </a:t>
            </a:r>
            <a:r>
              <a:rPr lang="sk-SK" dirty="0"/>
              <a:t>premenným sa pristupuje cez </a:t>
            </a:r>
            <a:r>
              <a:rPr lang="sk-SK" dirty="0" err="1"/>
              <a:t>superglobálne</a:t>
            </a:r>
            <a:r>
              <a:rPr lang="sk-SK" dirty="0"/>
              <a:t> pole 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$_SESSION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Všetko okrem </a:t>
            </a:r>
            <a:r>
              <a:rPr lang="en-US" i="1" dirty="0"/>
              <a:t>resources</a:t>
            </a: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616" name="Google Shape;616;p8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44</a:t>
            </a:fld>
            <a:endParaRPr lang="sk-S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E7759-9003-5DB7-4E99-7944AE691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504" y="2571750"/>
            <a:ext cx="2723823" cy="12384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]))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]++;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Operácie so session premennými</a:t>
            </a:r>
            <a:endParaRPr lang="sk-SK" dirty="0"/>
          </a:p>
        </p:txBody>
      </p:sp>
      <p:sp>
        <p:nvSpPr>
          <p:cNvPr id="622" name="Google Shape;622;p8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Vytvorenie novej </a:t>
            </a:r>
            <a:r>
              <a:rPr lang="sk-SK" i="1" dirty="0" err="1"/>
              <a:t>session</a:t>
            </a:r>
            <a:r>
              <a:rPr lang="sk-SK" i="1" dirty="0"/>
              <a:t> </a:t>
            </a:r>
            <a:r>
              <a:rPr lang="sk-SK" dirty="0"/>
              <a:t>premennej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Vytvorenie nového páru kľúč/hodnota v poli </a:t>
            </a:r>
            <a:r>
              <a:rPr lang="sk-SK" sz="12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$_SESSION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Zmena hodnoty </a:t>
            </a:r>
            <a:r>
              <a:rPr lang="sk-SK" i="1" dirty="0" err="1"/>
              <a:t>session</a:t>
            </a:r>
            <a:r>
              <a:rPr lang="sk-SK" i="1" dirty="0"/>
              <a:t> </a:t>
            </a:r>
            <a:r>
              <a:rPr lang="sk-SK" dirty="0"/>
              <a:t>premennej</a:t>
            </a:r>
          </a:p>
          <a:p>
            <a:pPr lvl="1">
              <a:spcBef>
                <a:spcPts val="0"/>
              </a:spcBef>
            </a:pPr>
            <a:r>
              <a:rPr lang="sk-SK" dirty="0"/>
              <a:t>Zmena hodnoty príslušného kľúča poľa 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$_SESSION</a:t>
            </a:r>
            <a:endParaRPr lang="sk-SK" sz="1200" dirty="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Zmazanie </a:t>
            </a:r>
            <a:r>
              <a:rPr lang="sk-SK" i="1" dirty="0" err="1"/>
              <a:t>session</a:t>
            </a:r>
            <a:r>
              <a:rPr lang="sk-SK" i="1" dirty="0"/>
              <a:t> </a:t>
            </a:r>
            <a:r>
              <a:rPr lang="sk-SK" dirty="0"/>
              <a:t>premennej</a:t>
            </a:r>
          </a:p>
          <a:p>
            <a:pPr lvl="1">
              <a:spcBef>
                <a:spcPts val="0"/>
              </a:spcBef>
            </a:pPr>
            <a:r>
              <a:rPr lang="sk-SK" dirty="0"/>
              <a:t>Funkcia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unset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($_SESSION['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kluc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'])</a:t>
            </a:r>
            <a:endParaRPr lang="sk-SK" sz="1200" dirty="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Zrušenie celej </a:t>
            </a:r>
            <a:r>
              <a:rPr lang="sk-SK" i="1" dirty="0" err="1"/>
              <a:t>session</a:t>
            </a:r>
            <a:endParaRPr lang="sk-SK" i="1" dirty="0"/>
          </a:p>
          <a:p>
            <a:pPr lvl="1">
              <a:spcBef>
                <a:spcPts val="0"/>
              </a:spcBef>
            </a:pPr>
            <a:r>
              <a:rPr lang="sk-SK" dirty="0"/>
              <a:t>Napr. odhlásenie: funkcia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session_destroy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()</a:t>
            </a:r>
            <a:endParaRPr lang="sk-SK" sz="1200" dirty="0">
              <a:latin typeface="Consolas" panose="020B0609020204030204" pitchFamily="49" charset="0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Pre úplne korektné zrušenie </a:t>
            </a:r>
            <a:r>
              <a:rPr lang="sk-SK" i="1" dirty="0" err="1"/>
              <a:t>session</a:t>
            </a:r>
            <a:r>
              <a:rPr lang="sk-SK" dirty="0"/>
              <a:t> nutné zmazať aj </a:t>
            </a:r>
            <a:r>
              <a:rPr lang="sk-SK" i="1" dirty="0" err="1"/>
              <a:t>cookies</a:t>
            </a:r>
            <a:r>
              <a:rPr lang="sk-SK" i="1" dirty="0"/>
              <a:t> </a:t>
            </a:r>
            <a:r>
              <a:rPr lang="sk-SK" dirty="0"/>
              <a:t>so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session_id</a:t>
            </a:r>
            <a:endParaRPr lang="sk-SK" sz="1200" dirty="0">
              <a:latin typeface="Consolas" panose="020B0609020204030204" pitchFamily="49" charset="0"/>
            </a:endParaRPr>
          </a:p>
        </p:txBody>
      </p:sp>
      <p:sp>
        <p:nvSpPr>
          <p:cNvPr id="623" name="Google Shape;623;p8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45</a:t>
            </a:fld>
            <a:endParaRPr lang="sk-SK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Príklad – korektné</a:t>
            </a:r>
            <a:r>
              <a:rPr lang="en-US" dirty="0"/>
              <a:t> </a:t>
            </a:r>
            <a:r>
              <a:rPr lang="sk-SK" dirty="0"/>
              <a:t>ukončenie </a:t>
            </a:r>
            <a:r>
              <a:rPr lang="sk-SK" i="1" dirty="0" err="1"/>
              <a:t>session</a:t>
            </a:r>
            <a:endParaRPr lang="sk-SK" i="1" dirty="0"/>
          </a:p>
        </p:txBody>
      </p:sp>
      <p:sp>
        <p:nvSpPr>
          <p:cNvPr id="630" name="Google Shape;630;p8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46</a:t>
            </a:fld>
            <a:endParaRPr lang="sk-S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8E2277-433B-D1FA-0C42-5CE8F66AE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92" y="1693202"/>
            <a:ext cx="6898195" cy="2396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Inicializácia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sessionsession_start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Vymazanie celého poľa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session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$_SESSION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Vymazanie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cookies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ini_get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session.use_cookies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session_get_cookie_params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setcookie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session_name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‚'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42000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1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secure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Na záver zrušenie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sessionsession_destroy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D89E98-8828-9FCC-8555-46F9D86F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Práca so </a:t>
            </a:r>
            <a:r>
              <a:rPr lang="en-US" i="1" dirty="0"/>
              <a:t>session</a:t>
            </a:r>
            <a:r>
              <a:rPr lang="sk-SK" dirty="0"/>
              <a:t> premennými vo FW </a:t>
            </a:r>
            <a:r>
              <a:rPr lang="sk-SK" dirty="0" err="1"/>
              <a:t>Vaííčku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4A97151-F275-6E04-50F6-3DD85F165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FW nemá vlastné objekty a metódy na prácu so </a:t>
            </a:r>
            <a:r>
              <a:rPr lang="en-US" i="1" dirty="0"/>
              <a:t>session</a:t>
            </a:r>
          </a:p>
          <a:p>
            <a:pPr lvl="1"/>
            <a:r>
              <a:rPr lang="en-US" dirty="0"/>
              <a:t>V </a:t>
            </a:r>
            <a:r>
              <a:rPr lang="sk-SK" dirty="0"/>
              <a:t>prípade potreby je možné používať PHP funkcie na prácu so </a:t>
            </a:r>
            <a:r>
              <a:rPr lang="en-US" i="1" dirty="0"/>
              <a:t>session</a:t>
            </a:r>
          </a:p>
          <a:p>
            <a:pPr lvl="1"/>
            <a:r>
              <a:rPr lang="sk-SK" dirty="0"/>
              <a:t>Funkciu </a:t>
            </a:r>
            <a:r>
              <a:rPr lang="sk-SK" sz="1200" dirty="0" err="1">
                <a:latin typeface="Consolas" panose="020B0609020204030204" pitchFamily="49" charset="0"/>
              </a:rPr>
              <a:t>session</a:t>
            </a:r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sk-SK" sz="1200" dirty="0" err="1">
                <a:latin typeface="Consolas" panose="020B0609020204030204" pitchFamily="49" charset="0"/>
              </a:rPr>
              <a:t>start</a:t>
            </a:r>
            <a:r>
              <a:rPr lang="sk-SK" sz="1200" dirty="0">
                <a:latin typeface="Consolas" panose="020B0609020204030204" pitchFamily="49" charset="0"/>
              </a:rPr>
              <a:t>()</a:t>
            </a:r>
            <a:r>
              <a:rPr lang="sk-SK" dirty="0"/>
              <a:t> je možné použiť na ľubovoľnom mieste. (FW používa </a:t>
            </a:r>
            <a:r>
              <a:rPr lang="sk-SK" i="1" dirty="0"/>
              <a:t>output </a:t>
            </a:r>
            <a:r>
              <a:rPr lang="en-US" i="1" dirty="0"/>
              <a:t>buffering</a:t>
            </a:r>
            <a:r>
              <a:rPr lang="sk-SK" dirty="0"/>
              <a:t>)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6FB48FD-07C1-939B-6AA8-FC358A94A7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964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435895" y="2282932"/>
            <a:ext cx="8272200" cy="1123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PHP rozšírenia (</a:t>
            </a:r>
            <a:r>
              <a:rPr lang="sk-SK" i="1"/>
              <a:t>extensions</a:t>
            </a:r>
            <a:r>
              <a:rPr lang="sk-SK"/>
              <a:t>)</a:t>
            </a:r>
            <a:endParaRPr lang="sk-SK" dirty="0"/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306" name="Google Shape;306;p40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48</a:t>
            </a:fld>
            <a:endParaRPr lang="sk-SK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PHP rozšírenia (</a:t>
            </a:r>
            <a:r>
              <a:rPr lang="sk-SK" i="1"/>
              <a:t>extensions</a:t>
            </a:r>
            <a:r>
              <a:rPr lang="sk-SK"/>
              <a:t>)</a:t>
            </a:r>
            <a:endParaRPr lang="sk-SK" dirty="0"/>
          </a:p>
        </p:txBody>
      </p:sp>
      <p:sp>
        <p:nvSpPr>
          <p:cNvPr id="312" name="Google Shape;312;p41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Rozširujú schopnosti PHP jazyka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Nie všetky funkcie PHP sú dostupné automaticky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Je potrebné ich povoliť v súbore 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Courier New" panose="02070309020205020404" pitchFamily="49" charset="0"/>
                <a:sym typeface="Roboto Mono"/>
              </a:rPr>
              <a:t>php.ini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Niektoré z nich sú navrhnuté objektovo</a:t>
            </a:r>
          </a:p>
          <a:p>
            <a:pPr marL="228600" lvl="0" indent="-152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228600" lvl="0" indent="-152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228600" lvl="0" indent="-15240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313" name="Google Shape;313;p4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49</a:t>
            </a:fld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Formulárové prvky</a:t>
            </a:r>
            <a:endParaRPr lang="sk-SK" dirty="0"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Zvyčajne majú dvojicu atribútov </a:t>
            </a:r>
            <a:r>
              <a:rPr lang="en-US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name</a:t>
            </a:r>
            <a:r>
              <a:rPr lang="sk-SK" dirty="0"/>
              <a:t> a </a:t>
            </a:r>
            <a:r>
              <a:rPr lang="en-US" sz="1400" dirty="0">
                <a:latin typeface="Consolas" panose="020B0609020204030204" pitchFamily="49" charset="0"/>
                <a:ea typeface="Roboto Mono"/>
                <a:sym typeface="Roboto Mono"/>
              </a:rPr>
              <a:t>value</a:t>
            </a:r>
            <a:endParaRPr lang="en-US" sz="1400" dirty="0">
              <a:latin typeface="Consolas" panose="020B0609020204030204" pitchFamily="49" charset="0"/>
              <a:ea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Typy formulárových prvkov: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Jednoriadkové textové vstupy (</a:t>
            </a:r>
            <a:r>
              <a:rPr lang="en-US" sz="1200" dirty="0">
                <a:latin typeface="Consolas" panose="020B0609020204030204" pitchFamily="49" charset="0"/>
              </a:rPr>
              <a:t>input</a:t>
            </a:r>
            <a:r>
              <a:rPr lang="sk-SK" dirty="0"/>
              <a:t>) – text, heslo, e-mail, rozsah, </a:t>
            </a:r>
            <a:r>
              <a:rPr lang="en-US" i="1" dirty="0"/>
              <a:t>autocomplete</a:t>
            </a:r>
            <a:r>
              <a:rPr lang="sk-SK" dirty="0"/>
              <a:t>, …</a:t>
            </a:r>
          </a:p>
          <a:p>
            <a:pPr lvl="1">
              <a:spcBef>
                <a:spcPts val="0"/>
              </a:spcBef>
            </a:pPr>
            <a:r>
              <a:rPr lang="sk-SK" dirty="0"/>
              <a:t>Zaškrtávacie a prepínacie polia (</a:t>
            </a:r>
            <a:r>
              <a:rPr lang="en-US" sz="1200" dirty="0">
                <a:latin typeface="Consolas" panose="020B0609020204030204" pitchFamily="49" charset="0"/>
              </a:rPr>
              <a:t>input</a:t>
            </a:r>
            <a:r>
              <a:rPr lang="sk-SK" dirty="0"/>
              <a:t>) </a:t>
            </a:r>
          </a:p>
          <a:p>
            <a:pPr lvl="1">
              <a:spcBef>
                <a:spcPts val="0"/>
              </a:spcBef>
            </a:pPr>
            <a:r>
              <a:rPr lang="sk-SK" dirty="0"/>
              <a:t>Skryté polia (</a:t>
            </a:r>
            <a:r>
              <a:rPr lang="en-US" sz="1200" dirty="0">
                <a:latin typeface="Consolas" panose="020B0609020204030204" pitchFamily="49" charset="0"/>
              </a:rPr>
              <a:t>input</a:t>
            </a:r>
            <a:r>
              <a:rPr lang="sk-SK" dirty="0"/>
              <a:t>) </a:t>
            </a:r>
          </a:p>
          <a:p>
            <a:pPr lvl="1">
              <a:spcBef>
                <a:spcPts val="0"/>
              </a:spcBef>
            </a:pPr>
            <a:r>
              <a:rPr lang="sk-SK" dirty="0"/>
              <a:t>Výberové zoznamy (</a:t>
            </a:r>
            <a:r>
              <a:rPr lang="en-US" sz="1200" dirty="0">
                <a:latin typeface="Consolas" panose="020B0609020204030204" pitchFamily="49" charset="0"/>
              </a:rPr>
              <a:t>select</a:t>
            </a:r>
            <a:r>
              <a:rPr lang="sk-SK" dirty="0"/>
              <a:t>)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Tlačidlá (</a:t>
            </a:r>
            <a:r>
              <a:rPr lang="en-US" sz="1200" dirty="0">
                <a:latin typeface="Consolas" panose="020B0609020204030204" pitchFamily="49" charset="0"/>
              </a:rPr>
              <a:t>input</a:t>
            </a:r>
            <a:r>
              <a:rPr lang="sk-SK" dirty="0"/>
              <a:t> alebo </a:t>
            </a:r>
            <a:r>
              <a:rPr lang="en-US" sz="1200" dirty="0">
                <a:latin typeface="Consolas" panose="020B0609020204030204" pitchFamily="49" charset="0"/>
              </a:rPr>
              <a:t>button</a:t>
            </a:r>
            <a:r>
              <a:rPr lang="sk-SK" dirty="0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Odoslanie súboru (</a:t>
            </a:r>
            <a:r>
              <a:rPr lang="en-US" sz="1200" dirty="0">
                <a:latin typeface="Consolas" panose="020B0609020204030204" pitchFamily="49" charset="0"/>
              </a:rPr>
              <a:t>input</a:t>
            </a:r>
            <a:r>
              <a:rPr lang="sk-SK" dirty="0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Viacriadkové textové vstupy (</a:t>
            </a:r>
            <a:r>
              <a:rPr lang="en-US" sz="1200" dirty="0" err="1">
                <a:latin typeface="Consolas" panose="020B0609020204030204" pitchFamily="49" charset="0"/>
              </a:rPr>
              <a:t>textarea</a:t>
            </a:r>
            <a:r>
              <a:rPr lang="sk-SK" dirty="0"/>
              <a:t>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Výpočet (</a:t>
            </a:r>
            <a:r>
              <a:rPr lang="sk-SK" sz="1200" dirty="0">
                <a:latin typeface="Consolas" panose="020B0609020204030204" pitchFamily="49" charset="0"/>
              </a:rPr>
              <a:t>output</a:t>
            </a:r>
            <a:r>
              <a:rPr lang="sk-SK" dirty="0"/>
              <a:t>) – s podporou </a:t>
            </a:r>
            <a:r>
              <a:rPr lang="sk-SK" dirty="0" err="1"/>
              <a:t>Javascriptu</a:t>
            </a:r>
            <a:endParaRPr lang="sk-SK"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</a:t>
            </a:fld>
            <a:endParaRPr lang="sk-SK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Príklady PHP rozšírení</a:t>
            </a:r>
          </a:p>
        </p:txBody>
      </p:sp>
      <p:sp>
        <p:nvSpPr>
          <p:cNvPr id="319" name="Google Shape;319;p42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030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Ladenie</a:t>
            </a:r>
            <a:r>
              <a:rPr lang="en-US" dirty="0"/>
              <a:t> PHP </a:t>
            </a:r>
            <a:r>
              <a:rPr lang="sk-SK" dirty="0"/>
              <a:t>aplikácií</a:t>
            </a:r>
          </a:p>
          <a:p>
            <a:pPr lvl="1">
              <a:spcBef>
                <a:spcPts val="0"/>
              </a:spcBef>
            </a:pPr>
            <a:r>
              <a:rPr lang="sk-SK" dirty="0"/>
              <a:t>Rozšírenie </a:t>
            </a:r>
            <a:r>
              <a:rPr lang="sk-SK" sz="1200" dirty="0" err="1">
                <a:latin typeface="Consolas" panose="020B0609020204030204" pitchFamily="49" charset="0"/>
              </a:rPr>
              <a:t>xdebug</a:t>
            </a:r>
            <a:endParaRPr lang="en-US" sz="1200" dirty="0">
              <a:latin typeface="Consolas" panose="020B0609020204030204" pitchFamily="49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Natívna podpora viac ako 20 databáz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MySQL, PostgreSQL, Oracle, …</a:t>
            </a:r>
          </a:p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Manipulácia s obrázkami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Rozšírenia </a:t>
            </a:r>
            <a:r>
              <a:rPr lang="sk-SK" sz="1200" dirty="0">
                <a:latin typeface="Consolas" panose="020B0609020204030204" pitchFamily="49" charset="0"/>
              </a:rPr>
              <a:t>GD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ImageMagick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Gmagick</a:t>
            </a:r>
            <a:endParaRPr lang="sk-SK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Manipulácia so skomprimovanými súbormi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Formáty </a:t>
            </a:r>
            <a:r>
              <a:rPr lang="sk-SK" sz="1200" dirty="0">
                <a:latin typeface="Consolas" panose="020B0609020204030204" pitchFamily="49" charset="0"/>
              </a:rPr>
              <a:t>bz2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gz</a:t>
            </a:r>
            <a:r>
              <a:rPr lang="sk-SK" dirty="0"/>
              <a:t>, </a:t>
            </a:r>
            <a:r>
              <a:rPr lang="sk-SK" sz="1200" dirty="0" err="1">
                <a:latin typeface="Consolas" panose="020B0609020204030204" pitchFamily="49" charset="0"/>
              </a:rPr>
              <a:t>zip</a:t>
            </a:r>
            <a:r>
              <a:rPr lang="sk-SK" dirty="0"/>
              <a:t>, ...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Sieťové funkcie, rôzne protokoly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E-maily, LDAP, webové služby, </a:t>
            </a:r>
            <a:r>
              <a:rPr lang="sk-SK" dirty="0" err="1"/>
              <a:t>cURL</a:t>
            </a:r>
            <a:endParaRPr lang="sk-SK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sk-SK" sz="1600" dirty="0"/>
          </a:p>
        </p:txBody>
      </p:sp>
      <p:sp>
        <p:nvSpPr>
          <p:cNvPr id="320" name="Google Shape;320;p4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50</a:t>
            </a:fld>
            <a:endParaRPr lang="sk-SK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98078-CA1E-41A7-9456-B74AE5F6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Práca s databázami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B3E3C5F-9011-4172-A637-8B8B3FEA4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F5A3265-9BDE-47B3-9A45-1849D365D6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51</a:t>
            </a:fld>
            <a:endParaRPr lang="en-GB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076C849B-5F91-4357-A19C-2D6A86A6B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435" y="665824"/>
            <a:ext cx="881339" cy="122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628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Web a databázy</a:t>
            </a:r>
          </a:p>
        </p:txBody>
      </p:sp>
      <p:sp>
        <p:nvSpPr>
          <p:cNvPr id="333" name="Google Shape;333;p44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Takmer každá webová aplikácia používa nejakú DB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Ukladanie a vyhľadávanie dát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Databázy nemusia byť iba relačné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Napr. aj XML, objektové, </a:t>
            </a:r>
            <a:r>
              <a:rPr lang="sk-SK" dirty="0" err="1"/>
              <a:t>NoSQL</a:t>
            </a:r>
            <a:endParaRPr lang="sk-SK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Relačné sú najčastejšie používané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>
                <a:hlinkClick r:id="rId3"/>
              </a:rPr>
              <a:t>MySQL</a:t>
            </a:r>
            <a:r>
              <a:rPr lang="sk-SK" dirty="0"/>
              <a:t> (</a:t>
            </a:r>
            <a:r>
              <a:rPr lang="sk-SK" dirty="0">
                <a:hlinkClick r:id="rId4"/>
              </a:rPr>
              <a:t>MariaDB</a:t>
            </a:r>
            <a:r>
              <a:rPr lang="sk-SK" dirty="0"/>
              <a:t>), </a:t>
            </a:r>
            <a:r>
              <a:rPr lang="sk-SK" dirty="0">
                <a:hlinkClick r:id="rId5"/>
              </a:rPr>
              <a:t>PostgreSQL</a:t>
            </a:r>
            <a:r>
              <a:rPr lang="sk-SK" dirty="0"/>
              <a:t>, </a:t>
            </a:r>
            <a:r>
              <a:rPr lang="sk-SK" dirty="0">
                <a:hlinkClick r:id="rId6"/>
              </a:rPr>
              <a:t>SQLite</a:t>
            </a:r>
            <a:r>
              <a:rPr lang="sk-SK" dirty="0"/>
              <a:t>, ...</a:t>
            </a:r>
          </a:p>
        </p:txBody>
      </p:sp>
      <p:sp>
        <p:nvSpPr>
          <p:cNvPr id="334" name="Google Shape;334;p4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52</a:t>
            </a:fld>
            <a:endParaRPr lang="sk-SK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Podpora databáz v PHP</a:t>
            </a:r>
          </a:p>
        </p:txBody>
      </p:sp>
      <p:sp>
        <p:nvSpPr>
          <p:cNvPr id="340" name="Google Shape;340;p4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PHP podporuje všetky v súčasnosti používané DB systémy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MySQL, MS SQL, Oracle, PostgreSQL, …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Natívna podpora, napr. pre MySQL  (MariaDB)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 err="1"/>
              <a:t>mySQLi</a:t>
            </a:r>
            <a:r>
              <a:rPr lang="sk-SK" dirty="0"/>
              <a:t> (objektové a procedurálne)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PDO (</a:t>
            </a:r>
            <a:r>
              <a:rPr lang="sk-SK" i="1" dirty="0"/>
              <a:t>PHP </a:t>
            </a:r>
            <a:r>
              <a:rPr lang="sk-SK" i="1" dirty="0" err="1"/>
              <a:t>Data</a:t>
            </a:r>
            <a:r>
              <a:rPr lang="sk-SK" i="1" dirty="0"/>
              <a:t> </a:t>
            </a:r>
            <a:r>
              <a:rPr lang="sk-SK" i="1" dirty="0" err="1"/>
              <a:t>Objects</a:t>
            </a:r>
            <a:r>
              <a:rPr lang="sk-SK" dirty="0"/>
              <a:t>) – všeobecný prístup k databáze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Podporuje výnimky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Ak používate nejaký framework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ORM (</a:t>
            </a:r>
            <a:r>
              <a:rPr lang="sk-SK" i="1" dirty="0" err="1"/>
              <a:t>Object</a:t>
            </a:r>
            <a:r>
              <a:rPr lang="sk-SK" i="1" dirty="0"/>
              <a:t> </a:t>
            </a:r>
            <a:r>
              <a:rPr lang="sk-SK" i="1" dirty="0" err="1"/>
              <a:t>Relational</a:t>
            </a:r>
            <a:r>
              <a:rPr lang="sk-SK" i="1" dirty="0"/>
              <a:t> </a:t>
            </a:r>
            <a:r>
              <a:rPr lang="sk-SK" i="1" dirty="0" err="1"/>
              <a:t>Mapping</a:t>
            </a:r>
            <a:r>
              <a:rPr lang="sk-SK" dirty="0"/>
              <a:t>)</a:t>
            </a:r>
          </a:p>
        </p:txBody>
      </p:sp>
      <p:sp>
        <p:nvSpPr>
          <p:cNvPr id="341" name="Google Shape;341;p4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53</a:t>
            </a:fld>
            <a:endParaRPr lang="sk-SK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MySQL (</a:t>
            </a:r>
            <a:r>
              <a:rPr lang="sk-SK" dirty="0" err="1"/>
              <a:t>MariaDB</a:t>
            </a:r>
            <a:r>
              <a:rPr lang="sk-SK" dirty="0"/>
              <a:t>) databáza</a:t>
            </a:r>
          </a:p>
        </p:txBody>
      </p:sp>
      <p:sp>
        <p:nvSpPr>
          <p:cNvPr id="347" name="Google Shape;347;p46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156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Najčastejšie používaná DB v spojení s webom</a:t>
            </a:r>
          </a:p>
          <a:p>
            <a:pPr lvl="1">
              <a:spcBef>
                <a:spcPts val="0"/>
              </a:spcBef>
            </a:pPr>
            <a:r>
              <a:rPr lang="sk-SK" dirty="0"/>
              <a:t>Dostupná takmer na všetkých webhostingoch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Relačná databáza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Používa jazyk SQL na prístup k dátam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Organizácia dát do relačných tabuliek (</a:t>
            </a:r>
            <a:r>
              <a:rPr lang="sk-SK" dirty="0" err="1"/>
              <a:t>MyISAM</a:t>
            </a:r>
            <a:r>
              <a:rPr lang="sk-SK" dirty="0"/>
              <a:t>, </a:t>
            </a:r>
            <a:r>
              <a:rPr lang="sk-SK" dirty="0" err="1"/>
              <a:t>InnoDB</a:t>
            </a:r>
            <a:r>
              <a:rPr lang="sk-SK" dirty="0"/>
              <a:t>, a iné)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Nástroje na správu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PHPStorm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>
                <a:hlinkClick r:id="rId3"/>
              </a:rPr>
              <a:t>MySQL </a:t>
            </a:r>
            <a:r>
              <a:rPr lang="sk-SK" dirty="0" err="1">
                <a:hlinkClick r:id="rId3"/>
              </a:rPr>
              <a:t>Workbench</a:t>
            </a:r>
            <a:endParaRPr lang="sk-SK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 err="1">
                <a:hlinkClick r:id="rId4"/>
              </a:rPr>
              <a:t>phpMyAdmin</a:t>
            </a:r>
            <a:r>
              <a:rPr lang="sk-SK" dirty="0"/>
              <a:t> (web aplikácia)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 err="1">
                <a:hlinkClick r:id="rId5"/>
              </a:rPr>
              <a:t>Adminer</a:t>
            </a:r>
            <a:r>
              <a:rPr lang="sk-SK" dirty="0"/>
              <a:t> (web aplikácia)</a:t>
            </a:r>
          </a:p>
        </p:txBody>
      </p:sp>
      <p:sp>
        <p:nvSpPr>
          <p:cNvPr id="348" name="Google Shape;348;p4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54</a:t>
            </a:fld>
            <a:endParaRPr lang="sk-SK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A73F637D-6FE7-474E-8D00-421D573FA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034" y="3540424"/>
            <a:ext cx="712929" cy="418639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4499CECD-CC5F-4689-A61A-348EB306A5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5814" y="4215513"/>
            <a:ext cx="1010220" cy="16015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CF68C51B-95CB-4CBF-9F9B-F5F70F0F2F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8119" y="3285749"/>
            <a:ext cx="405401" cy="405401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Prístup k databáze pomocou PHP</a:t>
            </a:r>
          </a:p>
        </p:txBody>
      </p:sp>
      <p:sp>
        <p:nvSpPr>
          <p:cNvPr id="354" name="Google Shape;354;p4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AutoNum type="arabicPeriod"/>
            </a:pPr>
            <a:r>
              <a:rPr lang="sk-SK" dirty="0"/>
              <a:t>Pripojenie k databáze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Príkaz </a:t>
            </a:r>
            <a:r>
              <a:rPr lang="sk-SK" sz="1200" dirty="0" err="1">
                <a:latin typeface="Consolas" panose="020B0609020204030204" pitchFamily="49" charset="0"/>
              </a:rPr>
              <a:t>connect</a:t>
            </a:r>
            <a:r>
              <a:rPr lang="sk-SK" sz="1200" dirty="0">
                <a:latin typeface="Consolas" panose="020B0609020204030204" pitchFamily="49" charset="0"/>
              </a:rPr>
              <a:t>()</a:t>
            </a:r>
            <a:r>
              <a:rPr lang="sk-SK" dirty="0"/>
              <a:t>, použitie prístupových údajov (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user</a:t>
            </a:r>
            <a:r>
              <a:rPr lang="sk-SK" dirty="0">
                <a:sym typeface="Roboto Mono"/>
              </a:rPr>
              <a:t>,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password</a:t>
            </a:r>
            <a:r>
              <a:rPr lang="sk-SK" dirty="0">
                <a:sym typeface="Roboto Mono"/>
              </a:rPr>
              <a:t>, </a:t>
            </a:r>
            <a:r>
              <a:rPr lang="sk-SK" sz="1200" dirty="0" err="1">
                <a:latin typeface="Consolas" panose="020B0609020204030204" pitchFamily="49" charset="0"/>
                <a:sym typeface="Roboto Mono"/>
              </a:rPr>
              <a:t>hostname</a:t>
            </a:r>
            <a:r>
              <a:rPr lang="sk-SK" dirty="0"/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sk-SK" dirty="0"/>
              <a:t>Vykonanie príkazov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Na zmenu, alebo výber dát (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SELECT</a:t>
            </a:r>
            <a:r>
              <a:rPr lang="sk-SK" dirty="0">
                <a:sym typeface="Roboto Mono"/>
              </a:rPr>
              <a:t>, 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INSERT</a:t>
            </a:r>
            <a:r>
              <a:rPr lang="sk-SK" dirty="0">
                <a:sym typeface="Roboto Mono"/>
              </a:rPr>
              <a:t>, 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UPDATE</a:t>
            </a:r>
            <a:r>
              <a:rPr lang="sk-SK" dirty="0">
                <a:sym typeface="Roboto Mono"/>
              </a:rPr>
              <a:t>, 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DELETE</a:t>
            </a:r>
            <a:r>
              <a:rPr lang="sk-SK" dirty="0"/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sk-SK" dirty="0"/>
              <a:t>Uzatvorenie spojenia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Spojenie je automaticky ukončené aj pri skončení PHP skriptu</a:t>
            </a:r>
          </a:p>
          <a:p>
            <a:pPr marL="228600" lvl="0" indent="-1524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228600" lvl="0" indent="-15240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355" name="Google Shape;355;p4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55</a:t>
            </a:fld>
            <a:endParaRPr lang="sk-SK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mySQLi alebo PDO?</a:t>
            </a:r>
          </a:p>
        </p:txBody>
      </p:sp>
      <p:sp>
        <p:nvSpPr>
          <p:cNvPr id="361" name="Google Shape;361;p48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 err="1"/>
              <a:t>mySQLi</a:t>
            </a:r>
            <a:endParaRPr lang="sk-SK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Určené priamo pre MySQL (</a:t>
            </a:r>
            <a:r>
              <a:rPr lang="sk-SK" dirty="0" err="1"/>
              <a:t>MariaDB</a:t>
            </a:r>
            <a:r>
              <a:rPr lang="sk-SK" dirty="0"/>
              <a:t>) databázy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Má aj objektové aj procedurálne API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Chyby rieši na základe notifikačných oznámení (PHP štandard)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PDO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Je určené pre rôzne DB systémy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K správnej činnosti potrebuje špecifický ovládač pre danú DB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Poskytuje jednotné API rozhranie pre rôzne DB systémy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Chyby sa oznamujú cez notifikácie alebo výnimky (dá sa nastaviť v zdrojovom kóde)</a:t>
            </a:r>
          </a:p>
        </p:txBody>
      </p:sp>
      <p:sp>
        <p:nvSpPr>
          <p:cNvPr id="362" name="Google Shape;362;p4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56</a:t>
            </a:fld>
            <a:endParaRPr lang="sk-SK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Príklad – výber dát cez PDO</a:t>
            </a:r>
          </a:p>
        </p:txBody>
      </p:sp>
      <p:sp>
        <p:nvSpPr>
          <p:cNvPr id="383" name="Google Shape;383;p51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57</a:t>
            </a:fld>
            <a:endParaRPr lang="sk-SK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64FB48-CD97-4CD3-9D71-71CCBCC69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94" y="1381292"/>
            <a:ext cx="8487044" cy="33614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sk-SK" altLang="sk-SK" sz="1100" dirty="0" err="1">
                <a:solidFill>
                  <a:srgbClr val="660000"/>
                </a:solidFill>
                <a:latin typeface="Consolas" panose="020B0609020204030204" pitchFamily="49" charset="0"/>
              </a:rPr>
              <a:t>dbh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mysql:host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;dbname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Vytvorenie pripojenia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sk-SK" altLang="sk-SK" sz="1100" dirty="0" err="1">
                <a:solidFill>
                  <a:srgbClr val="660000"/>
                </a:solidFill>
                <a:latin typeface="Consolas" panose="020B0609020204030204" pitchFamily="49" charset="0"/>
              </a:rPr>
              <a:t>dbh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ATTR_ERRMODE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ERRMODE_EXCEPTION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sk-SK" altLang="sk-SK" sz="1100" dirty="0" err="1">
                <a:solidFill>
                  <a:srgbClr val="660000"/>
                </a:solidFill>
                <a:latin typeface="Consolas" panose="020B0609020204030204" pitchFamily="49" charset="0"/>
              </a:rPr>
              <a:t>dbh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"SELECT id, meno, priezvisko FROM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studenti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setFetchMode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FETCH_ASSOC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Nastav výsledok ako asociatívne pole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rowCount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()) {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Výpis zoznamu všetkých študentov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"Meno a priezvisko: "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"meno"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"priezvisko"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.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"&lt;br&gt;"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"V zozname nie sú žiadni študenti"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PDOException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"Chyba: "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sk-SK" altLang="sk-SK" sz="1100" dirty="0" err="1">
                <a:solidFill>
                  <a:srgbClr val="660000"/>
                </a:solidFill>
                <a:latin typeface="Consolas" panose="020B0609020204030204" pitchFamily="49" charset="0"/>
              </a:rPr>
              <a:t>dbh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i="1"/>
              <a:t>Prepared statements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Sú efektívnejšie ako bežné SQL dopyty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Znižujú čas potrebný na </a:t>
            </a:r>
            <a:r>
              <a:rPr lang="sk-SK" err="1"/>
              <a:t>parsovanie</a:t>
            </a:r>
            <a:r>
              <a:rPr lang="sk-SK"/>
              <a:t> SQL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Príprava príkazu sa vykonáva len raz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Znižujú nároky prenos na prenos dát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Neprenáša sa zakaždým celý SQL príkaz</a:t>
            </a:r>
          </a:p>
          <a:p>
            <a:pPr marL="61595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sk-SK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/>
              <a:t>Účinná obrana proti </a:t>
            </a:r>
            <a:r>
              <a:rPr lang="sk-SK" i="1"/>
              <a:t>SQL </a:t>
            </a:r>
            <a:r>
              <a:rPr lang="sk-SK" i="1" err="1"/>
              <a:t>injection</a:t>
            </a:r>
            <a:endParaRPr lang="sk-SK"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/>
              <a:t>Podrobnosti pri bezpečnosti</a:t>
            </a:r>
          </a:p>
        </p:txBody>
      </p:sp>
      <p:sp>
        <p:nvSpPr>
          <p:cNvPr id="390" name="Google Shape;390;p52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58</a:t>
            </a:fld>
            <a:endParaRPr lang="sk-SK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Príklad – </a:t>
            </a:r>
            <a:r>
              <a:rPr lang="sk-SK" i="1"/>
              <a:t>prepared statement</a:t>
            </a:r>
          </a:p>
        </p:txBody>
      </p:sp>
      <p:sp>
        <p:nvSpPr>
          <p:cNvPr id="404" name="Google Shape;404;p54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59</a:t>
            </a:fld>
            <a:endParaRPr lang="sk-SK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42C8D2-DFE2-4666-887B-12EFE869C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94" y="1591362"/>
            <a:ext cx="6263253" cy="2589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sk-SK" altLang="sk-SK" sz="1100" dirty="0" err="1">
                <a:solidFill>
                  <a:srgbClr val="660000"/>
                </a:solidFill>
                <a:latin typeface="Consolas" panose="020B0609020204030204" pitchFamily="49" charset="0"/>
              </a:rPr>
              <a:t>dbh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"INSERT INTO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studenti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(meno, priezvisko) VALUES (?, ?)"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bindParam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$meno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bindParam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$priezvisko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Vloží jeden riadok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$meno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'Jano'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$priezvisko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sk-SK" altLang="sk-SK" sz="1100" dirty="0">
                <a:solidFill>
                  <a:srgbClr val="067D17"/>
                </a:solidFill>
                <a:latin typeface="Consolas" panose="020B0609020204030204" pitchFamily="49" charset="0"/>
              </a:rPr>
              <a:t>'Mrkva'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Vloží ďalší riadok s inými hodnotami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$meno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'Fero'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$priezvisko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sk-SK" altLang="sk-SK" sz="1100" dirty="0">
                <a:solidFill>
                  <a:srgbClr val="067D17"/>
                </a:solidFill>
                <a:latin typeface="Consolas" panose="020B0609020204030204" pitchFamily="49" charset="0"/>
              </a:rPr>
              <a:t>'Zeler'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Značka </a:t>
            </a:r>
            <a:r>
              <a:rPr lang="sk-SK" sz="280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form</a:t>
            </a:r>
            <a:r>
              <a:rPr lang="sk-SK" sz="2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lang="sk-SK"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Párová značka ohraničujúca formulár v </a:t>
            </a:r>
            <a:r>
              <a:rPr lang="en-US" dirty="0"/>
              <a:t>HTML </a:t>
            </a:r>
            <a:r>
              <a:rPr lang="sk-SK" dirty="0"/>
              <a:t>dokumente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Dôležité atribúty: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en-US" sz="1200" dirty="0">
                <a:latin typeface="Consolas" panose="020B0609020204030204" pitchFamily="49" charset="0"/>
                <a:sym typeface="Roboto Mono"/>
              </a:rPr>
              <a:t>action</a:t>
            </a:r>
            <a:r>
              <a:rPr lang="sk-SK" dirty="0">
                <a:sym typeface="Roboto Mono"/>
              </a:rPr>
              <a:t> (skript, kam sa formulár odošle)</a:t>
            </a: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200" dirty="0">
                <a:latin typeface="Consolas" panose="020B0609020204030204" pitchFamily="49" charset="0"/>
                <a:sym typeface="Roboto Mono"/>
              </a:rPr>
              <a:t>method</a:t>
            </a:r>
            <a:r>
              <a:rPr lang="sk-SK" dirty="0"/>
              <a:t> (metódy 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get</a:t>
            </a:r>
            <a:r>
              <a:rPr lang="sk-SK" dirty="0"/>
              <a:t> a </a:t>
            </a:r>
            <a:r>
              <a:rPr lang="sk-SK" sz="1200" dirty="0">
                <a:latin typeface="Consolas" panose="020B0609020204030204" pitchFamily="49" charset="0"/>
                <a:sym typeface="Roboto Mono"/>
              </a:rPr>
              <a:t>post</a:t>
            </a:r>
            <a:r>
              <a:rPr lang="sk-SK" dirty="0"/>
              <a:t>)</a:t>
            </a: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200" dirty="0">
                <a:latin typeface="Consolas" panose="020B0609020204030204" pitchFamily="49" charset="0"/>
              </a:rPr>
              <a:t>autocomplete</a:t>
            </a:r>
            <a:r>
              <a:rPr lang="sk-SK" dirty="0"/>
              <a:t> (dopĺňanie údajov, ktoré používateľ zadal v minulosti)</a:t>
            </a: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1200" dirty="0" err="1">
                <a:latin typeface="Consolas" panose="020B0609020204030204" pitchFamily="49" charset="0"/>
              </a:rPr>
              <a:t>novalidate</a:t>
            </a:r>
            <a:r>
              <a:rPr lang="sk-SK" dirty="0"/>
              <a:t> (potlačenie vstavanej validácie formulárov)</a:t>
            </a:r>
            <a:endParaRPr lang="sk-SK" dirty="0">
              <a:latin typeface="Consolas" panose="020B0609020204030204" pitchFamily="49" charset="0"/>
              <a:ea typeface="Roboto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 jednom dokumente môže byť viac formulárov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Odosielané sú len prvky uzavreté vo formulároch s vyplneným atribútom </a:t>
            </a:r>
            <a:r>
              <a:rPr lang="en-US" sz="1400" dirty="0">
                <a:latin typeface="Consolas" panose="020B0609020204030204" pitchFamily="49" charset="0"/>
              </a:rPr>
              <a:t>name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Kontrola pred odoslaním pomocou </a:t>
            </a:r>
            <a:r>
              <a:rPr lang="sk-SK" dirty="0" err="1"/>
              <a:t>JavaScriptu</a:t>
            </a:r>
            <a:endParaRPr lang="sk-SK" dirty="0"/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6</a:t>
            </a:fld>
            <a:endParaRPr lang="sk-SK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Uložené procedúry (</a:t>
            </a:r>
            <a:r>
              <a:rPr lang="sk-SK" i="1"/>
              <a:t>stored procedures</a:t>
            </a:r>
            <a:r>
              <a:rPr lang="sk-SK"/>
              <a:t>)</a:t>
            </a:r>
          </a:p>
        </p:txBody>
      </p:sp>
      <p:sp>
        <p:nvSpPr>
          <p:cNvPr id="410" name="Google Shape;410;p55"/>
          <p:cNvSpPr txBox="1">
            <a:spLocks noGrp="1"/>
          </p:cNvSpPr>
          <p:nvPr>
            <p:ph type="body" idx="1"/>
          </p:nvPr>
        </p:nvSpPr>
        <p:spPr>
          <a:xfrm>
            <a:off x="435900" y="1575725"/>
            <a:ext cx="8272200" cy="3229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Sú uložené v databáze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Píšu sa v špecifických jazykoch (v MySQL napr. SQL/PSM)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Obsahujú zvyčajne komplikovanejší kód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Napr. komplexná úprava dát vo viacerých tabuľkách súčasne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Výhody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Zdieľanie kódu v rôznych aplikáciách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Jednoduché rozhranie (definované parametrami)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Menšie presuny dát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Nevýhody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Sú viazané na konkrétny DB systém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Ladenie zvyčajne nie je jednoduché</a:t>
            </a:r>
          </a:p>
        </p:txBody>
      </p:sp>
      <p:sp>
        <p:nvSpPr>
          <p:cNvPr id="411" name="Google Shape;411;p55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60</a:t>
            </a:fld>
            <a:endParaRPr lang="sk-SK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Príklad – uložené procedúry</a:t>
            </a:r>
          </a:p>
        </p:txBody>
      </p:sp>
      <p:sp>
        <p:nvSpPr>
          <p:cNvPr id="417" name="Google Shape;417;p5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Volanie uloženej procedúry z PHP</a:t>
            </a: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sk-SK" dirty="0"/>
              <a:t>	</a:t>
            </a:r>
          </a:p>
        </p:txBody>
      </p:sp>
      <p:sp>
        <p:nvSpPr>
          <p:cNvPr id="418" name="Google Shape;418;p56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61</a:t>
            </a:fld>
            <a:endParaRPr lang="sk-S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428BC-8FAC-4800-8A94-EE002CE71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2063210"/>
            <a:ext cx="6032421" cy="1431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dbh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"CALL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studenti_calc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(?)"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bindParam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PARAM_</a:t>
            </a:r>
            <a:r>
              <a:rPr kumimoji="0" lang="en-US" altLang="sk-SK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PARAM_INPUT_OUTPUT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Spustenie uloženej procedúry so 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vstupno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/výstupným parametrom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"Výsledok: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Transakcie</a:t>
            </a:r>
          </a:p>
        </p:txBody>
      </p:sp>
      <p:sp>
        <p:nvSpPr>
          <p:cNvPr id="424" name="Google Shape;424;p57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Postupnosť SQL príkazov, ktoré sa majú vykonať ako celok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Operácia sa vykoná ako celok, alebo vôbec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Dôležité pri súčasnom prístupe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Viac užívateľov potrebuje pracovať s rovnakými dátami (často prípad webu)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Zabezpečujú odolnosť voči systémovým zlyhaniam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Porucha uprostred transakcie (DB zostáva v konzistentnom stave)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Príkazy </a:t>
            </a:r>
            <a:r>
              <a:rPr lang="sk-SK" sz="1400" dirty="0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BEGIN</a:t>
            </a:r>
            <a:r>
              <a:rPr lang="sk-SK" dirty="0">
                <a:sym typeface="Roboto Mono"/>
              </a:rPr>
              <a:t>, </a:t>
            </a:r>
            <a:r>
              <a:rPr lang="sk-SK" sz="1400" dirty="0">
                <a:latin typeface="Consolas" panose="020B0609020204030204" pitchFamily="49" charset="0"/>
                <a:sym typeface="Roboto Mono"/>
              </a:rPr>
              <a:t>COMMIT</a:t>
            </a:r>
            <a:r>
              <a:rPr lang="sk-SK" dirty="0">
                <a:sym typeface="Roboto Mono"/>
              </a:rPr>
              <a:t>, </a:t>
            </a:r>
            <a:r>
              <a:rPr lang="sk-SK" sz="1400" dirty="0">
                <a:latin typeface="Consolas" panose="020B0609020204030204" pitchFamily="49" charset="0"/>
                <a:sym typeface="Roboto Mono"/>
              </a:rPr>
              <a:t>ROLLBACK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Štandardne DB systémy za transakciu považujú každý SQL príkaz (</a:t>
            </a:r>
            <a:r>
              <a:rPr lang="sk-SK" sz="1200" dirty="0" err="1"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autocommit</a:t>
            </a:r>
            <a:r>
              <a:rPr lang="sk-SK" dirty="0"/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Typický príklad: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Prevod medzi účtami v banke (odpísanie a pripísanie sumy)</a:t>
            </a: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425" name="Google Shape;425;p57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62</a:t>
            </a:fld>
            <a:endParaRPr lang="sk-SK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Príklad – riadenie transakcií (PDO)</a:t>
            </a:r>
          </a:p>
        </p:txBody>
      </p:sp>
      <p:sp>
        <p:nvSpPr>
          <p:cNvPr id="432" name="Google Shape;432;p58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63</a:t>
            </a:fld>
            <a:endParaRPr lang="sk-SK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2EAA8C-8A79-4ACE-AD96-E2A2E2626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94" y="1516862"/>
            <a:ext cx="6724918" cy="2782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100" dirty="0">
                <a:solidFill>
                  <a:srgbClr val="660000"/>
                </a:solidFill>
                <a:latin typeface="Consolas" panose="020B0609020204030204" pitchFamily="49" charset="0"/>
              </a:rPr>
              <a:t>...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Začiatok transakcie, vypnutie automatické</a:t>
            </a:r>
            <a:r>
              <a:rPr kumimoji="0" lang="en-US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ho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potvrdzovania (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autocommit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dbh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beginTransaction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Buď sa do DB vložia všetky záznamy, alebo žiadny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'INSERT INTO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calories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) VALUES (?, ?, ?)'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dbh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calories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sk-SK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Potvrdenie transakcie, opätované zapnutie automatické</a:t>
            </a:r>
            <a:r>
              <a:rPr kumimoji="0" lang="en-US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ho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potvrdzovania (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autocommit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dbh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768DF1-83DD-D8ED-B24C-3F4446D1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Práca s DB vo frameworku </a:t>
            </a:r>
            <a:r>
              <a:rPr lang="sk-SK" dirty="0" err="1"/>
              <a:t>Vaííčko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364ECC3-52C2-33E0-CCB8-B09920C39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3684B84-2B46-5792-57B8-8232DB623D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059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F86155-F244-4BD2-97D0-FB6D4521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Trieda </a:t>
            </a:r>
            <a:r>
              <a:rPr lang="en-US" sz="2800" dirty="0">
                <a:latin typeface="Consolas" panose="020B0609020204030204" pitchFamily="49" charset="0"/>
              </a:rPr>
              <a:t>Connection</a:t>
            </a:r>
            <a:r>
              <a:rPr lang="sk-SK" dirty="0"/>
              <a:t>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EA951C6-F10C-4C9A-BDE4-B092C974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sk-SK" dirty="0"/>
              <a:t>Prístup k databáze</a:t>
            </a:r>
          </a:p>
          <a:p>
            <a:pPr lvl="1"/>
            <a:r>
              <a:rPr lang="sk-SK" dirty="0"/>
              <a:t>Pripojenie sa vykoná automaticky (nie je nutné sa pripájať na DB server)</a:t>
            </a:r>
          </a:p>
          <a:p>
            <a:pPr lvl="1"/>
            <a:r>
              <a:rPr lang="sk-SK" dirty="0"/>
              <a:t>K databáze sa pripojí, keď je to prvý krát potrebné </a:t>
            </a:r>
          </a:p>
          <a:p>
            <a:pPr lvl="1"/>
            <a:r>
              <a:rPr lang="sk-SK" dirty="0"/>
              <a:t>Pripojenie je realizované ako </a:t>
            </a:r>
            <a:r>
              <a:rPr lang="sk-SK" i="1" dirty="0" err="1"/>
              <a:t>singleton</a:t>
            </a:r>
            <a:endParaRPr lang="sk-SK" i="1" dirty="0"/>
          </a:p>
          <a:p>
            <a:r>
              <a:rPr lang="sk-SK" dirty="0"/>
              <a:t>Vykonáva SQL príkazy</a:t>
            </a:r>
          </a:p>
          <a:p>
            <a:r>
              <a:rPr lang="sk-SK" dirty="0"/>
              <a:t>Umožňuje ladenie SQL dopytov</a:t>
            </a:r>
          </a:p>
          <a:p>
            <a:pPr lvl="1"/>
            <a:r>
              <a:rPr lang="sk-SK" dirty="0"/>
              <a:t>Nastavenie v konfigurácii: </a:t>
            </a:r>
          </a:p>
          <a:p>
            <a:pPr lvl="1"/>
            <a:r>
              <a:rPr lang="sk-SK" dirty="0"/>
              <a:t>Pomocná trieda </a:t>
            </a:r>
            <a:r>
              <a:rPr lang="sk-SK" sz="1200" dirty="0" err="1">
                <a:latin typeface="Consolas" panose="020B0609020204030204" pitchFamily="49" charset="0"/>
              </a:rPr>
              <a:t>DebugStatement</a:t>
            </a:r>
            <a:endParaRPr lang="sk-SK" sz="1200" dirty="0">
              <a:latin typeface="Consolas" panose="020B0609020204030204" pitchFamily="49" charset="0"/>
            </a:endParaRPr>
          </a:p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6FEB460-CAE3-451A-AD3B-65CBE99801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65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4DB089-9360-3E04-F2A1-CC53C244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787" y="3639839"/>
            <a:ext cx="2723823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DEBUG_QUERY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705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14966E-FED3-4A51-85EC-B243AEE8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Trieda </a:t>
            </a:r>
            <a:r>
              <a:rPr lang="sk-SK" sz="2800" dirty="0">
                <a:latin typeface="Consolas" panose="020B0609020204030204" pitchFamily="49" charset="0"/>
              </a:rPr>
              <a:t>Model</a:t>
            </a:r>
            <a:r>
              <a:rPr lang="sk-SK" dirty="0"/>
              <a:t>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3CA5740-DB6F-4B52-B550-E2E5D31A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3107353"/>
          </a:xfrm>
        </p:spPr>
        <p:txBody>
          <a:bodyPr/>
          <a:lstStyle/>
          <a:p>
            <a:r>
              <a:rPr lang="sk-SK" dirty="0"/>
              <a:t>Povinný predok pre modely v aplikácii</a:t>
            </a:r>
          </a:p>
          <a:p>
            <a:r>
              <a:rPr lang="sk-SK" dirty="0"/>
              <a:t>Umožňuje vykonávať základné CRUD operácie s modelom</a:t>
            </a:r>
          </a:p>
          <a:p>
            <a:pPr lvl="1"/>
            <a:r>
              <a:rPr lang="sk-SK" dirty="0"/>
              <a:t>Získať záznamy z DB tabuľky priradenej k modelu (aj s </a:t>
            </a:r>
            <a:r>
              <a:rPr lang="sk-SK" sz="1200" dirty="0">
                <a:latin typeface="Consolas" panose="020B0609020204030204" pitchFamily="49" charset="0"/>
              </a:rPr>
              <a:t>WHERE</a:t>
            </a:r>
            <a:r>
              <a:rPr lang="sk-SK" dirty="0"/>
              <a:t> podmienkou</a:t>
            </a:r>
            <a:r>
              <a:rPr lang="en-US" dirty="0"/>
              <a:t>) </a:t>
            </a:r>
            <a:endParaRPr lang="sk-SK" dirty="0"/>
          </a:p>
          <a:p>
            <a:pPr lvl="1"/>
            <a:r>
              <a:rPr lang="sk-SK" dirty="0"/>
              <a:t>Získať jeden záznam z DB tabuľky priradenej k modelu 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U</a:t>
            </a:r>
            <a:r>
              <a:rPr lang="sk-SK" dirty="0"/>
              <a:t>l</a:t>
            </a:r>
            <a:r>
              <a:rPr lang="en-US" dirty="0"/>
              <a:t>o</a:t>
            </a:r>
            <a:r>
              <a:rPr lang="sk-SK" dirty="0"/>
              <a:t>žiť záznam do DB (operácie </a:t>
            </a:r>
            <a:r>
              <a:rPr lang="sk-SK" sz="1200" dirty="0">
                <a:latin typeface="Consolas" panose="020B0609020204030204" pitchFamily="49" charset="0"/>
              </a:rPr>
              <a:t>INSERT</a:t>
            </a:r>
            <a:r>
              <a:rPr lang="sk-SK" dirty="0"/>
              <a:t> a </a:t>
            </a:r>
            <a:r>
              <a:rPr lang="sk-SK" sz="1200" dirty="0">
                <a:latin typeface="Consolas" panose="020B0609020204030204" pitchFamily="49" charset="0"/>
              </a:rPr>
              <a:t>UPDATE</a:t>
            </a:r>
            <a:r>
              <a:rPr lang="sk-SK" dirty="0"/>
              <a:t>)</a:t>
            </a:r>
            <a:endParaRPr lang="sk-SK" sz="1200" dirty="0">
              <a:latin typeface="Consolas" panose="020B0609020204030204" pitchFamily="49" charset="0"/>
            </a:endParaRPr>
          </a:p>
          <a:p>
            <a:pPr lvl="1"/>
            <a:r>
              <a:rPr lang="sk-SK" dirty="0"/>
              <a:t>Vymazať záznam z DB</a:t>
            </a:r>
            <a:endParaRPr lang="sk-SK" sz="1200" dirty="0">
              <a:latin typeface="Consolas" panose="020B0609020204030204" pitchFamily="49" charset="0"/>
            </a:endParaRPr>
          </a:p>
          <a:p>
            <a:r>
              <a:rPr lang="sk-SK" dirty="0"/>
              <a:t>Iné operácie je nutné si implementovať </a:t>
            </a:r>
          </a:p>
          <a:p>
            <a:pPr lvl="1"/>
            <a:r>
              <a:rPr lang="sk-SK" dirty="0"/>
              <a:t>Napr. prepojenie súvisiacich modelov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EDDCEEF-528C-4420-ADE0-A7F812EA1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7503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DB54C7-2CCF-82CE-6E0A-E16F2FBF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Vytváranie vlastných modelov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CDF92A0-B487-5A25-6A6F-B38ED159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894" y="1635371"/>
            <a:ext cx="8272200" cy="2981511"/>
          </a:xfrm>
        </p:spPr>
        <p:txBody>
          <a:bodyPr/>
          <a:lstStyle/>
          <a:p>
            <a:r>
              <a:rPr lang="sk-SK" dirty="0"/>
              <a:t>Musia sa nachádzať v adresári </a:t>
            </a:r>
            <a:r>
              <a:rPr lang="en-US" sz="1400" dirty="0">
                <a:latin typeface="Consolas" panose="020B0609020204030204" pitchFamily="49" charset="0"/>
              </a:rPr>
              <a:t>Models</a:t>
            </a:r>
          </a:p>
          <a:p>
            <a:pPr lvl="1"/>
            <a:r>
              <a:rPr lang="sk-SK" dirty="0"/>
              <a:t>Nutné, aby bol potomkom triedy </a:t>
            </a:r>
            <a:r>
              <a:rPr lang="sk-SK" sz="1200" dirty="0" err="1">
                <a:latin typeface="Consolas" panose="020B0609020204030204" pitchFamily="49" charset="0"/>
              </a:rPr>
              <a:t>App</a:t>
            </a:r>
            <a:r>
              <a:rPr lang="en-US" sz="1200" dirty="0">
                <a:latin typeface="Consolas" panose="020B0609020204030204" pitchFamily="49" charset="0"/>
              </a:rPr>
              <a:t>\Core\Model</a:t>
            </a:r>
            <a:endParaRPr lang="sk-SK" sz="1200" dirty="0">
              <a:latin typeface="Consolas" panose="020B0609020204030204" pitchFamily="49" charset="0"/>
            </a:endParaRPr>
          </a:p>
          <a:p>
            <a:r>
              <a:rPr lang="en-US" dirty="0"/>
              <a:t>Model </a:t>
            </a:r>
            <a:r>
              <a:rPr lang="sk-SK" dirty="0"/>
              <a:t>musí mať konštruktor bez parametrov (alebo žiadny)</a:t>
            </a:r>
            <a:endParaRPr lang="en-US" dirty="0"/>
          </a:p>
          <a:p>
            <a:r>
              <a:rPr lang="sk-SK" dirty="0"/>
              <a:t>Atribúty modelov musia byť</a:t>
            </a:r>
            <a:r>
              <a:rPr lang="en-US" dirty="0"/>
              <a:t> </a:t>
            </a:r>
            <a:r>
              <a:rPr lang="sk-SK" dirty="0"/>
              <a:t>označené </a:t>
            </a:r>
            <a:r>
              <a:rPr lang="en-US" sz="1400" b="1" dirty="0">
                <a:latin typeface="Consolas" panose="020B0609020204030204" pitchFamily="49" charset="0"/>
              </a:rPr>
              <a:t>protected</a:t>
            </a:r>
            <a:r>
              <a:rPr lang="en-US" b="1" dirty="0"/>
              <a:t>!</a:t>
            </a:r>
            <a:endParaRPr lang="sk-SK" b="1" dirty="0"/>
          </a:p>
          <a:p>
            <a:pPr lvl="1"/>
            <a:r>
              <a:rPr lang="sk-SK" dirty="0"/>
              <a:t>Primárny kľúč je vhodné pomenovať </a:t>
            </a:r>
            <a:r>
              <a:rPr lang="sk-SK" sz="1200" dirty="0">
                <a:latin typeface="Consolas" panose="020B0609020204030204" pitchFamily="49" charset="0"/>
              </a:rPr>
              <a:t>id</a:t>
            </a:r>
            <a:r>
              <a:rPr lang="sk-SK" dirty="0"/>
              <a:t>, inak je potrebné prekryť metódu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getPkColumnName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endParaRPr lang="sk-SK" sz="1200" dirty="0"/>
          </a:p>
          <a:p>
            <a:r>
              <a:rPr lang="sk-SK" dirty="0"/>
              <a:t>Konvencie:</a:t>
            </a:r>
          </a:p>
          <a:p>
            <a:pPr lvl="1"/>
            <a:r>
              <a:rPr lang="sk-SK" dirty="0"/>
              <a:t>Názov tabuľky v DB by mal byť v angličtine a v množnom čísle (len malé písmená)</a:t>
            </a:r>
          </a:p>
          <a:p>
            <a:pPr lvl="1"/>
            <a:r>
              <a:rPr lang="sk-SK" dirty="0"/>
              <a:t>Názov triedy by mal byť v angličtine a v jednotnom čísle</a:t>
            </a:r>
          </a:p>
          <a:p>
            <a:pPr lvl="1"/>
            <a:r>
              <a:rPr lang="sk-SK" dirty="0"/>
              <a:t>Potom nie je v modeli nutné prekryť metódu vracajúcu meno tabuľky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getTableName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endParaRPr lang="sk-SK" sz="1200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BB00786-9890-F6D7-8D4E-14B4374EAC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8300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B91840-E35C-3CE8-E80B-1DDC89FD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implementácie modelu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A767AE3-00D5-F3A6-A43C-1DCB84B6F7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68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4EC0E-E66A-39BF-9617-659B6C2B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49" y="1395161"/>
            <a:ext cx="7028829" cy="3239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sk-SK" sz="1000" dirty="0">
                <a:solidFill>
                  <a:srgbClr val="0033B3"/>
                </a:solidFill>
                <a:latin typeface="Consolas" panose="020B0609020204030204" pitchFamily="49" charset="0"/>
              </a:rPr>
              <a:t>?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kumimoji="0" lang="en-US" altLang="sk-SK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sk-SK" sz="1000" dirty="0">
                <a:solidFill>
                  <a:srgbClr val="871094"/>
                </a:solidFill>
                <a:latin typeface="Consolas" panose="020B0609020204030204" pitchFamily="49" charset="0"/>
              </a:rPr>
              <a:t>= </a:t>
            </a:r>
            <a:r>
              <a:rPr lang="en-US" altLang="sk-SK" sz="1000" dirty="0">
                <a:latin typeface="Consolas" panose="020B0609020204030204" pitchFamily="49" charset="0"/>
              </a:rPr>
              <a:t>null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sk-SK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sk-SK" sz="1000" dirty="0">
                <a:solidFill>
                  <a:srgbClr val="0033B3"/>
                </a:solidFill>
                <a:latin typeface="Consolas" panose="020B0609020204030204" pitchFamily="49" charset="0"/>
              </a:rPr>
              <a:t>string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sk-SK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sk-SK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sk-SK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sk-SK" sz="1000" dirty="0">
                <a:solidFill>
                  <a:srgbClr val="0033B3"/>
                </a:solidFill>
                <a:latin typeface="Consolas" panose="020B0609020204030204" pitchFamily="49" charset="0"/>
              </a:rPr>
              <a:t>?int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sk-SK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n-US" altLang="sk-SK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sk-SK" sz="1000" dirty="0">
                <a:solidFill>
                  <a:srgbClr val="0033B3"/>
                </a:solidFill>
                <a:latin typeface="Consolas" panose="020B0609020204030204" pitchFamily="49" charset="0"/>
              </a:rPr>
              <a:t>?</a:t>
            </a:r>
            <a:r>
              <a:rPr kumimoji="0" lang="en-US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string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$text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$text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000" dirty="0">
                <a:solidFill>
                  <a:srgbClr val="080808"/>
                </a:solidFill>
                <a:latin typeface="Consolas" panose="020B0609020204030204" pitchFamily="49" charset="0"/>
              </a:rPr>
              <a:t>    ... </a:t>
            </a:r>
            <a:endParaRPr kumimoji="0" lang="sk-SK" altLang="sk-SK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sk-SK" altLang="sk-SK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CFB4930-E3FE-7ED0-6F1C-B4215D892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896"/>
            <a:ext cx="6621864" cy="2734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3539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DF435C-79A7-AA67-982E-34C49046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Načítavanie záznamov z DB 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8A2D056-9FC7-D564-510E-4F9C59CF4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Všetky operácie sa vykonávajú zvyčajne v modeli</a:t>
            </a:r>
          </a:p>
          <a:p>
            <a:pPr lvl="1"/>
            <a:r>
              <a:rPr lang="sk-SK" dirty="0"/>
              <a:t>Načítanie jedného záznamu z DB na základe primárneho kľúča (vráti jednu inštanciu modelu)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Načítanie všetkých záznamov  z DB (vráti pole modelov)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Načítanie záznamov vyhovujúcich nejakej podmienke (vráti pole modelov)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Načítanie záznamov vyhovujúcich nejakej podmienke s utriedením (vráti pole modelov)</a:t>
            </a:r>
          </a:p>
          <a:p>
            <a:pPr lvl="1"/>
            <a:endParaRPr lang="sk-SK" dirty="0"/>
          </a:p>
          <a:p>
            <a:pPr marL="615950" lvl="1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8783204-39A4-3829-9164-DA59FEBE17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69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4DF57B-3BE2-F6B8-5D38-EA29435CC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576" y="2367220"/>
            <a:ext cx="2542233" cy="2734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sk-SK" altLang="sk-SK" sz="1100" dirty="0">
                <a:solidFill>
                  <a:srgbClr val="660000"/>
                </a:solidFill>
                <a:latin typeface="Consolas" panose="020B0609020204030204" pitchFamily="49" charset="0"/>
              </a:rPr>
              <a:t>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ost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getOne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A1E4E49-3C4B-2429-9773-F918346F6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576" y="3014772"/>
            <a:ext cx="2080009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4C5C83E-20C6-EAAF-1079-8A520E965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576" y="3578250"/>
            <a:ext cx="3547068" cy="2734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'title=?'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$title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]);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CA2AC5-3CC5-4AAB-D1AE-93A42BF76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576" y="4194307"/>
            <a:ext cx="4572000" cy="2734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'title=?'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$title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'title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8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Základné</a:t>
            </a:r>
            <a:r>
              <a:rPr lang="en-US" dirty="0"/>
              <a:t> </a:t>
            </a:r>
            <a:r>
              <a:rPr lang="sk-SK" dirty="0"/>
              <a:t>formulárové elementy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435900" y="1635375"/>
            <a:ext cx="8272200" cy="3063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Jednoriadkový text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Značka </a:t>
            </a:r>
            <a:endParaRPr lang="sk-SK" dirty="0"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Atribúty </a:t>
            </a:r>
            <a:r>
              <a:rPr lang="sk-SK" sz="12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  <a:sym typeface="Roboto Mono"/>
              </a:rPr>
              <a:t>maxlength</a:t>
            </a:r>
            <a:r>
              <a:rPr lang="sk-SK" dirty="0"/>
              <a:t> a </a:t>
            </a:r>
            <a:r>
              <a:rPr lang="sk-SK" sz="12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  <a:sym typeface="Roboto Mono"/>
              </a:rPr>
              <a:t>size</a:t>
            </a:r>
            <a:endParaRPr lang="sk-SK" sz="1200" dirty="0">
              <a:solidFill>
                <a:srgbClr val="0033B3"/>
              </a:solidFill>
              <a:latin typeface="Consolas" panose="020B0609020204030204" pitchFamily="49" charset="0"/>
              <a:cs typeface="Arial"/>
              <a:sym typeface="Roboto Mon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br>
              <a:rPr lang="sk-SK" dirty="0"/>
            </a:br>
            <a:endParaRPr lang="sk-SK" dirty="0"/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Heslo </a:t>
            </a: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Značka </a:t>
            </a:r>
            <a:endParaRPr lang="sk-SK" dirty="0">
              <a:latin typeface="Consolas" panose="020B0609020204030204" pitchFamily="49" charset="0"/>
              <a:ea typeface="Roboto Mono"/>
              <a:sym typeface="Roboto Mono"/>
            </a:endParaRP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Atribúty </a:t>
            </a:r>
            <a:r>
              <a:rPr lang="sk-SK" sz="12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  <a:sym typeface="Roboto Mono"/>
              </a:rPr>
              <a:t>maxlength</a:t>
            </a:r>
            <a:r>
              <a:rPr lang="sk-SK" dirty="0"/>
              <a:t> a </a:t>
            </a:r>
            <a:r>
              <a:rPr lang="sk-SK" sz="12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</a:rPr>
              <a:t>size</a:t>
            </a:r>
            <a:endParaRPr lang="sk-SK" sz="1200" dirty="0">
              <a:solidFill>
                <a:srgbClr val="0033B3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7</a:t>
            </a:fld>
            <a:endParaRPr lang="sk-SK" dirty="0"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525" y="2561545"/>
            <a:ext cx="2260051" cy="35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575" y="4016351"/>
            <a:ext cx="2170662" cy="3575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FDDFDE-D106-47C2-8892-93E0DAF8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52" y="2002870"/>
            <a:ext cx="485742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="text"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="email"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="meno@server.sk"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FC2DA86-ADF8-4B3A-9192-FD2D04B3F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52" y="3467049"/>
            <a:ext cx="400782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="heslo"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=""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191BEF-DDBA-733B-3A14-78DA1CA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Ukladanie</a:t>
            </a:r>
            <a:r>
              <a:rPr lang="en-US" dirty="0"/>
              <a:t> </a:t>
            </a:r>
            <a:r>
              <a:rPr lang="sk-SK" dirty="0"/>
              <a:t>a mazanie záznamov v DB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B7C5813-4E12-0B01-8AB3-725AC755F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Ukladanie a úprava záznamov</a:t>
            </a:r>
          </a:p>
          <a:p>
            <a:pPr lvl="1"/>
            <a:r>
              <a:rPr lang="sk-SK" dirty="0"/>
              <a:t>Spoločná metóda </a:t>
            </a:r>
            <a:r>
              <a:rPr lang="en-US" sz="1200" dirty="0">
                <a:latin typeface="Consolas" panose="020B0609020204030204" pitchFamily="49" charset="0"/>
              </a:rPr>
              <a:t>save</a:t>
            </a:r>
            <a:r>
              <a:rPr lang="sk-SK" sz="1200" dirty="0">
                <a:latin typeface="Consolas" panose="020B0609020204030204" pitchFamily="49" charset="0"/>
              </a:rPr>
              <a:t>()</a:t>
            </a:r>
            <a:r>
              <a:rPr lang="sk-SK" dirty="0"/>
              <a:t> pre vkladanie (</a:t>
            </a:r>
            <a:r>
              <a:rPr lang="sk-SK" sz="1200" dirty="0">
                <a:latin typeface="Consolas" panose="020B0609020204030204" pitchFamily="49" charset="0"/>
              </a:rPr>
              <a:t>INSERT</a:t>
            </a:r>
            <a:r>
              <a:rPr lang="sk-SK" dirty="0"/>
              <a:t>) a úpravu (</a:t>
            </a:r>
            <a:r>
              <a:rPr lang="sk-SK" sz="1200" dirty="0">
                <a:latin typeface="Consolas" panose="020B0609020204030204" pitchFamily="49" charset="0"/>
              </a:rPr>
              <a:t>UPDATE</a:t>
            </a:r>
            <a:r>
              <a:rPr lang="sk-SK" dirty="0"/>
              <a:t>) záznamov</a:t>
            </a:r>
          </a:p>
          <a:p>
            <a:pPr lvl="1"/>
            <a:r>
              <a:rPr lang="sk-SK" dirty="0"/>
              <a:t>Ak sa primárny kľúč (atribút modelu) </a:t>
            </a:r>
            <a:r>
              <a:rPr lang="sk-SK" b="1" dirty="0"/>
              <a:t>rovná</a:t>
            </a:r>
            <a:r>
              <a:rPr lang="sk-SK" dirty="0"/>
              <a:t>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sk-SK" dirty="0"/>
              <a:t>, vykoná sa vloženie záznamu (</a:t>
            </a:r>
            <a:r>
              <a:rPr lang="sk-SK" sz="1200" dirty="0">
                <a:latin typeface="Consolas" panose="020B0609020204030204" pitchFamily="49" charset="0"/>
              </a:rPr>
              <a:t>INSERT</a:t>
            </a:r>
            <a:r>
              <a:rPr lang="sk-SK" dirty="0"/>
              <a:t>)</a:t>
            </a:r>
            <a:endParaRPr lang="sk-SK" baseline="30000" dirty="0"/>
          </a:p>
          <a:p>
            <a:pPr lvl="2"/>
            <a:r>
              <a:rPr lang="sk-SK" dirty="0"/>
              <a:t>Po vložení záznamu sa atribút primárneho kľúča modelu nastaví na primárny kľúč v nového záznamu v DB</a:t>
            </a:r>
          </a:p>
          <a:p>
            <a:pPr lvl="1"/>
            <a:r>
              <a:rPr lang="sk-SK" dirty="0"/>
              <a:t>Ak je primárny kľúč (atribút modelu) </a:t>
            </a:r>
            <a:r>
              <a:rPr lang="sk-SK" b="1" dirty="0"/>
              <a:t>nerovná</a:t>
            </a:r>
            <a:r>
              <a:rPr lang="sk-SK" dirty="0"/>
              <a:t>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sk-SK" dirty="0"/>
              <a:t>, vykoná sa úprava záznamu (</a:t>
            </a:r>
            <a:r>
              <a:rPr lang="sk-SK" sz="1200" dirty="0">
                <a:latin typeface="Consolas" panose="020B0609020204030204" pitchFamily="49" charset="0"/>
              </a:rPr>
              <a:t>UPDATE</a:t>
            </a:r>
            <a:r>
              <a:rPr lang="sk-SK" dirty="0"/>
              <a:t>)</a:t>
            </a:r>
          </a:p>
          <a:p>
            <a:pPr lvl="1"/>
            <a:endParaRPr lang="sk-SK" dirty="0"/>
          </a:p>
          <a:p>
            <a:r>
              <a:rPr lang="sk-SK" dirty="0"/>
              <a:t>Mazanie záznamu</a:t>
            </a:r>
          </a:p>
          <a:p>
            <a:pPr lvl="1"/>
            <a:r>
              <a:rPr lang="sk-SK" dirty="0"/>
              <a:t>Metóda </a:t>
            </a:r>
            <a:r>
              <a:rPr lang="en-US" sz="1200" dirty="0">
                <a:latin typeface="Consolas" panose="020B0609020204030204" pitchFamily="49" charset="0"/>
              </a:rPr>
              <a:t>delete</a:t>
            </a:r>
            <a:r>
              <a:rPr lang="sk-SK" sz="1200" dirty="0">
                <a:latin typeface="Consolas" panose="020B0609020204030204" pitchFamily="49" charset="0"/>
              </a:rPr>
              <a:t>()</a:t>
            </a:r>
          </a:p>
          <a:p>
            <a:pPr marL="615950" lvl="1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1B2772B-C59B-6CE9-F6B7-D18BB6E5F4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70</a:t>
            </a:fld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4DF0EB2-F322-2069-3DB4-40F817927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382" y="3237031"/>
            <a:ext cx="1261884" cy="2734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sk-SK" altLang="sk-SK" sz="1100" dirty="0">
                <a:solidFill>
                  <a:srgbClr val="660000"/>
                </a:solidFill>
                <a:latin typeface="Consolas" panose="020B0609020204030204" pitchFamily="49" charset="0"/>
              </a:rPr>
              <a:t>p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ost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FD95191-EB88-96B4-74EB-D23C4DB9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382" y="4176033"/>
            <a:ext cx="2351314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$post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674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191BEF-DDBA-733B-3A14-78DA1CA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Komplikovanejšie SQL dopyty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B7C5813-4E12-0B01-8AB3-725AC755F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DB vrstva FW priamo nepodporuje iné SQL dopyty </a:t>
            </a:r>
          </a:p>
          <a:p>
            <a:pPr lvl="1"/>
            <a:r>
              <a:rPr lang="sk-SK" dirty="0"/>
              <a:t>napr. </a:t>
            </a:r>
            <a:r>
              <a:rPr lang="sk-SK" sz="1200" dirty="0">
                <a:latin typeface="Consolas" panose="020B0609020204030204" pitchFamily="49" charset="0"/>
              </a:rPr>
              <a:t>JOIN</a:t>
            </a:r>
            <a:r>
              <a:rPr lang="sk-SK" dirty="0"/>
              <a:t>, </a:t>
            </a:r>
            <a:r>
              <a:rPr lang="sk-SK" sz="1200" dirty="0">
                <a:latin typeface="Consolas" panose="020B0609020204030204" pitchFamily="49" charset="0"/>
              </a:rPr>
              <a:t>HAVING</a:t>
            </a:r>
            <a:r>
              <a:rPr lang="sk-SK" dirty="0"/>
              <a:t>, </a:t>
            </a:r>
            <a:r>
              <a:rPr lang="sk-SK" sz="1200" dirty="0">
                <a:latin typeface="Consolas" panose="020B0609020204030204" pitchFamily="49" charset="0"/>
              </a:rPr>
              <a:t>UNION</a:t>
            </a:r>
            <a:r>
              <a:rPr lang="en-US" dirty="0"/>
              <a:t>, </a:t>
            </a:r>
            <a:r>
              <a:rPr lang="en-US" sz="1200" dirty="0">
                <a:latin typeface="Consolas" panose="020B0609020204030204" pitchFamily="49" charset="0"/>
              </a:rPr>
              <a:t>GROUP</a:t>
            </a:r>
            <a:r>
              <a:rPr lang="en-US" dirty="0"/>
              <a:t> </a:t>
            </a:r>
            <a:r>
              <a:rPr lang="en-US" sz="1200" dirty="0">
                <a:latin typeface="Consolas" panose="020B0609020204030204" pitchFamily="49" charset="0"/>
              </a:rPr>
              <a:t>BY</a:t>
            </a:r>
            <a:r>
              <a:rPr lang="sk-SK" dirty="0"/>
              <a:t> a pod.</a:t>
            </a:r>
          </a:p>
          <a:p>
            <a:r>
              <a:rPr lang="sk-SK" sz="1400" dirty="0">
                <a:latin typeface="Consolas" panose="020B0609020204030204" pitchFamily="49" charset="0"/>
              </a:rPr>
              <a:t>JOIN</a:t>
            </a:r>
            <a:r>
              <a:rPr lang="sk-SK" dirty="0"/>
              <a:t> možné vyriešiť na úrovni OOP (asociácia, kompozícia)</a:t>
            </a:r>
          </a:p>
          <a:p>
            <a:r>
              <a:rPr lang="sk-SK" dirty="0"/>
              <a:t>Nie je implementovaná podpora transakcií a uložených procedúr</a:t>
            </a:r>
          </a:p>
          <a:p>
            <a:r>
              <a:rPr lang="sk-SK" dirty="0"/>
              <a:t>Všetky tieto operácie je možné si implementovať, keďže máte k dispozícii spojenie na DB 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1B2772B-C59B-6CE9-F6B7-D18BB6E5F4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71</a:t>
            </a:fld>
            <a:endParaRPr lang="en-GB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D5B418-E760-2ED0-FA07-15C531DD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50" y="3203335"/>
            <a:ext cx="6724918" cy="10454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sk-SK" sz="1100" dirty="0">
                <a:latin typeface="Consolas" panose="020B0609020204030204" pitchFamily="49" charset="0"/>
              </a:rPr>
              <a:t>Model::</a:t>
            </a:r>
            <a:r>
              <a:rPr lang="en-US" altLang="sk-SK" sz="1100" dirty="0" err="1">
                <a:solidFill>
                  <a:srgbClr val="00627A"/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sk-SK" sz="1100" dirty="0">
                <a:latin typeface="Consolas" panose="020B0609020204030204" pitchFamily="49" charset="0"/>
              </a:rPr>
              <a:t>()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"SELECT MAX(id) AS MAX_POST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FETCH_ASSOC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$</a:t>
            </a:r>
            <a:r>
              <a:rPr kumimoji="0" lang="sk-SK" altLang="sk-SK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['MAX_POST</a:t>
            </a:r>
            <a:r>
              <a:rPr kumimoji="0" lang="en-US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kumimoji="0" lang="sk-SK" altLang="sk-SK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'] obsahuje výsledok</a:t>
            </a:r>
            <a:endParaRPr kumimoji="0" lang="en-US" altLang="sk-SK" sz="11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sk-SK" sz="1100" i="1" dirty="0">
                <a:solidFill>
                  <a:srgbClr val="8C8C8C"/>
                </a:solidFill>
                <a:latin typeface="Consolas" panose="020B0609020204030204" pitchFamily="49" charset="0"/>
              </a:rPr>
              <a:t>...</a:t>
            </a: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3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Zaškrtávacie a prepínacie polia</a:t>
            </a:r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00" cy="2758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30200" algn="l" rtl="0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Zaškrtávacie pole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sz="1200" dirty="0">
                <a:latin typeface="Roboto Mono"/>
                <a:ea typeface="Roboto Mono"/>
                <a:cs typeface="Roboto Mono"/>
                <a:sym typeface="Roboto Mono"/>
              </a:rPr>
              <a:t>Typ </a:t>
            </a:r>
            <a:r>
              <a:rPr lang="sk-SK" sz="1200" dirty="0" err="1">
                <a:solidFill>
                  <a:srgbClr val="067D17"/>
                </a:solidFill>
                <a:latin typeface="Consolas" panose="020B0609020204030204" pitchFamily="49" charset="0"/>
                <a:cs typeface="Arial"/>
                <a:sym typeface="Roboto Mono"/>
              </a:rPr>
              <a:t>checkbox</a:t>
            </a:r>
            <a:endParaRPr lang="sk-SK" sz="1200" dirty="0">
              <a:solidFill>
                <a:srgbClr val="067D17"/>
              </a:solidFill>
              <a:latin typeface="Consolas" panose="020B0609020204030204" pitchFamily="49" charset="0"/>
              <a:cs typeface="Arial"/>
              <a:sym typeface="Roboto Mon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Atribút </a:t>
            </a:r>
            <a:r>
              <a:rPr lang="sk-SK" sz="12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  <a:sym typeface="Roboto Mono"/>
              </a:rPr>
              <a:t>checked</a:t>
            </a:r>
            <a:endParaRPr lang="sk-SK" sz="1200" dirty="0">
              <a:solidFill>
                <a:srgbClr val="0033B3"/>
              </a:solidFill>
              <a:latin typeface="Consolas" panose="020B0609020204030204" pitchFamily="49" charset="0"/>
              <a:cs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br>
              <a:rPr lang="sk-SK" dirty="0"/>
            </a:br>
            <a:endParaRPr lang="sk-SK" dirty="0"/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sk-SK" dirty="0"/>
              <a:t>Prepínacie pole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Typ </a:t>
            </a:r>
            <a:r>
              <a:rPr lang="sk-SK" sz="1200" dirty="0" err="1">
                <a:solidFill>
                  <a:srgbClr val="067D17"/>
                </a:solidFill>
                <a:latin typeface="Consolas" panose="020B0609020204030204" pitchFamily="49" charset="0"/>
                <a:cs typeface="Arial"/>
              </a:rPr>
              <a:t>radio</a:t>
            </a:r>
            <a:r>
              <a:rPr lang="sk-SK" dirty="0"/>
              <a:t>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k-SK" dirty="0"/>
              <a:t>Atribút </a:t>
            </a:r>
            <a:r>
              <a:rPr lang="sk-SK" sz="1200" dirty="0" err="1">
                <a:solidFill>
                  <a:srgbClr val="0033B3"/>
                </a:solidFill>
                <a:latin typeface="Consolas" panose="020B0609020204030204" pitchFamily="49" charset="0"/>
                <a:cs typeface="Arial"/>
                <a:sym typeface="Roboto Mono"/>
              </a:rPr>
              <a:t>checked</a:t>
            </a:r>
            <a:endParaRPr lang="sk-SK" sz="1200" dirty="0">
              <a:solidFill>
                <a:srgbClr val="0033B3"/>
              </a:solidFill>
              <a:latin typeface="Consolas" panose="020B0609020204030204" pitchFamily="49" charset="0"/>
              <a:cs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lang="sk-SK" dirty="0"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8</a:t>
            </a:fld>
            <a:endParaRPr lang="sk-SK" dirty="0"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094" y="2436309"/>
            <a:ext cx="1843900" cy="3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411" y="4113733"/>
            <a:ext cx="2918735" cy="32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45D090-77C2-4AD0-918E-45850F775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343" y="2014991"/>
            <a:ext cx="511229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novinky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ano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checked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200" dirty="0">
                <a:solidFill>
                  <a:srgbClr val="080808"/>
                </a:solidFill>
                <a:latin typeface="Consolas" panose="020B0609020204030204" pitchFamily="49" charset="0"/>
              </a:rPr>
              <a:t>Posielať novinky cez e-mail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D7E738-B817-49EB-BB30-BA879FD4F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343" y="3443546"/>
            <a:ext cx="604684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="znalosti"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sk-SK" altLang="sk-SK" sz="1200" dirty="0" err="1">
                <a:solidFill>
                  <a:srgbClr val="067D17"/>
                </a:solidFill>
                <a:latin typeface="Consolas" panose="020B0609020204030204" pitchFamily="49" charset="0"/>
              </a:rPr>
              <a:t>zaciatocnik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&gt;začiatočník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="znalosti"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pokrocily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&gt;pokročilý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sk-SK" altLang="sk-SK" sz="1200" dirty="0">
                <a:solidFill>
                  <a:srgbClr val="067D17"/>
                </a:solidFill>
                <a:latin typeface="Consolas" panose="020B0609020204030204" pitchFamily="49" charset="0"/>
              </a:rPr>
              <a:t>znalosti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="exp</a:t>
            </a:r>
            <a:r>
              <a:rPr lang="sk-SK" altLang="sk-SK" sz="1200" dirty="0">
                <a:solidFill>
                  <a:srgbClr val="067D17"/>
                </a:solidFill>
                <a:latin typeface="Consolas" panose="020B0609020204030204" pitchFamily="49" charset="0"/>
              </a:rPr>
              <a:t>ert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checked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&gt;expert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lvl="0"/>
            <a:r>
              <a:rPr lang="sk-SK" dirty="0"/>
              <a:t>Ďalšie elementy typu </a:t>
            </a:r>
            <a:r>
              <a:rPr lang="en-US" sz="2800" dirty="0">
                <a:latin typeface="Consolas" panose="020B0609020204030204" pitchFamily="49" charset="0"/>
              </a:rPr>
              <a:t>input</a:t>
            </a:r>
            <a:r>
              <a:rPr lang="sk-SK" dirty="0"/>
              <a:t> (HTML5)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435899" y="1635375"/>
            <a:ext cx="8458069" cy="3063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sk-SK" dirty="0"/>
              <a:t>Farba: </a:t>
            </a:r>
            <a:r>
              <a:rPr lang="sk-SK" altLang="sk-SK" sz="1400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sk-SK" altLang="sk-SK" sz="14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sk-SK" altLang="sk-SK" sz="1400" dirty="0" err="1">
                <a:solidFill>
                  <a:srgbClr val="067D17"/>
                </a:solidFill>
                <a:latin typeface="Consolas" panose="020B0609020204030204" pitchFamily="49" charset="0"/>
              </a:rPr>
              <a:t>color</a:t>
            </a:r>
            <a:r>
              <a:rPr lang="sk-SK" altLang="sk-SK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endParaRPr lang="sk-SK" altLang="sk-SK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/>
            <a:r>
              <a:rPr lang="sk-SK" dirty="0"/>
              <a:t>Dátum: </a:t>
            </a:r>
            <a:r>
              <a:rPr lang="sk-SK" altLang="sk-SK" sz="1400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sk-SK" altLang="sk-SK" sz="14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sk-SK" altLang="sk-SK" sz="1400" dirty="0" err="1">
                <a:solidFill>
                  <a:srgbClr val="067D17"/>
                </a:solidFill>
                <a:latin typeface="Consolas" panose="020B0609020204030204" pitchFamily="49" charset="0"/>
              </a:rPr>
              <a:t>date</a:t>
            </a:r>
            <a:r>
              <a:rPr lang="sk-SK" altLang="sk-SK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sk-SK" dirty="0"/>
              <a:t>Čas: </a:t>
            </a:r>
            <a:r>
              <a:rPr lang="sk-SK" altLang="sk-SK" sz="1400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sk-SK" altLang="sk-SK" sz="14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sk-SK" altLang="sk-SK" sz="1400" dirty="0" err="1">
                <a:solidFill>
                  <a:srgbClr val="067D17"/>
                </a:solidFill>
                <a:latin typeface="Consolas" panose="020B0609020204030204" pitchFamily="49" charset="0"/>
              </a:rPr>
              <a:t>time</a:t>
            </a:r>
            <a:r>
              <a:rPr lang="sk-SK" altLang="sk-SK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endParaRPr lang="sk-SK" sz="1400" dirty="0">
              <a:latin typeface="Consolas" panose="020B0609020204030204" pitchFamily="49" charset="0"/>
            </a:endParaRPr>
          </a:p>
          <a:p>
            <a:r>
              <a:rPr lang="sk-SK" dirty="0"/>
              <a:t>Email: </a:t>
            </a:r>
            <a:r>
              <a:rPr lang="sk-SK" altLang="sk-SK" sz="1400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sk-SK" altLang="sk-SK" sz="1400" dirty="0">
                <a:solidFill>
                  <a:srgbClr val="067D17"/>
                </a:solidFill>
                <a:latin typeface="Consolas" panose="020B0609020204030204" pitchFamily="49" charset="0"/>
              </a:rPr>
              <a:t>="email"</a:t>
            </a:r>
            <a:endParaRPr lang="sk-SK" sz="1400" dirty="0">
              <a:latin typeface="Consolas" panose="020B0609020204030204" pitchFamily="49" charset="0"/>
            </a:endParaRPr>
          </a:p>
          <a:p>
            <a:r>
              <a:rPr lang="sk-SK" dirty="0"/>
              <a:t>Číslo: </a:t>
            </a:r>
            <a:r>
              <a:rPr lang="sk-SK" altLang="sk-SK" sz="1400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sk-SK" altLang="sk-SK" sz="14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sk-SK" altLang="sk-SK" sz="1400" dirty="0" err="1">
                <a:solidFill>
                  <a:srgbClr val="067D17"/>
                </a:solidFill>
                <a:latin typeface="Consolas" panose="020B0609020204030204" pitchFamily="49" charset="0"/>
              </a:rPr>
              <a:t>number</a:t>
            </a:r>
            <a:r>
              <a:rPr lang="sk-SK" altLang="sk-SK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endParaRPr lang="sk-SK" sz="1400" dirty="0">
              <a:latin typeface="Consolas" panose="020B0609020204030204" pitchFamily="49" charset="0"/>
            </a:endParaRPr>
          </a:p>
          <a:p>
            <a:r>
              <a:rPr lang="sk-SK" dirty="0"/>
              <a:t>Rozsah: </a:t>
            </a:r>
            <a:r>
              <a:rPr lang="sk-SK" altLang="sk-SK" sz="1400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sk-SK" altLang="sk-SK" sz="14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sk-SK" altLang="sk-SK" sz="1400" dirty="0" err="1">
                <a:solidFill>
                  <a:srgbClr val="067D17"/>
                </a:solidFill>
                <a:latin typeface="Consolas" panose="020B0609020204030204" pitchFamily="49" charset="0"/>
              </a:rPr>
              <a:t>range</a:t>
            </a:r>
            <a:r>
              <a:rPr lang="sk-SK" altLang="sk-SK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endParaRPr lang="sk-SK" sz="1400" dirty="0"/>
          </a:p>
          <a:p>
            <a:r>
              <a:rPr lang="sk-SK" dirty="0"/>
              <a:t>Telefón: </a:t>
            </a:r>
            <a:r>
              <a:rPr lang="sk-SK" altLang="sk-SK" sz="1400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sk-SK" altLang="sk-SK" sz="14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sk-SK" altLang="sk-SK" sz="1400" dirty="0" err="1">
                <a:solidFill>
                  <a:srgbClr val="067D17"/>
                </a:solidFill>
                <a:latin typeface="Consolas" panose="020B0609020204030204" pitchFamily="49" charset="0"/>
              </a:rPr>
              <a:t>tel</a:t>
            </a:r>
            <a:r>
              <a:rPr lang="sk-SK" altLang="sk-SK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endParaRPr lang="sk-SK" sz="1400" dirty="0"/>
          </a:p>
          <a:p>
            <a:r>
              <a:rPr lang="sk-SK" dirty="0"/>
              <a:t>URL: </a:t>
            </a:r>
            <a:r>
              <a:rPr lang="sk-SK" altLang="sk-SK" sz="1400" dirty="0">
                <a:solidFill>
                  <a:srgbClr val="174AD4"/>
                </a:solidFill>
                <a:latin typeface="Consolas" panose="020B0609020204030204" pitchFamily="49" charset="0"/>
              </a:rPr>
              <a:t>type</a:t>
            </a:r>
            <a:r>
              <a:rPr lang="sk-SK" altLang="sk-SK" sz="1400" dirty="0">
                <a:solidFill>
                  <a:srgbClr val="067D17"/>
                </a:solidFill>
                <a:latin typeface="Consolas" panose="020B0609020204030204" pitchFamily="49" charset="0"/>
              </a:rPr>
              <a:t>="</a:t>
            </a:r>
            <a:r>
              <a:rPr lang="sk-SK" altLang="sk-SK" sz="1400" dirty="0" err="1">
                <a:solidFill>
                  <a:srgbClr val="067D17"/>
                </a:solidFill>
                <a:latin typeface="Consolas" panose="020B0609020204030204" pitchFamily="49" charset="0"/>
              </a:rPr>
              <a:t>url</a:t>
            </a:r>
            <a:r>
              <a:rPr lang="sk-SK" altLang="sk-SK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endParaRPr lang="sk-SK" sz="1400" dirty="0">
              <a:latin typeface="Consolas" panose="020B0609020204030204" pitchFamily="49" charset="0"/>
            </a:endParaRPr>
          </a:p>
          <a:p>
            <a:pPr lvl="0">
              <a:spcBef>
                <a:spcPts val="600"/>
              </a:spcBef>
            </a:pPr>
            <a:r>
              <a:rPr lang="sk-SK" dirty="0"/>
              <a:t>Niektoré ďalšie typy: </a:t>
            </a:r>
            <a:r>
              <a:rPr lang="sk-SK" sz="1400" dirty="0" err="1">
                <a:solidFill>
                  <a:srgbClr val="067D17"/>
                </a:solidFill>
                <a:latin typeface="Consolas" panose="020B0609020204030204" pitchFamily="49" charset="0"/>
              </a:rPr>
              <a:t>datetime-local</a:t>
            </a:r>
            <a:r>
              <a:rPr lang="sk-SK" dirty="0"/>
              <a:t>, </a:t>
            </a:r>
            <a:r>
              <a:rPr lang="sk-SK" sz="1400" dirty="0" err="1">
                <a:solidFill>
                  <a:srgbClr val="067D17"/>
                </a:solidFill>
                <a:latin typeface="Consolas" panose="020B0609020204030204" pitchFamily="49" charset="0"/>
              </a:rPr>
              <a:t>month</a:t>
            </a:r>
            <a:r>
              <a:rPr lang="sk-SK" dirty="0"/>
              <a:t>, </a:t>
            </a:r>
            <a:r>
              <a:rPr lang="sk-SK" sz="1400" dirty="0" err="1">
                <a:solidFill>
                  <a:srgbClr val="067D17"/>
                </a:solidFill>
                <a:latin typeface="Consolas" panose="020B0609020204030204" pitchFamily="49" charset="0"/>
              </a:rPr>
              <a:t>week</a:t>
            </a:r>
            <a:r>
              <a:rPr lang="sk-SK" dirty="0"/>
              <a:t>, </a:t>
            </a:r>
            <a:r>
              <a:rPr lang="sk-SK" sz="1400" dirty="0" err="1">
                <a:solidFill>
                  <a:srgbClr val="067D17"/>
                </a:solidFill>
                <a:latin typeface="Consolas" panose="020B0609020204030204" pitchFamily="49" charset="0"/>
              </a:rPr>
              <a:t>search</a:t>
            </a:r>
            <a:r>
              <a:rPr lang="sk-SK" dirty="0"/>
              <a:t> (nepodporované všade, napr. FF)</a:t>
            </a:r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8499550" y="4742725"/>
            <a:ext cx="312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k-SK" smtClean="0"/>
              <a:t>9</a:t>
            </a:fld>
            <a:endParaRPr lang="sk-S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7CA06C-242A-4467-A656-AF029CF1F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11"/>
            <a:ext cx="18473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D55BEDA-D6B1-464B-B36B-6EDD4B65D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211" y="1748666"/>
            <a:ext cx="1112616" cy="28958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20F97224-C402-4015-B019-517B69E0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211" y="2082264"/>
            <a:ext cx="1699407" cy="26672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D245C91A-00D4-45A9-9F9F-2B5AA284B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549" y="2697545"/>
            <a:ext cx="1950889" cy="281964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C7F4E56C-F291-4311-84AC-AD6402595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4211" y="3380884"/>
            <a:ext cx="3071126" cy="259102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C8C1CCB1-0271-4E09-9902-EEE2B09169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9019" y="3045350"/>
            <a:ext cx="2712955" cy="266723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CCA872F2-D9CE-4B7C-9EFC-08F0A0575E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4211" y="3708797"/>
            <a:ext cx="2453853" cy="259102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30352921-5B33-4A79-BEF7-D8CCC71F0A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4211" y="2386809"/>
            <a:ext cx="1348857" cy="266723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2671D70E-49CA-4303-A3CE-1AD36A0E67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4211" y="4008436"/>
            <a:ext cx="2263336" cy="281964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8CF440F4-F158-4BF7-8627-8B4918FCE691}"/>
              </a:ext>
            </a:extLst>
          </p:cNvPr>
          <p:cNvSpPr txBox="1"/>
          <p:nvPr/>
        </p:nvSpPr>
        <p:spPr>
          <a:xfrm>
            <a:off x="4842711" y="4706234"/>
            <a:ext cx="3813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>
                <a:latin typeface="Cabin" panose="020B0604020202020204" charset="-18"/>
              </a:rPr>
              <a:t> Zdroj: </a:t>
            </a:r>
            <a:r>
              <a:rPr lang="sk-SK" sz="1000" dirty="0">
                <a:latin typeface="Cabin" panose="020B0604020202020204" charset="-18"/>
                <a:hlinkClick r:id="rId11"/>
              </a:rPr>
              <a:t>https://www.w3schools.com/html/html_form_input_types.asp</a:t>
            </a:r>
            <a:r>
              <a:rPr lang="sk-SK" sz="1000" dirty="0">
                <a:latin typeface="Cabin" panose="020B0604020202020204" charset="-1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87410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d1569f7-a9ba-4934-9f41-02a47fb0fb0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B2D83F1BFE774693A9D47ED296DF0D" ma:contentTypeVersion="8" ma:contentTypeDescription="Umožňuje vytvoriť nový dokument." ma:contentTypeScope="" ma:versionID="09b56f03293619dfce9e6b1a9b8c8fd6">
  <xsd:schema xmlns:xsd="http://www.w3.org/2001/XMLSchema" xmlns:xs="http://www.w3.org/2001/XMLSchema" xmlns:p="http://schemas.microsoft.com/office/2006/metadata/properties" xmlns:ns2="7d1569f7-a9ba-4934-9f41-02a47fb0fb0d" targetNamespace="http://schemas.microsoft.com/office/2006/metadata/properties" ma:root="true" ma:fieldsID="3787a0474e5a5ce82418515e9e3de47b" ns2:_="">
    <xsd:import namespace="7d1569f7-a9ba-4934-9f41-02a47fb0f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569f7-a9ba-4934-9f41-02a47fb0f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F5CD19-B847-4613-88F5-5F92C6035563}">
  <ds:schemaRefs>
    <ds:schemaRef ds:uri="http://www.w3.org/XML/1998/namespace"/>
    <ds:schemaRef ds:uri="http://schemas.microsoft.com/office/2006/documentManagement/types"/>
    <ds:schemaRef ds:uri="17997581-6305-4412-b1ec-da9a29fddff1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749863E-A144-4758-AD65-5E54B07B1491}"/>
</file>

<file path=customXml/itemProps3.xml><?xml version="1.0" encoding="utf-8"?>
<ds:datastoreItem xmlns:ds="http://schemas.openxmlformats.org/officeDocument/2006/customXml" ds:itemID="{85EE317A-3BC9-4C41-AAD3-C9262BBEE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4910</Words>
  <Application>Microsoft Office PowerPoint</Application>
  <PresentationFormat>Prezentácia na obrazovke (16:9)</PresentationFormat>
  <Paragraphs>608</Paragraphs>
  <Slides>71</Slides>
  <Notes>55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71</vt:i4>
      </vt:variant>
    </vt:vector>
  </HeadingPairs>
  <TitlesOfParts>
    <vt:vector size="77" baseType="lpstr">
      <vt:lpstr>Arial</vt:lpstr>
      <vt:lpstr>Cabin</vt:lpstr>
      <vt:lpstr>Consolas</vt:lpstr>
      <vt:lpstr>Noto Sans Symbols</vt:lpstr>
      <vt:lpstr>Roboto Mono</vt:lpstr>
      <vt:lpstr>Dividenda</vt:lpstr>
      <vt:lpstr>Spolupráca PHP a DB</vt:lpstr>
      <vt:lpstr>Prezentácia programu PowerPoint</vt:lpstr>
      <vt:lpstr>HTML formuláre a ich spracovanie v PHP</vt:lpstr>
      <vt:lpstr>HTML formuláre</vt:lpstr>
      <vt:lpstr>Formulárové prvky</vt:lpstr>
      <vt:lpstr>Značka form </vt:lpstr>
      <vt:lpstr>Základné formulárové elementy</vt:lpstr>
      <vt:lpstr>Zaškrtávacie a prepínacie polia</vt:lpstr>
      <vt:lpstr>Ďalšie elementy typu input (HTML5)</vt:lpstr>
      <vt:lpstr>Skryté polia</vt:lpstr>
      <vt:lpstr>Tlačidlá (1)</vt:lpstr>
      <vt:lpstr>Odoslanie súboru</vt:lpstr>
      <vt:lpstr>Viacriadkové textové vstupy</vt:lpstr>
      <vt:lpstr>WYSIWYG editory</vt:lpstr>
      <vt:lpstr>Výberové zoznamy</vt:lpstr>
      <vt:lpstr>Príklad – výberové zoznamy</vt:lpstr>
      <vt:lpstr>Autocomplete</vt:lpstr>
      <vt:lpstr>Niektoré ďalšie atribúty formulárových prvkov </vt:lpstr>
      <vt:lpstr>Atribúty pre validáciu formulárov</vt:lpstr>
      <vt:lpstr>Priradenie menoviek k prvkom</vt:lpstr>
      <vt:lpstr>Definovanie štruktúry formulára</vt:lpstr>
      <vt:lpstr>Prenos dát z formulára na server</vt:lpstr>
      <vt:lpstr>Príklad: HTML formulár</vt:lpstr>
      <vt:lpstr>Odoslanie dát z formulára</vt:lpstr>
      <vt:lpstr>Porovnanie metód get a post</vt:lpstr>
      <vt:lpstr>Prehľad superglobálnych polí</vt:lpstr>
      <vt:lpstr>Príklad – spracovanie formulárov</vt:lpstr>
      <vt:lpstr>Spracovanie formulárov vo FW Vaííčko</vt:lpstr>
      <vt:lpstr>Formuláre – upload súborov (1)</vt:lpstr>
      <vt:lpstr>Formuláre – upload súborov (2)</vt:lpstr>
      <vt:lpstr>Upload súborov vo FW Vaííčko</vt:lpstr>
      <vt:lpstr>Cookies, HTTP hlavičky, sessions </vt:lpstr>
      <vt:lpstr>Cookies</vt:lpstr>
      <vt:lpstr>Schéma fungovania cookies</vt:lpstr>
      <vt:lpstr>Cookies – technické detaily</vt:lpstr>
      <vt:lpstr>Operácie s cookies</vt:lpstr>
      <vt:lpstr>Práca s cookies v PHP</vt:lpstr>
      <vt:lpstr>Práca s hlavičkami HTTP</vt:lpstr>
      <vt:lpstr>Podpora cookies a hlavičiek HTTP vo FW Vaííčko</vt:lpstr>
      <vt:lpstr>Riadenie výstupu – output control</vt:lpstr>
      <vt:lpstr>Užívateľská session</vt:lpstr>
      <vt:lpstr>Session premenné</vt:lpstr>
      <vt:lpstr>Schéma fungovania session cez cookie</vt:lpstr>
      <vt:lpstr>Práca so session premennými</vt:lpstr>
      <vt:lpstr>Operácie so session premennými</vt:lpstr>
      <vt:lpstr>Príklad – korektné ukončenie session</vt:lpstr>
      <vt:lpstr>Práca so session premennými vo FW Vaííčku</vt:lpstr>
      <vt:lpstr>PHP rozšírenia (extensions)</vt:lpstr>
      <vt:lpstr>PHP rozšírenia (extensions)</vt:lpstr>
      <vt:lpstr>Príklady PHP rozšírení</vt:lpstr>
      <vt:lpstr>Práca s databázami</vt:lpstr>
      <vt:lpstr>Web a databázy</vt:lpstr>
      <vt:lpstr>Podpora databáz v PHP</vt:lpstr>
      <vt:lpstr>MySQL (MariaDB) databáza</vt:lpstr>
      <vt:lpstr>Prístup k databáze pomocou PHP</vt:lpstr>
      <vt:lpstr>mySQLi alebo PDO?</vt:lpstr>
      <vt:lpstr>Príklad – výber dát cez PDO</vt:lpstr>
      <vt:lpstr>Prepared statements</vt:lpstr>
      <vt:lpstr>Príklad – prepared statement</vt:lpstr>
      <vt:lpstr>Uložené procedúry (stored procedures)</vt:lpstr>
      <vt:lpstr>Príklad – uložené procedúry</vt:lpstr>
      <vt:lpstr>Transakcie</vt:lpstr>
      <vt:lpstr>Príklad – riadenie transakcií (PDO)</vt:lpstr>
      <vt:lpstr>Práca s DB vo frameworku Vaííčko</vt:lpstr>
      <vt:lpstr>Trieda Connection </vt:lpstr>
      <vt:lpstr>Trieda Model </vt:lpstr>
      <vt:lpstr>Vytváranie vlastných modelov</vt:lpstr>
      <vt:lpstr>Príklad implementácie modelu</vt:lpstr>
      <vt:lpstr>Načítavanie záznamov z DB </vt:lpstr>
      <vt:lpstr>Ukladanie a mazanie záznamov v DB</vt:lpstr>
      <vt:lpstr>Komplikovanejšie SQL dopyty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Jazyk PHP III. </dc:title>
  <cp:lastModifiedBy>Patrik Hrkút</cp:lastModifiedBy>
  <cp:revision>6</cp:revision>
  <dcterms:modified xsi:type="dcterms:W3CDTF">2023-11-02T10:03:02Z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0x0101003AB2D83F1BFE774693A9D47ED296DF0D</vt:lpwstr>
  </property>
  <property fmtid="{D5CDD505-2E9C-101B-9397-08002B2CF9AE}" pid="3" name="Order">
    <vt:r8>3400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