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Slower than light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Dương Viết Dũng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08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Control a spaceship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(Relatively) scientifically accurate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Explore the universe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Inspired by: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Martian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Interstellar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Gravity</a:t>
            </a:r>
          </a:p>
        </p:txBody>
      </p:sp>
      <p:pic>
        <p:nvPicPr>
          <p:cNvPr descr="STL_title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527" y="973687"/>
            <a:ext cx="2168650" cy="31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Mechanic: Booster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drag in space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Inertia is everything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Limited fuel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676" y="908174"/>
            <a:ext cx="1441100" cy="35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Mechanic: Gravity</a:t>
            </a:r>
          </a:p>
        </p:txBody>
      </p:sp>
      <p:pic>
        <p:nvPicPr>
          <p:cNvPr descr="STL_slingshot_fail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99" y="1396999"/>
            <a:ext cx="2607024" cy="3318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L_slingshot_good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198" y="362400"/>
            <a:ext cx="2614624" cy="44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Mechanic: Celestial object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Different objects has different pulls.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Celestial objects will move.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go where it is,</a:t>
            </a:r>
            <a:br>
              <a:rPr lang="en"/>
            </a:br>
            <a:r>
              <a:rPr lang="en"/>
              <a:t>go where it will be!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Planets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Asteroid belts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Blackhole</a:t>
            </a:r>
          </a:p>
        </p:txBody>
      </p:sp>
      <p:pic>
        <p:nvPicPr>
          <p:cNvPr descr="STL_celestial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026" y="545787"/>
            <a:ext cx="1900550" cy="405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pic>
        <p:nvPicPr>
          <p:cNvPr descr="STL_syste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00" y="759699"/>
            <a:ext cx="6200977" cy="438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