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0496" autoAdjust="0"/>
  </p:normalViewPr>
  <p:slideViewPr>
    <p:cSldViewPr showGuides="1">
      <p:cViewPr varScale="1">
        <p:scale>
          <a:sx n="58" d="100"/>
          <a:sy n="58" d="100"/>
        </p:scale>
        <p:origin x="155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Vstupom je query (zoznam obrazkov hladanych aut) a galeria zaznamov zo vsetkych kamier s ktorymi chceme porovnavat</a:t>
            </a:r>
          </a:p>
          <a:p>
            <a:r>
              <a:rPr lang="cs-CZ" dirty="0"/>
              <a:t>- Vystupom je pre kazde auto z query, top 7 zhodnych obrazkov, nasledne sa urci v ktorych pripadoch model spravne vyhodnotil zhodu, teda jedna sa o validaciu v tomto pripade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538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- Mame </a:t>
            </a:r>
            <a:r>
              <a:rPr lang="sk-SK" dirty="0" err="1"/>
              <a:t>obrazok</a:t>
            </a:r>
            <a:r>
              <a:rPr lang="sk-SK" dirty="0"/>
              <a:t> na vstupe spolu s </a:t>
            </a:r>
            <a:r>
              <a:rPr lang="sk-SK" dirty="0" err="1"/>
              <a:t>metadatami</a:t>
            </a:r>
            <a:r>
              <a:rPr lang="sk-SK" dirty="0"/>
              <a:t> (</a:t>
            </a:r>
            <a:r>
              <a:rPr lang="sk-SK" dirty="0" err="1"/>
              <a:t>ake</a:t>
            </a:r>
            <a:r>
              <a:rPr lang="sk-SK" dirty="0"/>
              <a:t> je to auto, kedy bolo kde odfotene)</a:t>
            </a:r>
          </a:p>
          <a:p>
            <a:r>
              <a:rPr lang="sk-SK" dirty="0"/>
              <a:t>- </a:t>
            </a:r>
            <a:r>
              <a:rPr lang="sk-SK" dirty="0" err="1"/>
              <a:t>Siet</a:t>
            </a:r>
            <a:r>
              <a:rPr lang="sk-SK" dirty="0"/>
              <a:t> sa </a:t>
            </a:r>
            <a:r>
              <a:rPr lang="sk-SK" dirty="0" err="1"/>
              <a:t>sklada</a:t>
            </a:r>
            <a:r>
              <a:rPr lang="sk-SK" dirty="0"/>
              <a:t> z dvoch modulov - </a:t>
            </a:r>
            <a:r>
              <a:rPr lang="sk-SK" dirty="0" err="1"/>
              <a:t>globalneho</a:t>
            </a:r>
            <a:r>
              <a:rPr lang="sk-SK" dirty="0"/>
              <a:t> a </a:t>
            </a:r>
            <a:r>
              <a:rPr lang="sk-SK" dirty="0" err="1"/>
              <a:t>attention</a:t>
            </a:r>
            <a:endParaRPr lang="sk-SK" dirty="0"/>
          </a:p>
          <a:p>
            <a:r>
              <a:rPr lang="sk-SK" dirty="0"/>
              <a:t>	- </a:t>
            </a:r>
            <a:r>
              <a:rPr lang="sk-SK" dirty="0" err="1"/>
              <a:t>Global</a:t>
            </a:r>
            <a:r>
              <a:rPr lang="sk-SK" dirty="0"/>
              <a:t>: ResNet50, vyextrahuje </a:t>
            </a:r>
            <a:r>
              <a:rPr lang="sk-SK" dirty="0" err="1"/>
              <a:t>globalne</a:t>
            </a:r>
            <a:r>
              <a:rPr lang="sk-SK" dirty="0"/>
              <a:t> </a:t>
            </a:r>
            <a:r>
              <a:rPr lang="sk-SK" dirty="0" err="1"/>
              <a:t>priznaky</a:t>
            </a:r>
            <a:r>
              <a:rPr lang="sk-SK" dirty="0"/>
              <a:t>, extrahuje </a:t>
            </a:r>
            <a:r>
              <a:rPr lang="sk-SK" dirty="0" err="1"/>
              <a:t>priznaky</a:t>
            </a:r>
            <a:r>
              <a:rPr lang="sk-SK" dirty="0"/>
              <a:t> z </a:t>
            </a:r>
            <a:r>
              <a:rPr lang="sk-SK" dirty="0" err="1"/>
              <a:t>celeho</a:t>
            </a:r>
            <a:r>
              <a:rPr lang="sk-SK" dirty="0"/>
              <a:t> </a:t>
            </a:r>
            <a:r>
              <a:rPr lang="sk-SK" dirty="0" err="1"/>
              <a:t>obrazku</a:t>
            </a:r>
            <a:endParaRPr lang="sk-SK" dirty="0"/>
          </a:p>
          <a:p>
            <a:r>
              <a:rPr lang="sk-SK" dirty="0"/>
              <a:t>	- </a:t>
            </a:r>
            <a:r>
              <a:rPr lang="sk-SK" dirty="0" err="1"/>
              <a:t>Attention</a:t>
            </a:r>
            <a:r>
              <a:rPr lang="sk-SK" dirty="0"/>
              <a:t>: </a:t>
            </a:r>
            <a:r>
              <a:rPr lang="sk-SK" dirty="0" err="1"/>
              <a:t>BoTNet</a:t>
            </a:r>
            <a:r>
              <a:rPr lang="sk-SK" dirty="0"/>
              <a:t> </a:t>
            </a:r>
            <a:r>
              <a:rPr lang="sk-SK" dirty="0" err="1"/>
              <a:t>transformer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en-US" dirty="0"/>
              <a:t>, </a:t>
            </a:r>
            <a:r>
              <a:rPr lang="sk-SK" dirty="0"/>
              <a:t>vyextrahuje </a:t>
            </a:r>
            <a:r>
              <a:rPr lang="sk-SK" dirty="0" err="1"/>
              <a:t>globalne</a:t>
            </a:r>
            <a:r>
              <a:rPr lang="sk-SK" dirty="0"/>
              <a:t> </a:t>
            </a:r>
            <a:r>
              <a:rPr lang="sk-SK" dirty="0" err="1"/>
              <a:t>attention</a:t>
            </a:r>
            <a:r>
              <a:rPr lang="sk-SK" dirty="0"/>
              <a:t> </a:t>
            </a:r>
            <a:r>
              <a:rPr lang="sk-SK" dirty="0" err="1"/>
              <a:t>priznaky</a:t>
            </a:r>
            <a:r>
              <a:rPr lang="en-US" dirty="0"/>
              <a:t>, </a:t>
            </a:r>
            <a:r>
              <a:rPr lang="sk-SK" dirty="0" err="1"/>
              <a:t>tiez</a:t>
            </a:r>
            <a:r>
              <a:rPr lang="sk-SK" dirty="0"/>
              <a:t> extrahuje </a:t>
            </a:r>
            <a:r>
              <a:rPr lang="sk-SK" dirty="0" err="1"/>
              <a:t>priznaky</a:t>
            </a:r>
            <a:r>
              <a:rPr lang="sk-SK" dirty="0"/>
              <a:t> z </a:t>
            </a:r>
            <a:r>
              <a:rPr lang="sk-SK" dirty="0" err="1"/>
              <a:t>celeho</a:t>
            </a:r>
            <a:r>
              <a:rPr lang="sk-SK" dirty="0"/>
              <a:t> </a:t>
            </a:r>
            <a:r>
              <a:rPr lang="sk-SK" dirty="0" err="1"/>
              <a:t>obrazku</a:t>
            </a:r>
            <a:r>
              <a:rPr lang="sk-SK" dirty="0"/>
              <a:t> ale potom vyberie iba tie najviac </a:t>
            </a:r>
            <a:r>
              <a:rPr lang="sk-SK" dirty="0" err="1"/>
              <a:t>diskriminativne</a:t>
            </a:r>
            <a:endParaRPr lang="sk-SK" dirty="0"/>
          </a:p>
          <a:p>
            <a:r>
              <a:rPr lang="sk-SK" dirty="0"/>
              <a:t>	- </a:t>
            </a:r>
            <a:r>
              <a:rPr lang="sk-SK" dirty="0" err="1"/>
              <a:t>grouped</a:t>
            </a:r>
            <a:r>
              <a:rPr lang="sk-SK" dirty="0"/>
              <a:t> </a:t>
            </a:r>
            <a:r>
              <a:rPr lang="sk-SK" dirty="0" err="1"/>
              <a:t>convolution</a:t>
            </a:r>
            <a:r>
              <a:rPr lang="en-US" dirty="0"/>
              <a:t> - </a:t>
            </a:r>
            <a:r>
              <a:rPr lang="sk-SK" dirty="0" err="1"/>
              <a:t>kazda</a:t>
            </a:r>
            <a:r>
              <a:rPr lang="sk-SK" dirty="0"/>
              <a:t> </a:t>
            </a:r>
            <a:r>
              <a:rPr lang="sk-SK" dirty="0" err="1"/>
              <a:t>groupa</a:t>
            </a:r>
            <a:r>
              <a:rPr lang="sk-SK" dirty="0"/>
              <a:t> sa </a:t>
            </a:r>
            <a:r>
              <a:rPr lang="sk-SK" dirty="0" err="1"/>
              <a:t>trenuje</a:t>
            </a:r>
            <a:r>
              <a:rPr lang="sk-SK" dirty="0"/>
              <a:t> na svoju feature aj pre </a:t>
            </a:r>
            <a:r>
              <a:rPr lang="sk-SK" dirty="0" err="1"/>
              <a:t>attention</a:t>
            </a:r>
            <a:r>
              <a:rPr lang="sk-SK" dirty="0"/>
              <a:t> aj </a:t>
            </a:r>
            <a:r>
              <a:rPr lang="sk-SK" dirty="0" err="1"/>
              <a:t>global</a:t>
            </a:r>
            <a:r>
              <a:rPr lang="sk-SK" dirty="0"/>
              <a:t> a </a:t>
            </a:r>
            <a:r>
              <a:rPr lang="sk-SK" dirty="0" err="1"/>
              <a:t>nasledne</a:t>
            </a:r>
            <a:r>
              <a:rPr lang="sk-SK" dirty="0"/>
              <a:t> sa spoja extrahovane </a:t>
            </a:r>
            <a:r>
              <a:rPr lang="sk-SK" dirty="0" err="1"/>
              <a:t>informacie</a:t>
            </a:r>
            <a:r>
              <a:rPr lang="sk-SK" dirty="0"/>
              <a:t> dokopy do </a:t>
            </a:r>
            <a:r>
              <a:rPr lang="sk-SK" dirty="0" err="1"/>
              <a:t>vysledneho</a:t>
            </a:r>
            <a:r>
              <a:rPr lang="sk-SK" dirty="0"/>
              <a:t> </a:t>
            </a:r>
            <a:r>
              <a:rPr lang="sk-SK" dirty="0" err="1"/>
              <a:t>embeddingu</a:t>
            </a:r>
            <a:endParaRPr lang="sk-SK" dirty="0"/>
          </a:p>
          <a:p>
            <a:r>
              <a:rPr lang="sk-SK" dirty="0"/>
              <a:t>		- </a:t>
            </a:r>
            <a:r>
              <a:rPr lang="sk-SK" dirty="0" err="1"/>
              <a:t>zmensi</a:t>
            </a:r>
            <a:r>
              <a:rPr lang="sk-SK" dirty="0"/>
              <a:t> </a:t>
            </a:r>
            <a:r>
              <a:rPr lang="sk-SK" dirty="0" err="1"/>
              <a:t>velkost</a:t>
            </a:r>
            <a:r>
              <a:rPr lang="sk-SK" dirty="0"/>
              <a:t> modelu </a:t>
            </a:r>
            <a:r>
              <a:rPr lang="sk-SK" dirty="0" err="1"/>
              <a:t>vdaka</a:t>
            </a:r>
            <a:r>
              <a:rPr lang="sk-SK" dirty="0"/>
              <a:t> </a:t>
            </a:r>
            <a:r>
              <a:rPr lang="sk-SK" dirty="0" err="1"/>
              <a:t>grouped</a:t>
            </a:r>
            <a:r>
              <a:rPr lang="sk-SK" dirty="0"/>
              <a:t> </a:t>
            </a:r>
            <a:r>
              <a:rPr lang="sk-SK" dirty="0" err="1"/>
              <a:t>convolution</a:t>
            </a:r>
            <a:r>
              <a:rPr lang="sk-SK" dirty="0"/>
              <a:t> - </a:t>
            </a:r>
            <a:r>
              <a:rPr lang="sk-SK" dirty="0" err="1"/>
              <a:t>tym</a:t>
            </a:r>
            <a:r>
              <a:rPr lang="sk-SK" dirty="0"/>
              <a:t> ako sa nastavia skupiny tak </a:t>
            </a:r>
            <a:r>
              <a:rPr lang="sk-SK" dirty="0" err="1"/>
              <a:t>kazda</a:t>
            </a:r>
            <a:r>
              <a:rPr lang="sk-SK" dirty="0"/>
              <a:t> </a:t>
            </a:r>
            <a:r>
              <a:rPr lang="sk-SK" dirty="0" err="1"/>
              <a:t>branch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</a:t>
            </a:r>
            <a:r>
              <a:rPr lang="sk-SK" dirty="0" err="1"/>
              <a:t>pracovat</a:t>
            </a:r>
            <a:r>
              <a:rPr lang="sk-SK" dirty="0"/>
              <a:t> samostatne iba na svojom cieli</a:t>
            </a:r>
          </a:p>
          <a:p>
            <a:r>
              <a:rPr lang="sk-SK" dirty="0"/>
              <a:t>- LBS</a:t>
            </a:r>
            <a:r>
              <a:rPr lang="en-US" dirty="0"/>
              <a:t>: </a:t>
            </a:r>
            <a:r>
              <a:rPr lang="sk-SK" dirty="0" err="1"/>
              <a:t>Loss</a:t>
            </a:r>
            <a:r>
              <a:rPr lang="sk-SK" dirty="0"/>
              <a:t> </a:t>
            </a:r>
            <a:r>
              <a:rPr lang="sk-SK" dirty="0" err="1"/>
              <a:t>branch</a:t>
            </a:r>
            <a:r>
              <a:rPr lang="sk-SK" dirty="0"/>
              <a:t> </a:t>
            </a:r>
            <a:r>
              <a:rPr lang="sk-SK" dirty="0" err="1"/>
              <a:t>split</a:t>
            </a:r>
            <a:endParaRPr lang="sk-SK" dirty="0"/>
          </a:p>
          <a:p>
            <a:r>
              <a:rPr lang="en-US" dirty="0"/>
              <a:t>	</a:t>
            </a:r>
            <a:r>
              <a:rPr lang="sk-SK" dirty="0"/>
              <a:t>- </a:t>
            </a:r>
            <a:r>
              <a:rPr lang="sk-SK" dirty="0" err="1"/>
              <a:t>rozdeli</a:t>
            </a:r>
            <a:r>
              <a:rPr lang="sk-SK" dirty="0"/>
              <a:t> proces do </a:t>
            </a:r>
            <a:r>
              <a:rPr lang="sk-SK" dirty="0" err="1"/>
              <a:t>viacerych</a:t>
            </a:r>
            <a:r>
              <a:rPr lang="sk-SK" dirty="0"/>
              <a:t> vetvi (</a:t>
            </a:r>
            <a:r>
              <a:rPr lang="sk-SK" dirty="0" err="1"/>
              <a:t>classification</a:t>
            </a:r>
            <a:r>
              <a:rPr lang="sk-SK" dirty="0"/>
              <a:t>, </a:t>
            </a:r>
            <a:r>
              <a:rPr lang="sk-SK" dirty="0" err="1"/>
              <a:t>metric</a:t>
            </a:r>
            <a:r>
              <a:rPr lang="sk-SK" dirty="0"/>
              <a:t> </a:t>
            </a:r>
            <a:r>
              <a:rPr lang="sk-SK" dirty="0" err="1"/>
              <a:t>branch</a:t>
            </a:r>
            <a:r>
              <a:rPr lang="sk-SK" dirty="0"/>
              <a:t>)</a:t>
            </a:r>
          </a:p>
          <a:p>
            <a:r>
              <a:rPr lang="sk-SK" dirty="0"/>
              <a:t>	- </a:t>
            </a:r>
            <a:r>
              <a:rPr lang="sk-SK" dirty="0" err="1"/>
              <a:t>classification</a:t>
            </a:r>
            <a:r>
              <a:rPr lang="sk-SK" dirty="0"/>
              <a:t> </a:t>
            </a:r>
            <a:r>
              <a:rPr lang="sk-SK" dirty="0" err="1"/>
              <a:t>branch</a:t>
            </a:r>
            <a:r>
              <a:rPr lang="sk-SK" dirty="0"/>
              <a:t> - </a:t>
            </a:r>
            <a:r>
              <a:rPr lang="sk-SK" dirty="0" err="1"/>
              <a:t>vykonava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/>
              <a:t>		- </a:t>
            </a:r>
            <a:r>
              <a:rPr lang="sk-SK" dirty="0" err="1"/>
              <a:t>loss</a:t>
            </a:r>
            <a:r>
              <a:rPr lang="sk-SK" dirty="0"/>
              <a:t> funkcia je </a:t>
            </a:r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entropy</a:t>
            </a:r>
            <a:endParaRPr lang="sk-SK" dirty="0"/>
          </a:p>
          <a:p>
            <a:r>
              <a:rPr lang="sk-SK" dirty="0"/>
              <a:t>	- </a:t>
            </a:r>
            <a:r>
              <a:rPr lang="sk-SK" dirty="0" err="1"/>
              <a:t>metric</a:t>
            </a:r>
            <a:r>
              <a:rPr lang="sk-SK" dirty="0"/>
              <a:t> </a:t>
            </a:r>
            <a:r>
              <a:rPr lang="sk-SK" dirty="0" err="1"/>
              <a:t>branch</a:t>
            </a:r>
            <a:r>
              <a:rPr lang="en-US" dirty="0"/>
              <a:t> </a:t>
            </a:r>
            <a:r>
              <a:rPr lang="sk-SK" dirty="0"/>
              <a:t>- je </a:t>
            </a:r>
            <a:r>
              <a:rPr lang="sk-SK" dirty="0" err="1"/>
              <a:t>zodpovedna</a:t>
            </a:r>
            <a:r>
              <a:rPr lang="sk-SK" dirty="0"/>
              <a:t> za zameranie sa na </a:t>
            </a:r>
            <a:r>
              <a:rPr lang="sk-SK" dirty="0" err="1"/>
              <a:t>specificke</a:t>
            </a:r>
            <a:r>
              <a:rPr lang="sk-SK" dirty="0"/>
              <a:t> detaily </a:t>
            </a:r>
            <a:r>
              <a:rPr lang="sk-SK" dirty="0" err="1"/>
              <a:t>podla</a:t>
            </a:r>
            <a:r>
              <a:rPr lang="sk-SK" dirty="0"/>
              <a:t> </a:t>
            </a:r>
            <a:r>
              <a:rPr lang="sk-SK" dirty="0" err="1"/>
              <a:t>ktorych</a:t>
            </a:r>
            <a:r>
              <a:rPr lang="sk-SK" dirty="0"/>
              <a:t> identifikuje auto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4318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- </a:t>
            </a:r>
            <a:r>
              <a:rPr lang="sk-SK" dirty="0" err="1"/>
              <a:t>mAP</a:t>
            </a:r>
            <a:r>
              <a:rPr lang="sk-SK" dirty="0"/>
              <a:t>	- </a:t>
            </a:r>
            <a:r>
              <a:rPr lang="sk-SK" dirty="0" err="1"/>
              <a:t>presnost</a:t>
            </a:r>
            <a:r>
              <a:rPr lang="sk-SK" dirty="0"/>
              <a:t> </a:t>
            </a:r>
            <a:r>
              <a:rPr lang="sk-SK" dirty="0" err="1"/>
              <a:t>systemu</a:t>
            </a:r>
            <a:r>
              <a:rPr lang="sk-SK" dirty="0"/>
              <a:t> a ci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nasiel</a:t>
            </a:r>
            <a:r>
              <a:rPr lang="sk-SK" dirty="0"/>
              <a:t> </a:t>
            </a:r>
            <a:r>
              <a:rPr lang="sk-SK" dirty="0" err="1"/>
              <a:t>vsetky</a:t>
            </a:r>
            <a:r>
              <a:rPr lang="sk-SK" dirty="0"/>
              <a:t> </a:t>
            </a:r>
            <a:r>
              <a:rPr lang="sk-SK" dirty="0" err="1"/>
              <a:t>vyskyty</a:t>
            </a:r>
            <a:r>
              <a:rPr lang="sk-SK" dirty="0"/>
              <a:t> v </a:t>
            </a:r>
            <a:r>
              <a:rPr lang="sk-SK" dirty="0" err="1"/>
              <a:t>galerii</a:t>
            </a:r>
            <a:endParaRPr lang="sk-SK" dirty="0"/>
          </a:p>
          <a:p>
            <a:r>
              <a:rPr lang="sk-SK" dirty="0"/>
              <a:t>	- CMC1	- </a:t>
            </a:r>
            <a:r>
              <a:rPr lang="sk-SK" dirty="0" err="1"/>
              <a:t>spravnost</a:t>
            </a:r>
            <a:r>
              <a:rPr lang="sk-SK" dirty="0"/>
              <a:t> TOP1 </a:t>
            </a:r>
            <a:r>
              <a:rPr lang="sk-SK" dirty="0" err="1"/>
              <a:t>vysledku</a:t>
            </a:r>
            <a:endParaRPr lang="sk-SK" dirty="0"/>
          </a:p>
          <a:p>
            <a:r>
              <a:rPr lang="sk-SK" dirty="0"/>
              <a:t>	- CMC5	- </a:t>
            </a:r>
            <a:r>
              <a:rPr lang="sk-SK" dirty="0" err="1"/>
              <a:t>spravnost</a:t>
            </a:r>
            <a:r>
              <a:rPr lang="sk-SK" dirty="0"/>
              <a:t> TOP5 </a:t>
            </a:r>
            <a:r>
              <a:rPr lang="sk-SK" dirty="0" err="1"/>
              <a:t>vysledkov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431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1129v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7928506" cy="1254125"/>
          </a:xfrm>
        </p:spPr>
        <p:txBody>
          <a:bodyPr/>
          <a:lstStyle/>
          <a:p>
            <a:r>
              <a:rPr lang="cs-CZ" altLang="cs-CZ" sz="4400" dirty="0"/>
              <a:t>Identifikace aut podle jejich vzhledu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3"/>
            <a:ext cx="7921674" cy="455612"/>
          </a:xfrm>
        </p:spPr>
        <p:txBody>
          <a:bodyPr/>
          <a:lstStyle/>
          <a:p>
            <a:r>
              <a:rPr lang="cs-CZ" altLang="cs-CZ" sz="2800" dirty="0"/>
              <a:t>Jan Holáň, Adam </a:t>
            </a:r>
            <a:r>
              <a:rPr lang="cs-CZ" altLang="cs-CZ" sz="2800" dirty="0" err="1"/>
              <a:t>Dzurilla</a:t>
            </a:r>
            <a:r>
              <a:rPr lang="cs-CZ" altLang="cs-CZ" sz="2800" dirty="0"/>
              <a:t>, Jakub Kasem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sz="2800" dirty="0"/>
              <a:t>Identifikace aut podle jejich vzhledu (bez SPZ)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Vehicle Re-Identification</a:t>
            </a:r>
          </a:p>
          <a:p>
            <a:r>
              <a:rPr lang="cs-CZ" dirty="0"/>
              <a:t>Více kamer, různé pozice</a:t>
            </a:r>
          </a:p>
          <a:p>
            <a:r>
              <a:rPr lang="cs-CZ" dirty="0"/>
              <a:t>Podoba s Person Re-Id</a:t>
            </a:r>
          </a:p>
          <a:p>
            <a:r>
              <a:rPr lang="cs-CZ" dirty="0"/>
              <a:t>Proč bez SPZ?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BEFDA-502F-8454-64BC-63678A16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58" y="1928603"/>
            <a:ext cx="429637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A1BA-8B88-14BA-758D-3772FA9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 článku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21380-9DBF-6EB6-375B-2D825C8A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6328" y="2044506"/>
            <a:ext cx="7211431" cy="2772162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D963359-F037-052A-4AF5-3DD77F75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693B54-CF19-F061-B9DC-4A32C0080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9632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561F-51CD-4926-773D-77D93963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 článku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8E57-9099-ABE3-D23E-70258DDC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Článok vyšiel 2.10.2023</a:t>
            </a:r>
          </a:p>
          <a:p>
            <a:r>
              <a:rPr lang="sk-SK" dirty="0"/>
              <a:t>Aký je ich prístup? (</a:t>
            </a:r>
            <a:r>
              <a:rPr lang="sk-SK" dirty="0" err="1"/>
              <a:t>Grouped-convolution</a:t>
            </a:r>
            <a:r>
              <a:rPr lang="sk-SK" dirty="0"/>
              <a:t>, </a:t>
            </a:r>
            <a:r>
              <a:rPr lang="sk-SK" dirty="0" err="1"/>
              <a:t>Loss-Branch-Split</a:t>
            </a:r>
            <a:r>
              <a:rPr lang="sk-SK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6E512-D75F-7C6B-8FAD-ADF748FD5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BD2C0-6AC0-CCDF-2C8D-28B09BCED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14C9-44F1-CE95-7265-DAE7304E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1" y="2348880"/>
            <a:ext cx="11521017" cy="40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47B-9D14-BA7A-F5EC-A16069E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9700-BEC2-C820-1CF0-4077316A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764704"/>
            <a:ext cx="11521017" cy="5330825"/>
          </a:xfrm>
        </p:spPr>
        <p:txBody>
          <a:bodyPr/>
          <a:lstStyle/>
          <a:p>
            <a:r>
              <a:rPr lang="sk-SK" dirty="0"/>
              <a:t>VeRi-776 </a:t>
            </a:r>
            <a:r>
              <a:rPr lang="sk-SK" dirty="0" err="1"/>
              <a:t>dataset</a:t>
            </a:r>
            <a:endParaRPr lang="sk-SK" dirty="0"/>
          </a:p>
          <a:p>
            <a:pPr lvl="1"/>
            <a:r>
              <a:rPr lang="sk-SK" dirty="0"/>
              <a:t>776 vozidiel zachytených 20 kamerami</a:t>
            </a:r>
          </a:p>
          <a:p>
            <a:r>
              <a:rPr lang="sk-SK" dirty="0"/>
              <a:t>CarsReId74k</a:t>
            </a:r>
          </a:p>
          <a:p>
            <a:r>
              <a:rPr lang="sk-SK" dirty="0"/>
              <a:t>2016-CVPR-VehicleReId-dataset</a:t>
            </a:r>
          </a:p>
          <a:p>
            <a:r>
              <a:rPr lang="sk-SK" dirty="0" err="1"/>
              <a:t>Dataset</a:t>
            </a:r>
            <a:r>
              <a:rPr lang="sk-SK" dirty="0"/>
              <a:t> obsahuje:</a:t>
            </a:r>
          </a:p>
          <a:p>
            <a:pPr lvl="1"/>
            <a:r>
              <a:rPr lang="sk-SK" dirty="0" err="1"/>
              <a:t>Gallery</a:t>
            </a:r>
            <a:r>
              <a:rPr lang="sk-SK" dirty="0"/>
              <a:t> </a:t>
            </a:r>
            <a:r>
              <a:rPr lang="sk-SK" dirty="0" err="1"/>
              <a:t>images</a:t>
            </a:r>
            <a:endParaRPr lang="sk-SK" dirty="0"/>
          </a:p>
          <a:p>
            <a:pPr lvl="1"/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images</a:t>
            </a:r>
            <a:endParaRPr lang="sk-SK" dirty="0"/>
          </a:p>
          <a:p>
            <a:r>
              <a:rPr lang="sk-SK" dirty="0"/>
              <a:t>Dáta obsahujú </a:t>
            </a:r>
            <a:r>
              <a:rPr lang="en-US" dirty="0" err="1"/>
              <a:t>metad</a:t>
            </a:r>
            <a:r>
              <a:rPr lang="sk-SK" dirty="0" err="1"/>
              <a:t>áta</a:t>
            </a:r>
            <a:r>
              <a:rPr lang="sk-SK" dirty="0"/>
              <a:t> o kamerách a id auta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15EB-8DD4-0204-562D-B1801515D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6D789-6301-54C5-CEC9-C4B652B7B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04295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893-9D6D-B16C-1150-BCD1B392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Evaluation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EB5-F9D9-C2C2-E7AC-9F887BDF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mAP</a:t>
            </a:r>
            <a:r>
              <a:rPr lang="sk-SK" dirty="0"/>
              <a:t>, CMC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FC87-0737-F39D-D28D-086E62BC4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DBD6-5C2F-EC93-2065-CD5E21732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437C5-8EEE-1881-6B50-29BC2B4F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414986"/>
            <a:ext cx="4229690" cy="241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2478-C10E-EBCA-FB26-A88737D7A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24" y="4263300"/>
            <a:ext cx="693516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D96-0213-FD6A-9C75-252687EA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42A-E020-D47A-FBD0-949B3F30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2310.01129v1.pdf (arxiv.org)</a:t>
            </a:r>
            <a:endParaRPr lang="sk-S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7B6F5-23A5-CA07-AEED-01B463FC3C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5F169-269C-17BE-E597-6272296B7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5263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F51-1C68-E66F-315C-15AD57B78862}"/>
              </a:ext>
            </a:extLst>
          </p:cNvPr>
          <p:cNvSpPr/>
          <p:nvPr/>
        </p:nvSpPr>
        <p:spPr>
          <a:xfrm>
            <a:off x="1362176" y="2967335"/>
            <a:ext cx="946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sk-SK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Ďakujeme za pozornosť!!!!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CDA398-BC78-7DB3-85D2-4AD94918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218</TotalTime>
  <Words>382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Tahoma</vt:lpstr>
      <vt:lpstr>101021 FIT Calibri</vt:lpstr>
      <vt:lpstr>Identifikace aut podle jejich vzhledu</vt:lpstr>
      <vt:lpstr>Identifikace aut podle jejich vzhledu (bez SPZ)</vt:lpstr>
      <vt:lpstr>Metóda v článku</vt:lpstr>
      <vt:lpstr>Metóda v článku</vt:lpstr>
      <vt:lpstr>Datasety</vt:lpstr>
      <vt:lpstr>Evaluation</vt:lpstr>
      <vt:lpstr>Zdroje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Identifikace aut podle jejich vzhledu</dc:title>
  <dc:creator>Jan Holáň</dc:creator>
  <cp:lastModifiedBy>Dzurilla Adam (230864)</cp:lastModifiedBy>
  <cp:revision>4</cp:revision>
  <dcterms:created xsi:type="dcterms:W3CDTF">2024-04-04T07:19:28Z</dcterms:created>
  <dcterms:modified xsi:type="dcterms:W3CDTF">2024-04-04T11:08:50Z</dcterms:modified>
</cp:coreProperties>
</file>