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4" autoAdjust="0"/>
  </p:normalViewPr>
  <p:slideViewPr>
    <p:cSldViewPr showGuides="1">
      <p:cViewPr varScale="1">
        <p:scale>
          <a:sx n="107" d="100"/>
          <a:sy n="107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1988840"/>
            <a:ext cx="7928506" cy="1254125"/>
          </a:xfrm>
        </p:spPr>
        <p:txBody>
          <a:bodyPr/>
          <a:lstStyle/>
          <a:p>
            <a:r>
              <a:rPr lang="cs-CZ" altLang="cs-CZ" sz="4400" dirty="0"/>
              <a:t>Identifikace aut podle jejich vzhledu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3"/>
            <a:ext cx="7921674" cy="455612"/>
          </a:xfrm>
        </p:spPr>
        <p:txBody>
          <a:bodyPr/>
          <a:lstStyle/>
          <a:p>
            <a:r>
              <a:rPr lang="cs-CZ" altLang="cs-CZ" sz="2800" dirty="0"/>
              <a:t>Jan Holáň, Adam </a:t>
            </a:r>
            <a:r>
              <a:rPr lang="cs-CZ" altLang="cs-CZ" sz="2800" dirty="0" err="1"/>
              <a:t>Dzurilla</a:t>
            </a:r>
            <a:r>
              <a:rPr lang="cs-CZ" altLang="cs-CZ" sz="2800" dirty="0"/>
              <a:t>, Jakub Kasem</a:t>
            </a:r>
          </a:p>
          <a:p>
            <a:endParaRPr lang="cs-CZ" alt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problému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Vehicle</a:t>
            </a:r>
            <a:r>
              <a:rPr lang="cs-CZ" dirty="0"/>
              <a:t> Re-Id</a:t>
            </a:r>
          </a:p>
          <a:p>
            <a:r>
              <a:rPr lang="cs-CZ" dirty="0"/>
              <a:t>Více kamer, různé pozice</a:t>
            </a:r>
          </a:p>
          <a:p>
            <a:r>
              <a:rPr lang="cs-CZ" dirty="0"/>
              <a:t>Podoba s Person Re-Id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Název práce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B8A1BA-8B88-14BA-758D-3772FA9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9B06A3-5395-0473-76D4-A23E4E53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D963359-F037-052A-4AF5-3DD77F75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693B54-CF19-F061-B9DC-4A32C0080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9632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29DB-7AAC-4684-A272-6E6B9134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</a:t>
            </a:r>
            <a:r>
              <a:rPr lang="en-GB" dirty="0" err="1"/>
              <a:t>eme</a:t>
            </a:r>
            <a:r>
              <a:rPr lang="cs-CZ" dirty="0"/>
              <a:t> za pozornost!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09E4-C327-4A50-855C-5DB03E764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0EDF5-3428-4D9A-97E8-BBE46E2AE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1028169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slides 16×9</Template>
  <TotalTime>59</TotalTime>
  <Words>41</Words>
  <Application>Microsoft Office PowerPoint</Application>
  <PresentationFormat>Širokoúhlá obrazovka</PresentationFormat>
  <Paragraphs>14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Tahoma</vt:lpstr>
      <vt:lpstr>101021 FIT Calibri</vt:lpstr>
      <vt:lpstr>Identifikace aut podle jejich vzhledu</vt:lpstr>
      <vt:lpstr>Popis problému</vt:lpstr>
      <vt:lpstr>Prezentace aplikace PowerPoint</vt:lpstr>
      <vt:lpstr>Děkujeme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Identifikace aut podle jejich vzhledu</dc:title>
  <dc:creator>Jan Holáň</dc:creator>
  <cp:lastModifiedBy>Jan Holáň</cp:lastModifiedBy>
  <cp:revision>1</cp:revision>
  <dcterms:created xsi:type="dcterms:W3CDTF">2024-04-04T07:19:28Z</dcterms:created>
  <dcterms:modified xsi:type="dcterms:W3CDTF">2024-04-04T08:19:24Z</dcterms:modified>
</cp:coreProperties>
</file>