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60" r:id="rId4"/>
    <p:sldId id="261" r:id="rId5"/>
    <p:sldId id="263" r:id="rId6"/>
    <p:sldId id="264" r:id="rId7"/>
    <p:sldId id="262" r:id="rId8"/>
    <p:sldId id="259" r:id="rId9"/>
  </p:sldIdLst>
  <p:sldSz cx="12192000" cy="6858000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A9E0"/>
    <a:srgbClr val="4D4D4D"/>
    <a:srgbClr val="FE000C"/>
    <a:srgbClr val="B9000C"/>
    <a:srgbClr val="1B85B9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704" autoAdjust="0"/>
  </p:normalViewPr>
  <p:slideViewPr>
    <p:cSldViewPr showGuides="1">
      <p:cViewPr varScale="1">
        <p:scale>
          <a:sx n="82" d="100"/>
          <a:sy n="82" d="100"/>
        </p:scale>
        <p:origin x="629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5" d="100"/>
          <a:sy n="105" d="100"/>
        </p:scale>
        <p:origin x="327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5CF3FF1D-F075-41F6-B290-07919A4348D8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567820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/>
              <a:t>Klepnutím lze upravit styly předlohy textu.</a:t>
            </a:r>
          </a:p>
          <a:p>
            <a:pPr lvl="1"/>
            <a:r>
              <a:rPr lang="cs-CZ" noProof="0"/>
              <a:t>Druhá úroveň</a:t>
            </a:r>
          </a:p>
          <a:p>
            <a:pPr lvl="2"/>
            <a:r>
              <a:rPr lang="cs-CZ" noProof="0"/>
              <a:t>Třetí úroveň</a:t>
            </a:r>
          </a:p>
          <a:p>
            <a:pPr lvl="3"/>
            <a:r>
              <a:rPr lang="cs-CZ" noProof="0"/>
              <a:t>Čtvrtá úroveň</a:t>
            </a:r>
          </a:p>
          <a:p>
            <a:pPr lvl="4"/>
            <a:r>
              <a:rPr lang="cs-CZ" noProof="0"/>
              <a:t>Pátá úroveň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511FA9D6-BDC7-4110-B055-029A3A5CC98B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6150432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FA9D6-BDC7-4110-B055-029A3A5CC98B}" type="slidenum">
              <a:rPr lang="cs-CZ" altLang="cs-CZ" smtClean="0"/>
              <a:pPr/>
              <a:t>2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899756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ázek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719" y="5157192"/>
            <a:ext cx="4182937" cy="861868"/>
          </a:xfrm>
          <a:prstGeom prst="rect">
            <a:avLst/>
          </a:prstGeom>
        </p:spPr>
      </p:pic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10824676" y="6530975"/>
            <a:ext cx="65617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-6086" y="-26640"/>
            <a:ext cx="12198085" cy="3598863"/>
          </a:xfrm>
          <a:prstGeom prst="rect">
            <a:avLst/>
          </a:prstGeom>
          <a:solidFill>
            <a:srgbClr val="00A9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>
              <a:effectLst>
                <a:reflection endPos="65000" dist="50800" dir="5400000" sy="-100000" algn="bl" rotWithShape="0"/>
              </a:effectLst>
            </a:endParaRPr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10841609" y="6530975"/>
            <a:ext cx="48684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10841609" y="6530975"/>
            <a:ext cx="48684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3621088"/>
            <a:ext cx="7464152" cy="1032048"/>
          </a:xfrm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sp>
        <p:nvSpPr>
          <p:cNvPr id="2406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958976"/>
            <a:ext cx="7464152" cy="1254125"/>
          </a:xfrm>
        </p:spPr>
        <p:txBody>
          <a:bodyPr/>
          <a:lstStyle>
            <a:lvl1pPr algn="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38600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Název práce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896600" y="6524626"/>
            <a:ext cx="1102784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C839148-7006-41C4-ABC2-D2A9F4595A63}" type="slidenum">
              <a:rPr lang="en-US" altLang="cs-CZ" smtClean="0"/>
              <a:pPr/>
              <a:t>‹#›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3198505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Název práce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896600" y="6524626"/>
            <a:ext cx="1102784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9FEAC19-CD6C-4528-B09F-367B3931C207}" type="slidenum">
              <a:rPr lang="en-US" altLang="cs-CZ"/>
              <a:pPr/>
              <a:t>‹#›</a:t>
            </a:fld>
            <a:endParaRPr lang="en-US" altLang="cs-CZ"/>
          </a:p>
        </p:txBody>
      </p:sp>
      <p:sp>
        <p:nvSpPr>
          <p:cNvPr id="7" name="Obdélník 6"/>
          <p:cNvSpPr/>
          <p:nvPr userDrawn="1"/>
        </p:nvSpPr>
        <p:spPr bwMode="auto">
          <a:xfrm>
            <a:off x="0" y="0"/>
            <a:ext cx="12192000" cy="5486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1" i="0" u="none" strike="noStrike" cap="none" normalizeH="0" baseline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096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31800" y="765175"/>
            <a:ext cx="5657851" cy="533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292851" y="765175"/>
            <a:ext cx="5659967" cy="533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Název práce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896600" y="6524626"/>
            <a:ext cx="1102784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E94AC346-A157-4EF4-A06B-3AB421B38C20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268728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Název práce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896600" y="6524626"/>
            <a:ext cx="1102784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944FB18-8EAF-4DED-A64D-DB11D411D2B0}" type="slidenum">
              <a:rPr lang="en-US" altLang="cs-CZ"/>
              <a:pPr/>
              <a:t>‹#›</a:t>
            </a:fld>
            <a:endParaRPr lang="en-US" altLang="cs-CZ"/>
          </a:p>
        </p:txBody>
      </p:sp>
      <p:sp>
        <p:nvSpPr>
          <p:cNvPr id="9" name="Nadpis 1"/>
          <p:cNvSpPr>
            <a:spLocks noGrp="1"/>
          </p:cNvSpPr>
          <p:nvPr>
            <p:ph type="title"/>
          </p:nvPr>
        </p:nvSpPr>
        <p:spPr>
          <a:xfrm>
            <a:off x="431801" y="-100013"/>
            <a:ext cx="10265833" cy="720726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3088370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1" y="-100013"/>
            <a:ext cx="10265833" cy="72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Název práce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896600" y="6524626"/>
            <a:ext cx="1102784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3D9E105-8003-4962-AFA0-54D4ABFA0C7D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93127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0" y="6497638"/>
            <a:ext cx="12192000" cy="360362"/>
          </a:xfrm>
          <a:prstGeom prst="rect">
            <a:avLst/>
          </a:prstGeom>
          <a:solidFill>
            <a:srgbClr val="00A9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grpSp>
        <p:nvGrpSpPr>
          <p:cNvPr id="3" name="Skupina 2"/>
          <p:cNvGrpSpPr/>
          <p:nvPr userDrawn="1"/>
        </p:nvGrpSpPr>
        <p:grpSpPr>
          <a:xfrm>
            <a:off x="0" y="1"/>
            <a:ext cx="12192000" cy="547688"/>
            <a:chOff x="0" y="1"/>
            <a:chExt cx="12192000" cy="547688"/>
          </a:xfrm>
        </p:grpSpPr>
        <p:sp>
          <p:nvSpPr>
            <p:cNvPr id="18466" name="Rectangle 34"/>
            <p:cNvSpPr>
              <a:spLocks noChangeArrowheads="1"/>
            </p:cNvSpPr>
            <p:nvPr/>
          </p:nvSpPr>
          <p:spPr bwMode="auto">
            <a:xfrm>
              <a:off x="0" y="512764"/>
              <a:ext cx="12192000" cy="34925"/>
            </a:xfrm>
            <a:prstGeom prst="rect">
              <a:avLst/>
            </a:prstGeom>
            <a:solidFill>
              <a:schemeClr val="tx1">
                <a:alpha val="10001"/>
              </a:schemeClr>
            </a:solidFill>
            <a:ln w="9525" cmpd="thinThick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 sz="2400"/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0" y="1"/>
              <a:ext cx="12192000" cy="512763"/>
            </a:xfrm>
            <a:prstGeom prst="rect">
              <a:avLst/>
            </a:prstGeom>
            <a:solidFill>
              <a:schemeClr val="tx1">
                <a:alpha val="10001"/>
              </a:schemeClr>
            </a:solidFill>
            <a:ln w="9525" cmpd="thinThick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 sz="2400"/>
            </a:p>
          </p:txBody>
        </p:sp>
      </p:grp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1" y="-100013"/>
            <a:ext cx="10265833" cy="720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 dirty="0" err="1"/>
              <a:t>Klepnutím</a:t>
            </a:r>
            <a:r>
              <a:rPr lang="en-US" altLang="cs-CZ" dirty="0"/>
              <a:t> </a:t>
            </a:r>
            <a:r>
              <a:rPr lang="en-US" altLang="cs-CZ" dirty="0" err="1"/>
              <a:t>lze</a:t>
            </a:r>
            <a:r>
              <a:rPr lang="en-US" altLang="cs-CZ" dirty="0"/>
              <a:t> </a:t>
            </a:r>
            <a:r>
              <a:rPr lang="en-US" altLang="cs-CZ" dirty="0" err="1"/>
              <a:t>upravit</a:t>
            </a:r>
            <a:r>
              <a:rPr lang="en-US" altLang="cs-CZ" dirty="0"/>
              <a:t> </a:t>
            </a:r>
            <a:r>
              <a:rPr lang="en-US" altLang="cs-CZ" dirty="0" err="1"/>
              <a:t>styl</a:t>
            </a:r>
            <a:r>
              <a:rPr lang="en-US" altLang="cs-CZ" dirty="0"/>
              <a:t> </a:t>
            </a:r>
            <a:r>
              <a:rPr lang="en-US" altLang="cs-CZ" dirty="0" err="1"/>
              <a:t>předlohy</a:t>
            </a:r>
            <a:r>
              <a:rPr lang="en-US" altLang="cs-CZ" dirty="0"/>
              <a:t> </a:t>
            </a:r>
            <a:r>
              <a:rPr lang="en-US" altLang="cs-CZ" dirty="0" err="1"/>
              <a:t>nadpisů</a:t>
            </a:r>
            <a:r>
              <a:rPr lang="en-US" altLang="cs-CZ" dirty="0"/>
              <a:t>.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1" y="765175"/>
            <a:ext cx="11521017" cy="533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 dirty="0" err="1"/>
              <a:t>Klepnutím</a:t>
            </a:r>
            <a:r>
              <a:rPr lang="en-US" altLang="cs-CZ" dirty="0"/>
              <a:t> </a:t>
            </a:r>
            <a:r>
              <a:rPr lang="en-US" altLang="cs-CZ" dirty="0" err="1"/>
              <a:t>lze</a:t>
            </a:r>
            <a:r>
              <a:rPr lang="en-US" altLang="cs-CZ" dirty="0"/>
              <a:t> </a:t>
            </a:r>
            <a:r>
              <a:rPr lang="en-US" altLang="cs-CZ" dirty="0" err="1"/>
              <a:t>upravit</a:t>
            </a:r>
            <a:r>
              <a:rPr lang="en-US" altLang="cs-CZ" dirty="0"/>
              <a:t> </a:t>
            </a:r>
            <a:r>
              <a:rPr lang="en-US" altLang="cs-CZ" dirty="0" err="1"/>
              <a:t>styly</a:t>
            </a:r>
            <a:r>
              <a:rPr lang="en-US" altLang="cs-CZ" dirty="0"/>
              <a:t> </a:t>
            </a:r>
            <a:r>
              <a:rPr lang="en-US" altLang="cs-CZ" dirty="0" err="1"/>
              <a:t>předlohy</a:t>
            </a:r>
            <a:r>
              <a:rPr lang="en-US" altLang="cs-CZ" dirty="0"/>
              <a:t> </a:t>
            </a:r>
            <a:r>
              <a:rPr lang="en-US" altLang="cs-CZ" dirty="0" err="1"/>
              <a:t>textu</a:t>
            </a:r>
            <a:r>
              <a:rPr lang="en-US" altLang="cs-CZ" dirty="0"/>
              <a:t>.</a:t>
            </a:r>
          </a:p>
          <a:p>
            <a:pPr lvl="1"/>
            <a:r>
              <a:rPr lang="en-US" altLang="cs-CZ" dirty="0" err="1"/>
              <a:t>Druhá</a:t>
            </a:r>
            <a:r>
              <a:rPr lang="en-US" altLang="cs-CZ" dirty="0"/>
              <a:t> </a:t>
            </a:r>
            <a:r>
              <a:rPr lang="en-US" altLang="cs-CZ" dirty="0" err="1"/>
              <a:t>úroveň</a:t>
            </a:r>
            <a:endParaRPr lang="en-US" altLang="cs-CZ" dirty="0"/>
          </a:p>
          <a:p>
            <a:pPr lvl="2"/>
            <a:r>
              <a:rPr lang="en-US" altLang="cs-CZ" dirty="0" err="1"/>
              <a:t>Třetí</a:t>
            </a:r>
            <a:r>
              <a:rPr lang="en-US" altLang="cs-CZ" dirty="0"/>
              <a:t> </a:t>
            </a:r>
            <a:r>
              <a:rPr lang="en-US" altLang="cs-CZ" dirty="0" err="1"/>
              <a:t>úroveň</a:t>
            </a:r>
            <a:endParaRPr lang="en-US" altLang="cs-CZ" dirty="0"/>
          </a:p>
          <a:p>
            <a:pPr lvl="3"/>
            <a:r>
              <a:rPr lang="en-US" altLang="cs-CZ" dirty="0" err="1"/>
              <a:t>Čtvrtá</a:t>
            </a:r>
            <a:r>
              <a:rPr lang="en-US" altLang="cs-CZ" dirty="0"/>
              <a:t> </a:t>
            </a:r>
            <a:r>
              <a:rPr lang="en-US" altLang="cs-CZ" dirty="0" err="1"/>
              <a:t>úroveň</a:t>
            </a:r>
            <a:endParaRPr lang="en-US" altLang="cs-CZ" dirty="0"/>
          </a:p>
          <a:p>
            <a:pPr lvl="4"/>
            <a:r>
              <a:rPr lang="en-US" altLang="cs-CZ" dirty="0" err="1"/>
              <a:t>Pátá</a:t>
            </a:r>
            <a:r>
              <a:rPr lang="en-US" altLang="cs-CZ" dirty="0"/>
              <a:t> </a:t>
            </a:r>
            <a:r>
              <a:rPr lang="en-US" altLang="cs-CZ" dirty="0" err="1"/>
              <a:t>úroveň</a:t>
            </a:r>
            <a:endParaRPr lang="en-US" altLang="cs-CZ" dirty="0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3933" y="6524626"/>
            <a:ext cx="1046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400" b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Název práce</a:t>
            </a: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287867" y="115889"/>
            <a:ext cx="63500" cy="288925"/>
          </a:xfrm>
          <a:prstGeom prst="rect">
            <a:avLst/>
          </a:prstGeom>
          <a:solidFill>
            <a:srgbClr val="FE000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endParaRPr lang="cs-CZ" sz="2400" b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10752668" y="6530975"/>
            <a:ext cx="65617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pic>
        <p:nvPicPr>
          <p:cNvPr id="2" name="Obrázek 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746" y="44624"/>
            <a:ext cx="1085918" cy="434947"/>
          </a:xfrm>
          <a:prstGeom prst="rect">
            <a:avLst/>
          </a:prstGeom>
        </p:spPr>
      </p:pic>
      <p:sp>
        <p:nvSpPr>
          <p:cNvPr id="13" name="Rectangle 14"/>
          <p:cNvSpPr>
            <a:spLocks noChangeArrowheads="1"/>
          </p:cNvSpPr>
          <p:nvPr userDrawn="1"/>
        </p:nvSpPr>
        <p:spPr bwMode="auto">
          <a:xfrm>
            <a:off x="10777335" y="116632"/>
            <a:ext cx="63500" cy="288925"/>
          </a:xfrm>
          <a:prstGeom prst="rect">
            <a:avLst/>
          </a:prstGeom>
          <a:solidFill>
            <a:srgbClr val="00A9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endParaRPr lang="cs-CZ" sz="2400" b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EF3E640F-7A27-4845-81D2-CD57137456F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96600" y="6524626"/>
            <a:ext cx="1102784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400" b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A689CB1D-D8FD-4B5B-916F-DD5C38307548}" type="slidenum">
              <a:rPr lang="en-US" altLang="cs-CZ" smtClean="0"/>
              <a:pPr/>
              <a:t>‹#›</a:t>
            </a:fld>
            <a:endParaRPr lang="en-US" altLang="cs-CZ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02" r:id="rId2"/>
    <p:sldLayoutId id="2147483703" r:id="rId3"/>
    <p:sldLayoutId id="2147483704" r:id="rId4"/>
    <p:sldLayoutId id="2147483705" r:id="rId5"/>
    <p:sldLayoutId id="2147483707" r:id="rId6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00A9E0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310.01129v1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9376" y="1988840"/>
            <a:ext cx="7928506" cy="1254125"/>
          </a:xfrm>
        </p:spPr>
        <p:txBody>
          <a:bodyPr/>
          <a:lstStyle/>
          <a:p>
            <a:r>
              <a:rPr lang="cs-CZ" altLang="cs-CZ" sz="4400" dirty="0"/>
              <a:t>Identifikace aut podle jejich vzhledu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9376" y="3694113"/>
            <a:ext cx="7921674" cy="455612"/>
          </a:xfrm>
        </p:spPr>
        <p:txBody>
          <a:bodyPr/>
          <a:lstStyle/>
          <a:p>
            <a:r>
              <a:rPr lang="cs-CZ" altLang="cs-CZ" sz="2800" dirty="0"/>
              <a:t>Jan Holáň, Adam </a:t>
            </a:r>
            <a:r>
              <a:rPr lang="cs-CZ" altLang="cs-CZ" sz="2800" dirty="0" err="1"/>
              <a:t>Dzurilla</a:t>
            </a:r>
            <a:r>
              <a:rPr lang="cs-CZ" altLang="cs-CZ" sz="2800" dirty="0"/>
              <a:t>, Jakub Kasem</a:t>
            </a:r>
          </a:p>
          <a:p>
            <a:endParaRPr lang="cs-CZ" altLang="cs-CZ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 sz="2800" dirty="0"/>
              <a:t>Identifikace aut podle jejich vzhledu (bez SPZ)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Vehicle Re-Identification</a:t>
            </a:r>
          </a:p>
          <a:p>
            <a:r>
              <a:rPr lang="cs-CZ" dirty="0"/>
              <a:t>Více kamer, různé pozice</a:t>
            </a:r>
          </a:p>
          <a:p>
            <a:r>
              <a:rPr lang="cs-CZ" dirty="0"/>
              <a:t>Podoba s Person Re-Id</a:t>
            </a:r>
          </a:p>
          <a:p>
            <a:r>
              <a:rPr lang="cs-CZ" dirty="0"/>
              <a:t>Proč bez SPZ?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cs-CZ" dirty="0"/>
              <a:t>Vehicle ReId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2</a:t>
            </a:fld>
            <a:endParaRPr lang="en-US" altLang="cs-CZ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3BEFDA-502F-8454-64BC-63678A16B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358" y="1928603"/>
            <a:ext cx="4296375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49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B8A1BA-8B88-14BA-758D-3772FA95F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Metóda v článku</a:t>
            </a:r>
            <a:endParaRPr lang="cs-CZ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A521380-9DBF-6EB6-375B-2D825C8AC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6328" y="2044506"/>
            <a:ext cx="7211431" cy="2772162"/>
          </a:xfrm>
        </p:spPr>
      </p:pic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9D963359-F037-052A-4AF5-3DD77F75E9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cs-CZ" dirty="0"/>
              <a:t>Vehicle ReId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D693B54-CF19-F061-B9DC-4A32C00802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3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3963237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2561F-51CD-4926-773D-77D939638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Metóda v článku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88E57-9099-ABE3-D23E-70258DDC2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Článok vyšiel 2.10.2023</a:t>
            </a:r>
          </a:p>
          <a:p>
            <a:r>
              <a:rPr lang="sk-SK" dirty="0"/>
              <a:t>Aký je ich prístup? (</a:t>
            </a:r>
            <a:r>
              <a:rPr lang="sk-SK" dirty="0" err="1"/>
              <a:t>Grouped-convolution</a:t>
            </a:r>
            <a:r>
              <a:rPr lang="sk-SK" dirty="0"/>
              <a:t>, </a:t>
            </a:r>
            <a:r>
              <a:rPr lang="sk-SK" dirty="0" err="1"/>
              <a:t>Loss-Branch-Split</a:t>
            </a:r>
            <a:r>
              <a:rPr lang="sk-SK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C6E512-D75F-7C6B-8FAD-ADF748FD55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cs-CZ" dirty="0"/>
              <a:t>Vehicle ReId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CBD2C0-6AC0-CCDF-2C8D-28B09BCED6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4</a:t>
            </a:fld>
            <a:endParaRPr lang="en-US" altLang="cs-CZ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3814C9-44F1-CE95-7265-DAE7304EE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91" y="2348880"/>
            <a:ext cx="11521017" cy="404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859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9D47B-9D14-BA7A-F5EC-A16069E8F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Datasety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79700-BEC2-C820-1CF0-4077316A8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1" y="764704"/>
            <a:ext cx="11521017" cy="5330825"/>
          </a:xfrm>
        </p:spPr>
        <p:txBody>
          <a:bodyPr/>
          <a:lstStyle/>
          <a:p>
            <a:r>
              <a:rPr lang="sk-SK" dirty="0"/>
              <a:t>VeRi-776 </a:t>
            </a:r>
            <a:r>
              <a:rPr lang="sk-SK" dirty="0" err="1"/>
              <a:t>dataset</a:t>
            </a:r>
            <a:endParaRPr lang="sk-SK" dirty="0"/>
          </a:p>
          <a:p>
            <a:pPr lvl="1"/>
            <a:r>
              <a:rPr lang="sk-SK" dirty="0"/>
              <a:t>776 vozidiel zachytených 20 kamerami</a:t>
            </a:r>
          </a:p>
          <a:p>
            <a:r>
              <a:rPr lang="sk-SK" dirty="0"/>
              <a:t>CarsReId74k</a:t>
            </a:r>
          </a:p>
          <a:p>
            <a:r>
              <a:rPr lang="sk-SK" dirty="0"/>
              <a:t>2016-CVPR-VehicleReId-dataset</a:t>
            </a:r>
          </a:p>
          <a:p>
            <a:r>
              <a:rPr lang="sk-SK" dirty="0" err="1"/>
              <a:t>Dataset</a:t>
            </a:r>
            <a:r>
              <a:rPr lang="sk-SK" dirty="0"/>
              <a:t> obsahuje:</a:t>
            </a:r>
          </a:p>
          <a:p>
            <a:pPr lvl="1"/>
            <a:r>
              <a:rPr lang="sk-SK" dirty="0" err="1"/>
              <a:t>Gallery</a:t>
            </a:r>
            <a:r>
              <a:rPr lang="sk-SK" dirty="0"/>
              <a:t> </a:t>
            </a:r>
            <a:r>
              <a:rPr lang="sk-SK" dirty="0" err="1"/>
              <a:t>images</a:t>
            </a:r>
            <a:endParaRPr lang="sk-SK" dirty="0"/>
          </a:p>
          <a:p>
            <a:pPr lvl="1"/>
            <a:r>
              <a:rPr lang="sk-SK" dirty="0" err="1"/>
              <a:t>Query</a:t>
            </a:r>
            <a:r>
              <a:rPr lang="sk-SK" dirty="0"/>
              <a:t> </a:t>
            </a:r>
            <a:r>
              <a:rPr lang="sk-SK" dirty="0" err="1"/>
              <a:t>images</a:t>
            </a:r>
            <a:endParaRPr lang="sk-SK" dirty="0"/>
          </a:p>
          <a:p>
            <a:r>
              <a:rPr lang="sk-SK" dirty="0"/>
              <a:t>Dáta obsahujú </a:t>
            </a:r>
            <a:r>
              <a:rPr lang="en-US" dirty="0" err="1"/>
              <a:t>metad</a:t>
            </a:r>
            <a:r>
              <a:rPr lang="sk-SK" dirty="0" err="1"/>
              <a:t>áta</a:t>
            </a:r>
            <a:r>
              <a:rPr lang="sk-SK" dirty="0"/>
              <a:t> o kamerách a id auta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9E15EB-8DD4-0204-562D-B1801515D1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cs-CZ" dirty="0"/>
              <a:t>Vehicle ReId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E6D789-6301-54C5-CEC9-C4B652B7B2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5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1042953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4E893-9D6D-B16C-1150-BCD1B392F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Evaluation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4CEB5-F9D9-C2C2-E7AC-9F887BDFE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mAP</a:t>
            </a:r>
            <a:r>
              <a:rPr lang="sk-SK" dirty="0"/>
              <a:t>, CMC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BFC87-0737-F39D-D28D-086E62BC40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cs-CZ" dirty="0"/>
              <a:t>Vehicle ReId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AADBD6-5C2F-EC93-2065-CD5E217326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6</a:t>
            </a:fld>
            <a:endParaRPr lang="en-US" altLang="cs-CZ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1437C5-8EEE-1881-6B50-29BC2B4F0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1414986"/>
            <a:ext cx="4229690" cy="24196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592478-C10E-EBCA-FB26-A88737D7A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824" y="4263300"/>
            <a:ext cx="6935168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656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1ED96-0213-FD6A-9C75-252687EAE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Zdroje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F342A-E020-D47A-FBD0-949B3F301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2310.01129v1.pdf (arxiv.org)</a:t>
            </a:r>
            <a:endParaRPr lang="sk-S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17B6F5-23A5-CA07-AEED-01B463FC3C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cs-CZ" dirty="0"/>
              <a:t>Vehicle ReId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5F169-269C-17BE-E597-6272296B73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7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3526368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5909E4-C327-4A50-855C-5DB03E7644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cs-CZ" dirty="0"/>
              <a:t>Vehicle ReId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50EDF5-3428-4D9A-97E8-BBE46E2AE9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8</a:t>
            </a:fld>
            <a:endParaRPr lang="en-US" altLang="cs-CZ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B2FF51-1C68-E66F-315C-15AD57B78862}"/>
              </a:ext>
            </a:extLst>
          </p:cNvPr>
          <p:cNvSpPr/>
          <p:nvPr/>
        </p:nvSpPr>
        <p:spPr>
          <a:xfrm>
            <a:off x="1362176" y="2967335"/>
            <a:ext cx="9467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buNone/>
            </a:pPr>
            <a:r>
              <a:rPr lang="sk-SK" sz="54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Ďakujeme za pozornosť!!!!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CCDA398-BC78-7DB3-85D2-4AD949180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10281690"/>
      </p:ext>
    </p:extLst>
  </p:cSld>
  <p:clrMapOvr>
    <a:masterClrMapping/>
  </p:clrMapOvr>
</p:sld>
</file>

<file path=ppt/theme/theme1.xml><?xml version="1.0" encoding="utf-8"?>
<a:theme xmlns:a="http://schemas.openxmlformats.org/drawingml/2006/main" name="101021 FIT Calibri">
  <a:themeElements>
    <a:clrScheme name="a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2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chemeClr val="accent6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R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None/>
          <a:tabLst/>
          <a:defRPr kumimoji="0" sz="2400" b="0" i="0" u="none" strike="noStrike" cap="none" normalizeH="0" baseline="0" dirty="0" err="1" smtClean="0">
            <a:ln>
              <a:solidFill>
                <a:schemeClr val="accent6">
                  <a:lumMod val="50000"/>
                </a:schemeClr>
              </a:solidFill>
            </a:ln>
            <a:solidFill>
              <a:schemeClr val="accent6">
                <a:lumMod val="50000"/>
              </a:schemeClr>
            </a:solidFill>
            <a:effectLst/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defRPr>
        </a:defPPr>
      </a:lstStyle>
    </a:spDef>
    <a:lnDef>
      <a:spPr bwMode="auto">
        <a:noFill/>
        <a:ln w="38100" cap="flat" cmpd="sng" algn="ctr">
          <a:solidFill>
            <a:schemeClr val="accent6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l">
          <a:buNone/>
          <a:defRPr sz="2600" b="0" dirty="0" err="1" smtClean="0">
            <a:solidFill>
              <a:schemeClr val="tx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>
    <a:extraClrScheme>
      <a:clrScheme name="a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T slides 16×9" id="{B590956F-A7F1-43E2-93A5-5BD167D239B1}" vid="{8AE2544D-ADF6-4D5E-BE2A-707A22119D64}"/>
    </a:ext>
  </a:extLst>
</a:theme>
</file>

<file path=ppt/theme/theme2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FIT slides 16×9</Template>
  <TotalTime>208</TotalTime>
  <Words>121</Words>
  <Application>Microsoft Office PowerPoint</Application>
  <PresentationFormat>Widescreen</PresentationFormat>
  <Paragraphs>40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Century Gothic</vt:lpstr>
      <vt:lpstr>Tahoma</vt:lpstr>
      <vt:lpstr>101021 FIT Calibri</vt:lpstr>
      <vt:lpstr>Identifikace aut podle jejich vzhledu</vt:lpstr>
      <vt:lpstr>Identifikace aut podle jejich vzhledu (bez SPZ)</vt:lpstr>
      <vt:lpstr>Metóda v článku</vt:lpstr>
      <vt:lpstr>Metóda v článku</vt:lpstr>
      <vt:lpstr>Datasety</vt:lpstr>
      <vt:lpstr>Evaluation</vt:lpstr>
      <vt:lpstr>Zdroje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Identifikace aut podle jejich vzhledu</dc:title>
  <dc:creator>Jan Holáň</dc:creator>
  <cp:lastModifiedBy>Dzurilla Adam (230864)</cp:lastModifiedBy>
  <cp:revision>3</cp:revision>
  <dcterms:created xsi:type="dcterms:W3CDTF">2024-04-04T07:19:28Z</dcterms:created>
  <dcterms:modified xsi:type="dcterms:W3CDTF">2024-04-04T10:49:45Z</dcterms:modified>
</cp:coreProperties>
</file>