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1043608" y="1124744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23928" y="692696"/>
            <a:ext cx="13681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03848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99992" y="260648"/>
            <a:ext cx="914400" cy="410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88640"/>
            <a:ext cx="42484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15616" y="1196752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80" y="33265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 flipH="1">
            <a:off x="5868144" y="1052736"/>
            <a:ext cx="9829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23850" y="522288"/>
          <a:ext cx="4103688" cy="414337"/>
        </p:xfrm>
        <a:graphic>
          <a:graphicData uri="http://schemas.openxmlformats.org/presentationml/2006/ole">
            <p:oleObj spid="_x0000_s1032" name="Equation" r:id="rId3" imgW="3911400" imgH="27936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364088" y="548680"/>
          <a:ext cx="1224136" cy="360040"/>
        </p:xfrm>
        <a:graphic>
          <a:graphicData uri="http://schemas.openxmlformats.org/presentationml/2006/ole">
            <p:oleObj spid="_x0000_s1033" name="Equation" r:id="rId4" imgW="914400" imgH="228600" progId="Equation.DSMT4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323528" y="155679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9552" y="1628800"/>
          <a:ext cx="1224136" cy="300608"/>
        </p:xfrm>
        <a:graphic>
          <a:graphicData uri="http://schemas.openxmlformats.org/presentationml/2006/ole">
            <p:oleObj spid="_x0000_s1034" name="Equation" r:id="rId5" imgW="888840" imgH="228600" progId="Equation.DSMT4">
              <p:embed/>
            </p:oleObj>
          </a:graphicData>
        </a:graphic>
      </p:graphicFrame>
      <p:sp>
        <p:nvSpPr>
          <p:cNvPr id="28" name="矩形 27"/>
          <p:cNvSpPr/>
          <p:nvPr/>
        </p:nvSpPr>
        <p:spPr>
          <a:xfrm>
            <a:off x="3275856" y="1484784"/>
            <a:ext cx="41044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348038" y="1700213"/>
          <a:ext cx="4032250" cy="433387"/>
        </p:xfrm>
        <a:graphic>
          <a:graphicData uri="http://schemas.openxmlformats.org/presentationml/2006/ole">
            <p:oleObj spid="_x0000_s1036" name="Equation" r:id="rId6" imgW="3136680" imgH="241200" progId="Equation.DSMT4">
              <p:embed/>
            </p:oleObj>
          </a:graphicData>
        </a:graphic>
      </p:graphicFrame>
      <p:sp>
        <p:nvSpPr>
          <p:cNvPr id="31" name="矩形 30"/>
          <p:cNvSpPr/>
          <p:nvPr/>
        </p:nvSpPr>
        <p:spPr>
          <a:xfrm>
            <a:off x="7164288" y="1484784"/>
            <a:ext cx="914400" cy="410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380312" y="1916832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12360" y="1700808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962900" y="1844675"/>
          <a:ext cx="901700" cy="228600"/>
        </p:xfrm>
        <a:graphic>
          <a:graphicData uri="http://schemas.openxmlformats.org/presentationml/2006/ole">
            <p:oleObj spid="_x0000_s1038" name="Equation" r:id="rId7" imgW="901440" imgH="228600" progId="Equation.DSMT4">
              <p:embed/>
            </p:oleObj>
          </a:graphicData>
        </a:graphic>
      </p:graphicFrame>
      <p:sp>
        <p:nvSpPr>
          <p:cNvPr id="37" name="下箭头 36"/>
          <p:cNvSpPr/>
          <p:nvPr/>
        </p:nvSpPr>
        <p:spPr>
          <a:xfrm>
            <a:off x="8316416" y="220486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812360" y="256490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740352" y="2708920"/>
          <a:ext cx="1224136" cy="372988"/>
        </p:xfrm>
        <a:graphic>
          <a:graphicData uri="http://schemas.openxmlformats.org/presentationml/2006/ole">
            <p:oleObj spid="_x0000_s1039" name="Equation" r:id="rId8" imgW="888840" imgH="228600" progId="Equation.DSMT4">
              <p:embed/>
            </p:oleObj>
          </a:graphicData>
        </a:graphic>
      </p:graphicFrame>
      <p:sp>
        <p:nvSpPr>
          <p:cNvPr id="41" name="下箭头 40"/>
          <p:cNvSpPr/>
          <p:nvPr/>
        </p:nvSpPr>
        <p:spPr>
          <a:xfrm>
            <a:off x="1115616" y="1916832"/>
            <a:ext cx="4571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0" y="2924944"/>
            <a:ext cx="3455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-6350" y="3213100"/>
          <a:ext cx="3506788" cy="358775"/>
        </p:xfrm>
        <a:graphic>
          <a:graphicData uri="http://schemas.openxmlformats.org/presentationml/2006/ole">
            <p:oleObj spid="_x0000_s1041" name="Equation" r:id="rId9" imgW="3149280" imgH="241200" progId="Equation.DSMT4">
              <p:embed/>
            </p:oleObj>
          </a:graphicData>
        </a:graphic>
      </p:graphicFrame>
      <p:sp>
        <p:nvSpPr>
          <p:cNvPr id="45" name="下箭头 44"/>
          <p:cNvSpPr/>
          <p:nvPr/>
        </p:nvSpPr>
        <p:spPr>
          <a:xfrm>
            <a:off x="6084168" y="2204864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56176" y="2276872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508104" y="2636912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508104" y="2780928"/>
          <a:ext cx="1224136" cy="372616"/>
        </p:xfrm>
        <a:graphic>
          <a:graphicData uri="http://schemas.openxmlformats.org/presentationml/2006/ole">
            <p:oleObj spid="_x0000_s1042" name="Equation" r:id="rId10" imgW="901440" imgH="228600" progId="Equation.DSMT4">
              <p:embed/>
            </p:oleObj>
          </a:graphicData>
        </a:graphic>
      </p:graphicFrame>
      <p:sp>
        <p:nvSpPr>
          <p:cNvPr id="49" name="下箭头 48"/>
          <p:cNvSpPr/>
          <p:nvPr/>
        </p:nvSpPr>
        <p:spPr>
          <a:xfrm>
            <a:off x="755576" y="4005064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51520" y="4437112"/>
            <a:ext cx="12241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23528" y="4725144"/>
          <a:ext cx="941388" cy="288032"/>
        </p:xfrm>
        <a:graphic>
          <a:graphicData uri="http://schemas.openxmlformats.org/presentationml/2006/ole">
            <p:oleObj spid="_x0000_s1043" name="Equation" r:id="rId11" imgW="901440" imgH="228600" progId="Equation.DSMT4">
              <p:embed/>
            </p:oleObj>
          </a:graphicData>
        </a:graphic>
      </p:graphicFrame>
      <p:sp>
        <p:nvSpPr>
          <p:cNvPr id="52" name="矩形 51"/>
          <p:cNvSpPr/>
          <p:nvPr/>
        </p:nvSpPr>
        <p:spPr>
          <a:xfrm>
            <a:off x="899592" y="4005064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3491880" y="3573016"/>
            <a:ext cx="64807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491880" y="3212976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39952" y="335699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4355976" y="3429000"/>
          <a:ext cx="1368151" cy="373063"/>
        </p:xfrm>
        <a:graphic>
          <a:graphicData uri="http://schemas.openxmlformats.org/presentationml/2006/ole">
            <p:oleObj spid="_x0000_s1044" name="Equation" r:id="rId12" imgW="901440" imgH="228600" progId="Equation.DSMT4">
              <p:embed/>
            </p:oleObj>
          </a:graphicData>
        </a:graphic>
      </p:graphicFrame>
      <p:sp>
        <p:nvSpPr>
          <p:cNvPr id="58" name="圆角矩形 57"/>
          <p:cNvSpPr/>
          <p:nvPr/>
        </p:nvSpPr>
        <p:spPr>
          <a:xfrm>
            <a:off x="4211960" y="4437112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4932040" y="4005064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4494213" y="4652963"/>
          <a:ext cx="954087" cy="228600"/>
        </p:xfrm>
        <a:graphic>
          <a:graphicData uri="http://schemas.openxmlformats.org/presentationml/2006/ole">
            <p:oleObj spid="_x0000_s1045" name="Equation" r:id="rId13" imgW="914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MathType 6.0 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 Youfa</dc:creator>
  <cp:lastModifiedBy>Windows 用户</cp:lastModifiedBy>
  <cp:revision>9</cp:revision>
  <dcterms:created xsi:type="dcterms:W3CDTF">2018-07-14T13:15:04Z</dcterms:created>
  <dcterms:modified xsi:type="dcterms:W3CDTF">2018-07-14T15:01:48Z</dcterms:modified>
</cp:coreProperties>
</file>