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70" r:id="rId8"/>
    <p:sldId id="274" r:id="rId9"/>
    <p:sldId id="271" r:id="rId10"/>
    <p:sldId id="275" r:id="rId11"/>
    <p:sldId id="272" r:id="rId12"/>
    <p:sldId id="276" r:id="rId13"/>
    <p:sldId id="273" r:id="rId14"/>
    <p:sldId id="277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6C748-B7D7-4D54-B38D-EADBFADF1D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3E277-DD35-4D82-BD8A-ACCCC08C1A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【</a:t>
            </a:r>
            <a:r>
              <a:rPr lang="zh-CN" altLang="en-US" dirty="0"/>
              <a:t>感谢子煜的投稿</a:t>
            </a:r>
            <a:r>
              <a:rPr lang="en-US" altLang="zh-CN" dirty="0"/>
              <a:t>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5173" y="433235"/>
            <a:ext cx="11310547" cy="5991532"/>
          </a:xfrm>
          <a:prstGeom prst="roundRect">
            <a:avLst>
              <a:gd name="adj" fmla="val 6463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1953" y="2885879"/>
            <a:ext cx="91480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斯诺克赛事管理系统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422358" y="1104991"/>
            <a:ext cx="1355815" cy="1355815"/>
            <a:chOff x="6556718" y="953111"/>
            <a:chExt cx="913176" cy="913176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6556718" y="953111"/>
              <a:ext cx="913176" cy="913176"/>
            </a:xfrm>
            <a:prstGeom prst="ellipse">
              <a:avLst/>
            </a:prstGeom>
            <a:noFill/>
            <a:ln w="34925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6700205" y="1174454"/>
              <a:ext cx="626203" cy="470490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noFill/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93110" y="4081780"/>
            <a:ext cx="5393690" cy="2114550"/>
            <a:chOff x="5186" y="6428"/>
            <a:chExt cx="8494" cy="3330"/>
          </a:xfrm>
        </p:grpSpPr>
        <p:grpSp>
          <p:nvGrpSpPr>
            <p:cNvPr id="24" name="组合 23"/>
            <p:cNvGrpSpPr/>
            <p:nvPr/>
          </p:nvGrpSpPr>
          <p:grpSpPr>
            <a:xfrm>
              <a:off x="5544" y="6428"/>
              <a:ext cx="8136" cy="705"/>
              <a:chOff x="5798" y="6431"/>
              <a:chExt cx="8136" cy="70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798" y="6431"/>
                <a:ext cx="8136" cy="705"/>
                <a:chOff x="3505452" y="4296012"/>
                <a:chExt cx="4914310" cy="335216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3505452" y="4296012"/>
                  <a:ext cx="2241520" cy="335216"/>
                  <a:chOff x="3505452" y="4301087"/>
                  <a:chExt cx="2241520" cy="335216"/>
                </a:xfrm>
              </p:grpSpPr>
              <p:sp>
                <p:nvSpPr>
                  <p:cNvPr id="39" name="矩形: 圆角 38"/>
                  <p:cNvSpPr/>
                  <p:nvPr/>
                </p:nvSpPr>
                <p:spPr>
                  <a:xfrm>
                    <a:off x="3505452" y="4301087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650418" y="4330566"/>
                    <a:ext cx="1867027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姓名：邓卓伟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47" name="矩形: 圆角 46"/>
                <p:cNvSpPr/>
                <p:nvPr/>
              </p:nvSpPr>
              <p:spPr>
                <a:xfrm>
                  <a:off x="6132337" y="4296012"/>
                  <a:ext cx="2287425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10147" y="6493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学号：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2017131327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544" y="7708"/>
              <a:ext cx="8136" cy="705"/>
              <a:chOff x="5798" y="6431"/>
              <a:chExt cx="8136" cy="70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798" y="6431"/>
                <a:ext cx="8136" cy="705"/>
                <a:chOff x="3505452" y="4296012"/>
                <a:chExt cx="4914310" cy="335216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505452" y="4296012"/>
                  <a:ext cx="2241520" cy="335216"/>
                  <a:chOff x="3505452" y="4301087"/>
                  <a:chExt cx="2241520" cy="335216"/>
                </a:xfrm>
              </p:grpSpPr>
              <p:sp>
                <p:nvSpPr>
                  <p:cNvPr id="28" name="矩形: 圆角 38"/>
                  <p:cNvSpPr/>
                  <p:nvPr/>
                </p:nvSpPr>
                <p:spPr>
                  <a:xfrm>
                    <a:off x="3505452" y="4301087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663101" y="4331043"/>
                    <a:ext cx="1926221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学院：计算机学院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30" name="矩形: 圆角 46"/>
                <p:cNvSpPr/>
                <p:nvPr/>
              </p:nvSpPr>
              <p:spPr>
                <a:xfrm>
                  <a:off x="6132941" y="4296012"/>
                  <a:ext cx="2286821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0147" y="6493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专业：软件工程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186" y="9054"/>
              <a:ext cx="8494" cy="705"/>
              <a:chOff x="5440" y="6431"/>
              <a:chExt cx="8494" cy="70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440" y="6431"/>
                <a:ext cx="8494" cy="705"/>
                <a:chOff x="3289214" y="4296011"/>
                <a:chExt cx="5130549" cy="335216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3289214" y="4296011"/>
                  <a:ext cx="2673998" cy="335216"/>
                  <a:chOff x="3289214" y="4301086"/>
                  <a:chExt cx="2673998" cy="335216"/>
                </a:xfrm>
              </p:grpSpPr>
              <p:sp>
                <p:nvSpPr>
                  <p:cNvPr id="35" name="矩形: 圆角 38"/>
                  <p:cNvSpPr/>
                  <p:nvPr/>
                </p:nvSpPr>
                <p:spPr>
                  <a:xfrm>
                    <a:off x="3505453" y="4301086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289214" y="4330566"/>
                    <a:ext cx="2673998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班级：</a:t>
                    </a:r>
                    <a:r>
                      <a:rPr kumimoji="0" lang="en-US" altLang="zh-CN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17</a:t>
                    </a: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软件本科</a:t>
                    </a:r>
                    <a:r>
                      <a:rPr kumimoji="0" lang="en-US" altLang="zh-CN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3</a:t>
                    </a: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班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37" name="矩形: 圆角 46"/>
                <p:cNvSpPr/>
                <p:nvPr/>
              </p:nvSpPr>
              <p:spPr>
                <a:xfrm>
                  <a:off x="6132338" y="4296011"/>
                  <a:ext cx="2287425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10013" y="6494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指导教师：邓美玲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07385" y="567874"/>
            <a:ext cx="3253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设计计划进度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8277" y="3611923"/>
            <a:ext cx="325326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05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3396" y="2704528"/>
            <a:ext cx="4658627" cy="830998"/>
            <a:chOff x="6208295" y="2739030"/>
            <a:chExt cx="4658627" cy="830997"/>
          </a:xfrm>
        </p:grpSpPr>
        <p:sp>
          <p:nvSpPr>
            <p:cNvPr id="2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2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4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预期成果与特色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05822" y="4127501"/>
            <a:ext cx="993775" cy="139700"/>
            <a:chOff x="7696200" y="3987800"/>
            <a:chExt cx="993775" cy="139700"/>
          </a:xfrm>
        </p:grpSpPr>
        <p:sp>
          <p:nvSpPr>
            <p:cNvPr id="11" name="椭圆 10"/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07385" y="567874"/>
            <a:ext cx="3253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预期成果与特色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6463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26398" y="2770138"/>
            <a:ext cx="9148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28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422358" y="1104991"/>
            <a:ext cx="1355815" cy="1355815"/>
            <a:chOff x="6556718" y="953111"/>
            <a:chExt cx="913176" cy="913176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6556718" y="953111"/>
              <a:ext cx="913176" cy="913176"/>
            </a:xfrm>
            <a:prstGeom prst="ellipse">
              <a:avLst/>
            </a:prstGeom>
            <a:noFill/>
            <a:ln w="34925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6700205" y="1174454"/>
              <a:ext cx="626203" cy="470490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noFill/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293110" y="3969385"/>
            <a:ext cx="5393690" cy="2114550"/>
            <a:chOff x="5186" y="6428"/>
            <a:chExt cx="8494" cy="3330"/>
          </a:xfrm>
        </p:grpSpPr>
        <p:grpSp>
          <p:nvGrpSpPr>
            <p:cNvPr id="24" name="组合 23"/>
            <p:cNvGrpSpPr/>
            <p:nvPr/>
          </p:nvGrpSpPr>
          <p:grpSpPr>
            <a:xfrm>
              <a:off x="5544" y="6428"/>
              <a:ext cx="8136" cy="705"/>
              <a:chOff x="5798" y="6431"/>
              <a:chExt cx="8136" cy="70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5798" y="6431"/>
                <a:ext cx="8136" cy="705"/>
                <a:chOff x="3505452" y="4296012"/>
                <a:chExt cx="4914310" cy="335216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3505452" y="4296012"/>
                  <a:ext cx="2241520" cy="335216"/>
                  <a:chOff x="3505452" y="4301087"/>
                  <a:chExt cx="2241520" cy="335216"/>
                </a:xfrm>
              </p:grpSpPr>
              <p:sp>
                <p:nvSpPr>
                  <p:cNvPr id="4" name="矩形: 圆角 38"/>
                  <p:cNvSpPr/>
                  <p:nvPr/>
                </p:nvSpPr>
                <p:spPr>
                  <a:xfrm>
                    <a:off x="3505452" y="4301087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3650418" y="4330566"/>
                    <a:ext cx="1867027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姓名：邓卓伟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6" name="矩形: 圆角 46"/>
                <p:cNvSpPr/>
                <p:nvPr/>
              </p:nvSpPr>
              <p:spPr>
                <a:xfrm>
                  <a:off x="6132337" y="4296012"/>
                  <a:ext cx="2287425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10147" y="6493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学号：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2017131327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544" y="7708"/>
              <a:ext cx="8136" cy="705"/>
              <a:chOff x="5798" y="6431"/>
              <a:chExt cx="8136" cy="70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798" y="6431"/>
                <a:ext cx="8136" cy="705"/>
                <a:chOff x="3505452" y="4296012"/>
                <a:chExt cx="4914310" cy="335216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505452" y="4296012"/>
                  <a:ext cx="2241520" cy="335216"/>
                  <a:chOff x="3505452" y="4301087"/>
                  <a:chExt cx="2241520" cy="335216"/>
                </a:xfrm>
              </p:grpSpPr>
              <p:sp>
                <p:nvSpPr>
                  <p:cNvPr id="28" name="矩形: 圆角 38"/>
                  <p:cNvSpPr/>
                  <p:nvPr/>
                </p:nvSpPr>
                <p:spPr>
                  <a:xfrm>
                    <a:off x="3505452" y="4301087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663101" y="4331043"/>
                    <a:ext cx="1926221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学院：计算机学院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30" name="矩形: 圆角 46"/>
                <p:cNvSpPr/>
                <p:nvPr/>
              </p:nvSpPr>
              <p:spPr>
                <a:xfrm>
                  <a:off x="6132941" y="4296012"/>
                  <a:ext cx="2286821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10147" y="6493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专业：软件工程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186" y="9054"/>
              <a:ext cx="8494" cy="705"/>
              <a:chOff x="5440" y="6431"/>
              <a:chExt cx="8494" cy="705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440" y="6431"/>
                <a:ext cx="8494" cy="705"/>
                <a:chOff x="3289214" y="4296011"/>
                <a:chExt cx="5130549" cy="335216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3289214" y="4296011"/>
                  <a:ext cx="2673998" cy="335216"/>
                  <a:chOff x="3289214" y="4301086"/>
                  <a:chExt cx="2673998" cy="335216"/>
                </a:xfrm>
              </p:grpSpPr>
              <p:sp>
                <p:nvSpPr>
                  <p:cNvPr id="35" name="矩形: 圆角 38"/>
                  <p:cNvSpPr/>
                  <p:nvPr/>
                </p:nvSpPr>
                <p:spPr>
                  <a:xfrm>
                    <a:off x="3505453" y="4301086"/>
                    <a:ext cx="2241520" cy="3352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28476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289214" y="4330566"/>
                    <a:ext cx="2673998" cy="275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班级：</a:t>
                    </a:r>
                    <a:r>
                      <a:rPr kumimoji="0" lang="en-US" altLang="zh-CN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17</a:t>
                    </a: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软件本科</a:t>
                    </a:r>
                    <a:r>
                      <a:rPr kumimoji="0" lang="en-US" altLang="zh-CN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3</a:t>
                    </a:r>
                    <a:r>
                      <a:rPr kumimoji="0" lang="zh-CN" altLang="en-US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班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37" name="矩形: 圆角 46"/>
                <p:cNvSpPr/>
                <p:nvPr/>
              </p:nvSpPr>
              <p:spPr>
                <a:xfrm>
                  <a:off x="6132338" y="4296011"/>
                  <a:ext cx="2287425" cy="33521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847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10013" y="6494"/>
                <a:ext cx="378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指导教师：邓美玲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1"/>
            <a:ext cx="12192000" cy="6858001"/>
            <a:chOff x="0" y="0"/>
            <a:chExt cx="12192000" cy="6858001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A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0" name="矩形: 圆角 19"/>
          <p:cNvSpPr/>
          <p:nvPr/>
        </p:nvSpPr>
        <p:spPr>
          <a:xfrm>
            <a:off x="546101" y="685800"/>
            <a:ext cx="11099800" cy="5486400"/>
          </a:xfrm>
          <a:prstGeom prst="roundRect">
            <a:avLst>
              <a:gd name="adj" fmla="val 6463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1" name="任意多边形: 形状 100"/>
          <p:cNvSpPr/>
          <p:nvPr/>
        </p:nvSpPr>
        <p:spPr>
          <a:xfrm>
            <a:off x="3886200" y="457795"/>
            <a:ext cx="4419600" cy="951904"/>
          </a:xfrm>
          <a:custGeom>
            <a:avLst/>
            <a:gdLst>
              <a:gd name="connsiteX0" fmla="*/ 2406 w 4419600"/>
              <a:gd name="connsiteY0" fmla="*/ 0 h 1393356"/>
              <a:gd name="connsiteX1" fmla="*/ 4419600 w 4419600"/>
              <a:gd name="connsiteY1" fmla="*/ 0 h 1393356"/>
              <a:gd name="connsiteX2" fmla="*/ 4419600 w 4419600"/>
              <a:gd name="connsiteY2" fmla="*/ 263604 h 1393356"/>
              <a:gd name="connsiteX3" fmla="*/ 4419600 w 4419600"/>
              <a:gd name="connsiteY3" fmla="*/ 433137 h 1393356"/>
              <a:gd name="connsiteX4" fmla="*/ 4419600 w 4419600"/>
              <a:gd name="connsiteY4" fmla="*/ 1167400 h 1393356"/>
              <a:gd name="connsiteX5" fmla="*/ 4193644 w 4419600"/>
              <a:gd name="connsiteY5" fmla="*/ 1393356 h 1393356"/>
              <a:gd name="connsiteX6" fmla="*/ 225956 w 4419600"/>
              <a:gd name="connsiteY6" fmla="*/ 1393356 h 1393356"/>
              <a:gd name="connsiteX7" fmla="*/ 0 w 4419600"/>
              <a:gd name="connsiteY7" fmla="*/ 1167400 h 1393356"/>
              <a:gd name="connsiteX8" fmla="*/ 0 w 4419600"/>
              <a:gd name="connsiteY8" fmla="*/ 263604 h 1393356"/>
              <a:gd name="connsiteX9" fmla="*/ 2406 w 4419600"/>
              <a:gd name="connsiteY9" fmla="*/ 251687 h 13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9600" h="1393356">
                <a:moveTo>
                  <a:pt x="2406" y="0"/>
                </a:moveTo>
                <a:lnTo>
                  <a:pt x="4419600" y="0"/>
                </a:lnTo>
                <a:lnTo>
                  <a:pt x="4419600" y="263604"/>
                </a:lnTo>
                <a:lnTo>
                  <a:pt x="4419600" y="433137"/>
                </a:lnTo>
                <a:lnTo>
                  <a:pt x="4419600" y="1167400"/>
                </a:lnTo>
                <a:cubicBezTo>
                  <a:pt x="4419600" y="1292192"/>
                  <a:pt x="4318436" y="1393356"/>
                  <a:pt x="4193644" y="1393356"/>
                </a:cubicBezTo>
                <a:lnTo>
                  <a:pt x="225956" y="1393356"/>
                </a:lnTo>
                <a:cubicBezTo>
                  <a:pt x="101164" y="1393356"/>
                  <a:pt x="0" y="1292192"/>
                  <a:pt x="0" y="1167400"/>
                </a:cubicBezTo>
                <a:lnTo>
                  <a:pt x="0" y="263604"/>
                </a:lnTo>
                <a:lnTo>
                  <a:pt x="2406" y="251687"/>
                </a:lnTo>
                <a:close/>
              </a:path>
            </a:pathLst>
          </a:custGeom>
          <a:solidFill>
            <a:srgbClr val="284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8305800" y="457795"/>
            <a:ext cx="328061" cy="245252"/>
          </a:xfrm>
          <a:prstGeom prst="triangle">
            <a:avLst>
              <a:gd name="adj" fmla="val 0"/>
            </a:avLst>
          </a:pr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" name="等腰三角形 101"/>
          <p:cNvSpPr/>
          <p:nvPr/>
        </p:nvSpPr>
        <p:spPr>
          <a:xfrm flipH="1">
            <a:off x="3558140" y="456239"/>
            <a:ext cx="328061" cy="245252"/>
          </a:xfrm>
          <a:prstGeom prst="triangle">
            <a:avLst>
              <a:gd name="adj" fmla="val 0"/>
            </a:avLst>
          </a:pr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6866" y="614202"/>
            <a:ext cx="411827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blipFill>
                  <a:blip r:embed="rId1"/>
                  <a:stretch>
                    <a:fillRect/>
                  </a:stretch>
                </a:blip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开题报告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blipFill>
                <a:blip r:embed="rId1"/>
                <a:stretch>
                  <a:fillRect/>
                </a:stretch>
              </a:blip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72920" y="1875155"/>
            <a:ext cx="2785745" cy="1466913"/>
            <a:chOff x="1269836" y="561990"/>
            <a:chExt cx="2503388" cy="1331053"/>
          </a:xfrm>
        </p:grpSpPr>
        <p:sp>
          <p:nvSpPr>
            <p:cNvPr id="38" name="出自【趣你的PPT】(微信:qunideppt)：最优质的PPT资源库"/>
            <p:cNvSpPr txBox="1"/>
            <p:nvPr/>
          </p:nvSpPr>
          <p:spPr>
            <a:xfrm>
              <a:off x="1269836" y="1419416"/>
              <a:ext cx="2418747" cy="473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CONTENTS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9" name="出自【趣你的PPT】(微信:qunideppt)：最优质的PPT资源库"/>
            <p:cNvSpPr txBox="1"/>
            <p:nvPr/>
          </p:nvSpPr>
          <p:spPr>
            <a:xfrm>
              <a:off x="1269836" y="561990"/>
              <a:ext cx="2062557" cy="753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目录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">
                    <a:prstClr val="white">
                      <a:alpha val="65000"/>
                    </a:prst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40" name="出自【趣你的PPT】(微信:qunideppt)：最优质的PPT资源库"/>
            <p:cNvCxnSpPr/>
            <p:nvPr/>
          </p:nvCxnSpPr>
          <p:spPr>
            <a:xfrm>
              <a:off x="1361276" y="1406202"/>
              <a:ext cx="2411948" cy="0"/>
            </a:xfrm>
            <a:prstGeom prst="line">
              <a:avLst/>
            </a:prstGeom>
            <a:ln>
              <a:solidFill>
                <a:srgbClr val="D9DAE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742815" y="2247265"/>
            <a:ext cx="3252470" cy="3375025"/>
            <a:chOff x="5794" y="3699"/>
            <a:chExt cx="5122" cy="5315"/>
          </a:xfrm>
        </p:grpSpPr>
        <p:sp>
          <p:nvSpPr>
            <p:cNvPr id="103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794" y="3699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794" y="4882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02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794" y="6042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03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794" y="7166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04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794" y="8290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PART 05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75100" y="2247265"/>
            <a:ext cx="4128815" cy="3375788"/>
            <a:chOff x="10021" y="3699"/>
            <a:chExt cx="6502" cy="5316"/>
          </a:xfrm>
        </p:grpSpPr>
        <p:sp>
          <p:nvSpPr>
            <p:cNvPr id="7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10218" y="3699"/>
              <a:ext cx="463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选题依据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10931" y="4882"/>
              <a:ext cx="559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设计内容、预期目标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10021" y="6042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研究方案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10511" y="7166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设计计划进度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10777" y="8290"/>
              <a:ext cx="512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预期成果与特色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874520" y="3556635"/>
            <a:ext cx="1550670" cy="2066290"/>
            <a:chOff x="4459288" y="1546225"/>
            <a:chExt cx="431800" cy="534988"/>
          </a:xfrm>
          <a:solidFill>
            <a:srgbClr val="284760"/>
          </a:solidFill>
        </p:grpSpPr>
        <p:sp>
          <p:nvSpPr>
            <p:cNvPr id="4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62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63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64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08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09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0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1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2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3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4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5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6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7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8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19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20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21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22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123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8277" y="3611923"/>
            <a:ext cx="325326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3396" y="2704528"/>
            <a:ext cx="4658627" cy="830998"/>
            <a:chOff x="6208295" y="2739030"/>
            <a:chExt cx="4658627" cy="830997"/>
          </a:xfrm>
        </p:grpSpPr>
        <p:sp>
          <p:nvSpPr>
            <p:cNvPr id="2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2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选题依据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05822" y="4127501"/>
            <a:ext cx="993775" cy="139700"/>
            <a:chOff x="7696200" y="3987800"/>
            <a:chExt cx="993775" cy="139700"/>
          </a:xfrm>
        </p:grpSpPr>
        <p:sp>
          <p:nvSpPr>
            <p:cNvPr id="11" name="椭圆 10"/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07385" y="567874"/>
            <a:ext cx="3253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选题依据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8277" y="3611923"/>
            <a:ext cx="325326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98160" y="2717800"/>
            <a:ext cx="6209030" cy="831215"/>
            <a:chOff x="6208295" y="2739030"/>
            <a:chExt cx="4658627" cy="830997"/>
          </a:xfrm>
        </p:grpSpPr>
        <p:sp>
          <p:nvSpPr>
            <p:cNvPr id="2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29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4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设计内容、预期目标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05822" y="4127501"/>
            <a:ext cx="993775" cy="139700"/>
            <a:chOff x="7696200" y="3987800"/>
            <a:chExt cx="993775" cy="139700"/>
          </a:xfrm>
        </p:grpSpPr>
        <p:sp>
          <p:nvSpPr>
            <p:cNvPr id="11" name="椭圆 10"/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07465" y="567690"/>
            <a:ext cx="3689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设计内容、预期目标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8277" y="3611923"/>
            <a:ext cx="325326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3396" y="2704528"/>
            <a:ext cx="4658627" cy="830998"/>
            <a:chOff x="6208295" y="2739030"/>
            <a:chExt cx="4658627" cy="830997"/>
          </a:xfrm>
        </p:grpSpPr>
        <p:sp>
          <p:nvSpPr>
            <p:cNvPr id="2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2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4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研究方案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05822" y="4127501"/>
            <a:ext cx="993775" cy="139700"/>
            <a:chOff x="7696200" y="3987800"/>
            <a:chExt cx="993775" cy="139700"/>
          </a:xfrm>
        </p:grpSpPr>
        <p:sp>
          <p:nvSpPr>
            <p:cNvPr id="11" name="椭圆 10"/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0" y="1409701"/>
            <a:ext cx="12192000" cy="5448300"/>
          </a:xfrm>
          <a:custGeom>
            <a:avLst/>
            <a:gdLst>
              <a:gd name="connsiteX0" fmla="*/ 6096002 w 12192000"/>
              <a:gd name="connsiteY0" fmla="*/ 0 h 5448300"/>
              <a:gd name="connsiteX1" fmla="*/ 11725824 w 12192000"/>
              <a:gd name="connsiteY1" fmla="*/ 882906 h 5448300"/>
              <a:gd name="connsiteX2" fmla="*/ 12192000 w 12192000"/>
              <a:gd name="connsiteY2" fmla="*/ 1048921 h 5448300"/>
              <a:gd name="connsiteX3" fmla="*/ 12192000 w 12192000"/>
              <a:gd name="connsiteY3" fmla="*/ 5448300 h 5448300"/>
              <a:gd name="connsiteX4" fmla="*/ 0 w 12192000"/>
              <a:gd name="connsiteY4" fmla="*/ 5448300 h 5448300"/>
              <a:gd name="connsiteX5" fmla="*/ 0 w 12192000"/>
              <a:gd name="connsiteY5" fmla="*/ 1048921 h 5448300"/>
              <a:gd name="connsiteX6" fmla="*/ 466176 w 12192000"/>
              <a:gd name="connsiteY6" fmla="*/ 882905 h 5448300"/>
              <a:gd name="connsiteX7" fmla="*/ 6096002 w 12192000"/>
              <a:gd name="connsiteY7" fmla="*/ 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448300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5448300"/>
                </a:lnTo>
                <a:lnTo>
                  <a:pt x="0" y="5448300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8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BE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2397579"/>
            <a:ext cx="12192000" cy="4460423"/>
          </a:xfrm>
          <a:custGeom>
            <a:avLst/>
            <a:gdLst>
              <a:gd name="connsiteX0" fmla="*/ 6096002 w 12192000"/>
              <a:gd name="connsiteY0" fmla="*/ 0 h 4460422"/>
              <a:gd name="connsiteX1" fmla="*/ 11725824 w 12192000"/>
              <a:gd name="connsiteY1" fmla="*/ 882906 h 4460422"/>
              <a:gd name="connsiteX2" fmla="*/ 12192000 w 12192000"/>
              <a:gd name="connsiteY2" fmla="*/ 1048921 h 4460422"/>
              <a:gd name="connsiteX3" fmla="*/ 12192000 w 12192000"/>
              <a:gd name="connsiteY3" fmla="*/ 4460422 h 4460422"/>
              <a:gd name="connsiteX4" fmla="*/ 0 w 12192000"/>
              <a:gd name="connsiteY4" fmla="*/ 4460422 h 4460422"/>
              <a:gd name="connsiteX5" fmla="*/ 0 w 12192000"/>
              <a:gd name="connsiteY5" fmla="*/ 1048921 h 4460422"/>
              <a:gd name="connsiteX6" fmla="*/ 466176 w 12192000"/>
              <a:gd name="connsiteY6" fmla="*/ 882905 h 4460422"/>
              <a:gd name="connsiteX7" fmla="*/ 6096002 w 12192000"/>
              <a:gd name="connsiteY7" fmla="*/ 0 h 44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60422">
                <a:moveTo>
                  <a:pt x="6096002" y="0"/>
                </a:moveTo>
                <a:cubicBezTo>
                  <a:pt x="8134449" y="0"/>
                  <a:pt x="10052285" y="319837"/>
                  <a:pt x="11725824" y="882906"/>
                </a:cubicBezTo>
                <a:lnTo>
                  <a:pt x="12192000" y="1048921"/>
                </a:lnTo>
                <a:lnTo>
                  <a:pt x="12192000" y="4460422"/>
                </a:lnTo>
                <a:lnTo>
                  <a:pt x="0" y="4460422"/>
                </a:lnTo>
                <a:lnTo>
                  <a:pt x="0" y="1048921"/>
                </a:lnTo>
                <a:lnTo>
                  <a:pt x="466176" y="882905"/>
                </a:lnTo>
                <a:cubicBezTo>
                  <a:pt x="2139717" y="319837"/>
                  <a:pt x="4057553" y="0"/>
                  <a:pt x="6096002" y="0"/>
                </a:cubicBezTo>
                <a:close/>
              </a:path>
            </a:pathLst>
          </a:custGeom>
          <a:solidFill>
            <a:srgbClr val="0F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40728" y="433235"/>
            <a:ext cx="11310547" cy="5991532"/>
          </a:xfrm>
          <a:prstGeom prst="roundRect">
            <a:avLst>
              <a:gd name="adj" fmla="val 2436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srgbClr val="E6E6E6"/>
                </a:solidFill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3123" y="568863"/>
            <a:ext cx="521243" cy="521243"/>
            <a:chOff x="-1422943" y="2124099"/>
            <a:chExt cx="521243" cy="521243"/>
          </a:xfrm>
        </p:grpSpPr>
        <p:sp>
          <p:nvSpPr>
            <p:cNvPr id="60" name="出自【趣你的PPT】(微信:qunideppt)：最优质的PPT资源库"/>
            <p:cNvSpPr/>
            <p:nvPr/>
          </p:nvSpPr>
          <p:spPr>
            <a:xfrm>
              <a:off x="-1422943" y="2124099"/>
              <a:ext cx="521243" cy="521243"/>
            </a:xfrm>
            <a:prstGeom prst="ellipse">
              <a:avLst/>
            </a:prstGeom>
            <a:noFill/>
            <a:ln w="31750">
              <a:solidFill>
                <a:srgbClr val="2847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-1379924" y="2221227"/>
              <a:ext cx="435205" cy="326986"/>
            </a:xfrm>
            <a:custGeom>
              <a:avLst/>
              <a:gdLst>
                <a:gd name="T0" fmla="*/ 2673 w 2673"/>
                <a:gd name="T1" fmla="*/ 637 h 2005"/>
                <a:gd name="T2" fmla="*/ 1341 w 2673"/>
                <a:gd name="T3" fmla="*/ 0 h 2005"/>
                <a:gd name="T4" fmla="*/ 0 w 2673"/>
                <a:gd name="T5" fmla="*/ 637 h 2005"/>
                <a:gd name="T6" fmla="*/ 1341 w 2673"/>
                <a:gd name="T7" fmla="*/ 1273 h 2005"/>
                <a:gd name="T8" fmla="*/ 2388 w 2673"/>
                <a:gd name="T9" fmla="*/ 773 h 2005"/>
                <a:gd name="T10" fmla="*/ 2388 w 2673"/>
                <a:gd name="T11" fmla="*/ 1514 h 2005"/>
                <a:gd name="T12" fmla="*/ 2497 w 2673"/>
                <a:gd name="T13" fmla="*/ 1514 h 2005"/>
                <a:gd name="T14" fmla="*/ 2497 w 2673"/>
                <a:gd name="T15" fmla="*/ 721 h 2005"/>
                <a:gd name="T16" fmla="*/ 2673 w 2673"/>
                <a:gd name="T17" fmla="*/ 637 h 2005"/>
                <a:gd name="T18" fmla="*/ 2673 w 2673"/>
                <a:gd name="T19" fmla="*/ 637 h 2005"/>
                <a:gd name="T20" fmla="*/ 1341 w 2673"/>
                <a:gd name="T21" fmla="*/ 1110 h 2005"/>
                <a:gd name="T22" fmla="*/ 343 w 2673"/>
                <a:gd name="T23" fmla="*/ 637 h 2005"/>
                <a:gd name="T24" fmla="*/ 1341 w 2673"/>
                <a:gd name="T25" fmla="*/ 163 h 2005"/>
                <a:gd name="T26" fmla="*/ 2332 w 2673"/>
                <a:gd name="T27" fmla="*/ 637 h 2005"/>
                <a:gd name="T28" fmla="*/ 1341 w 2673"/>
                <a:gd name="T29" fmla="*/ 1110 h 2005"/>
                <a:gd name="T30" fmla="*/ 1341 w 2673"/>
                <a:gd name="T31" fmla="*/ 1110 h 2005"/>
                <a:gd name="T32" fmla="*/ 2052 w 2673"/>
                <a:gd name="T33" fmla="*/ 1661 h 2005"/>
                <a:gd name="T34" fmla="*/ 1539 w 2673"/>
                <a:gd name="T35" fmla="*/ 1840 h 2005"/>
                <a:gd name="T36" fmla="*/ 1063 w 2673"/>
                <a:gd name="T37" fmla="*/ 1818 h 2005"/>
                <a:gd name="T38" fmla="*/ 630 w 2673"/>
                <a:gd name="T39" fmla="*/ 1661 h 2005"/>
                <a:gd name="T40" fmla="*/ 630 w 2673"/>
                <a:gd name="T41" fmla="*/ 1174 h 2005"/>
                <a:gd name="T42" fmla="*/ 521 w 2673"/>
                <a:gd name="T43" fmla="*/ 1174 h 2005"/>
                <a:gd name="T44" fmla="*/ 521 w 2673"/>
                <a:gd name="T45" fmla="*/ 1762 h 2005"/>
                <a:gd name="T46" fmla="*/ 553 w 2673"/>
                <a:gd name="T47" fmla="*/ 1783 h 2005"/>
                <a:gd name="T48" fmla="*/ 1044 w 2673"/>
                <a:gd name="T49" fmla="*/ 1970 h 2005"/>
                <a:gd name="T50" fmla="*/ 1367 w 2673"/>
                <a:gd name="T51" fmla="*/ 2005 h 2005"/>
                <a:gd name="T52" fmla="*/ 1547 w 2673"/>
                <a:gd name="T53" fmla="*/ 1994 h 2005"/>
                <a:gd name="T54" fmla="*/ 2128 w 2673"/>
                <a:gd name="T55" fmla="*/ 1783 h 2005"/>
                <a:gd name="T56" fmla="*/ 2160 w 2673"/>
                <a:gd name="T57" fmla="*/ 1762 h 2005"/>
                <a:gd name="T58" fmla="*/ 2160 w 2673"/>
                <a:gd name="T59" fmla="*/ 1174 h 2005"/>
                <a:gd name="T60" fmla="*/ 2052 w 2673"/>
                <a:gd name="T61" fmla="*/ 1174 h 2005"/>
                <a:gd name="T62" fmla="*/ 2052 w 2673"/>
                <a:gd name="T63" fmla="*/ 1661 h 2005"/>
                <a:gd name="T64" fmla="*/ 2052 w 2673"/>
                <a:gd name="T65" fmla="*/ 1661 h 2005"/>
                <a:gd name="T66" fmla="*/ 2052 w 2673"/>
                <a:gd name="T67" fmla="*/ 1661 h 2005"/>
                <a:gd name="T68" fmla="*/ 2052 w 2673"/>
                <a:gd name="T69" fmla="*/ 1661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3" h="2005">
                  <a:moveTo>
                    <a:pt x="2673" y="637"/>
                  </a:moveTo>
                  <a:cubicBezTo>
                    <a:pt x="1341" y="0"/>
                    <a:pt x="1341" y="0"/>
                    <a:pt x="1341" y="0"/>
                  </a:cubicBezTo>
                  <a:cubicBezTo>
                    <a:pt x="0" y="637"/>
                    <a:pt x="0" y="637"/>
                    <a:pt x="0" y="637"/>
                  </a:cubicBezTo>
                  <a:cubicBezTo>
                    <a:pt x="1341" y="1273"/>
                    <a:pt x="1341" y="1273"/>
                    <a:pt x="1341" y="1273"/>
                  </a:cubicBezTo>
                  <a:cubicBezTo>
                    <a:pt x="2388" y="773"/>
                    <a:pt x="2388" y="773"/>
                    <a:pt x="2388" y="773"/>
                  </a:cubicBezTo>
                  <a:cubicBezTo>
                    <a:pt x="2388" y="1514"/>
                    <a:pt x="2388" y="1514"/>
                    <a:pt x="2388" y="1514"/>
                  </a:cubicBezTo>
                  <a:cubicBezTo>
                    <a:pt x="2497" y="1514"/>
                    <a:pt x="2497" y="1514"/>
                    <a:pt x="2497" y="1514"/>
                  </a:cubicBezTo>
                  <a:cubicBezTo>
                    <a:pt x="2497" y="721"/>
                    <a:pt x="2497" y="721"/>
                    <a:pt x="2497" y="721"/>
                  </a:cubicBezTo>
                  <a:cubicBezTo>
                    <a:pt x="2673" y="637"/>
                    <a:pt x="2673" y="637"/>
                    <a:pt x="2673" y="637"/>
                  </a:cubicBezTo>
                  <a:cubicBezTo>
                    <a:pt x="2673" y="637"/>
                    <a:pt x="2673" y="637"/>
                    <a:pt x="2673" y="637"/>
                  </a:cubicBezTo>
                  <a:close/>
                  <a:moveTo>
                    <a:pt x="1341" y="1110"/>
                  </a:moveTo>
                  <a:cubicBezTo>
                    <a:pt x="343" y="637"/>
                    <a:pt x="343" y="637"/>
                    <a:pt x="343" y="637"/>
                  </a:cubicBezTo>
                  <a:cubicBezTo>
                    <a:pt x="1341" y="163"/>
                    <a:pt x="1341" y="163"/>
                    <a:pt x="1341" y="163"/>
                  </a:cubicBezTo>
                  <a:cubicBezTo>
                    <a:pt x="2332" y="637"/>
                    <a:pt x="2332" y="637"/>
                    <a:pt x="2332" y="637"/>
                  </a:cubicBezTo>
                  <a:cubicBezTo>
                    <a:pt x="1341" y="1110"/>
                    <a:pt x="1341" y="1110"/>
                    <a:pt x="1341" y="1110"/>
                  </a:cubicBezTo>
                  <a:cubicBezTo>
                    <a:pt x="1341" y="1110"/>
                    <a:pt x="1341" y="1110"/>
                    <a:pt x="1341" y="1110"/>
                  </a:cubicBezTo>
                  <a:close/>
                  <a:moveTo>
                    <a:pt x="2052" y="1661"/>
                  </a:moveTo>
                  <a:cubicBezTo>
                    <a:pt x="1891" y="1757"/>
                    <a:pt x="1719" y="1817"/>
                    <a:pt x="1539" y="1840"/>
                  </a:cubicBezTo>
                  <a:cubicBezTo>
                    <a:pt x="1385" y="1859"/>
                    <a:pt x="1225" y="1852"/>
                    <a:pt x="1063" y="1818"/>
                  </a:cubicBezTo>
                  <a:cubicBezTo>
                    <a:pt x="872" y="1778"/>
                    <a:pt x="711" y="1706"/>
                    <a:pt x="630" y="1661"/>
                  </a:cubicBezTo>
                  <a:cubicBezTo>
                    <a:pt x="630" y="1174"/>
                    <a:pt x="630" y="1174"/>
                    <a:pt x="630" y="1174"/>
                  </a:cubicBezTo>
                  <a:cubicBezTo>
                    <a:pt x="521" y="1174"/>
                    <a:pt x="521" y="1174"/>
                    <a:pt x="521" y="1174"/>
                  </a:cubicBezTo>
                  <a:cubicBezTo>
                    <a:pt x="521" y="1762"/>
                    <a:pt x="521" y="1762"/>
                    <a:pt x="521" y="1762"/>
                  </a:cubicBezTo>
                  <a:cubicBezTo>
                    <a:pt x="553" y="1783"/>
                    <a:pt x="553" y="1783"/>
                    <a:pt x="553" y="1783"/>
                  </a:cubicBezTo>
                  <a:cubicBezTo>
                    <a:pt x="561" y="1788"/>
                    <a:pt x="753" y="1909"/>
                    <a:pt x="1044" y="1970"/>
                  </a:cubicBezTo>
                  <a:cubicBezTo>
                    <a:pt x="1152" y="1993"/>
                    <a:pt x="1260" y="2005"/>
                    <a:pt x="1367" y="2005"/>
                  </a:cubicBezTo>
                  <a:cubicBezTo>
                    <a:pt x="1427" y="2005"/>
                    <a:pt x="1487" y="2001"/>
                    <a:pt x="1547" y="1994"/>
                  </a:cubicBezTo>
                  <a:cubicBezTo>
                    <a:pt x="1751" y="1968"/>
                    <a:pt x="1947" y="1897"/>
                    <a:pt x="2128" y="1783"/>
                  </a:cubicBezTo>
                  <a:cubicBezTo>
                    <a:pt x="2160" y="1762"/>
                    <a:pt x="2160" y="1762"/>
                    <a:pt x="2160" y="1762"/>
                  </a:cubicBezTo>
                  <a:cubicBezTo>
                    <a:pt x="2160" y="1174"/>
                    <a:pt x="2160" y="1174"/>
                    <a:pt x="2160" y="1174"/>
                  </a:cubicBezTo>
                  <a:cubicBezTo>
                    <a:pt x="2052" y="1174"/>
                    <a:pt x="2052" y="1174"/>
                    <a:pt x="2052" y="1174"/>
                  </a:cubicBezTo>
                  <a:cubicBezTo>
                    <a:pt x="2052" y="1661"/>
                    <a:pt x="2052" y="1661"/>
                    <a:pt x="2052" y="1661"/>
                  </a:cubicBezTo>
                  <a:cubicBezTo>
                    <a:pt x="2052" y="1661"/>
                    <a:pt x="2052" y="1661"/>
                    <a:pt x="2052" y="1661"/>
                  </a:cubicBezTo>
                  <a:close/>
                  <a:moveTo>
                    <a:pt x="2052" y="1661"/>
                  </a:moveTo>
                  <a:cubicBezTo>
                    <a:pt x="2052" y="1661"/>
                    <a:pt x="2052" y="1661"/>
                    <a:pt x="2052" y="1661"/>
                  </a:cubicBezTo>
                </a:path>
              </a:pathLst>
            </a:custGeom>
            <a:solidFill>
              <a:srgbClr val="284760"/>
            </a:solidFill>
            <a:ln>
              <a:solidFill>
                <a:srgbClr val="284760"/>
              </a:solidFill>
            </a:ln>
          </p:spPr>
          <p:txBody>
            <a:bodyPr vert="horz" wrap="square" lIns="114924" tIns="57463" rIns="114924" bIns="57463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5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90723" y="1225732"/>
            <a:ext cx="11010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07385" y="567874"/>
            <a:ext cx="32532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847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-704856" y="704851"/>
            <a:ext cx="6858007" cy="5448303"/>
            <a:chOff x="-2" y="1409699"/>
            <a:chExt cx="12192002" cy="5448302"/>
          </a:xfrm>
        </p:grpSpPr>
        <p:sp>
          <p:nvSpPr>
            <p:cNvPr id="19" name="任意多边形: 形状 18"/>
            <p:cNvSpPr/>
            <p:nvPr/>
          </p:nvSpPr>
          <p:spPr>
            <a:xfrm>
              <a:off x="0" y="1409700"/>
              <a:ext cx="12192000" cy="5448300"/>
            </a:xfrm>
            <a:custGeom>
              <a:avLst/>
              <a:gdLst>
                <a:gd name="connsiteX0" fmla="*/ 6096002 w 12192000"/>
                <a:gd name="connsiteY0" fmla="*/ 0 h 5448300"/>
                <a:gd name="connsiteX1" fmla="*/ 11725824 w 12192000"/>
                <a:gd name="connsiteY1" fmla="*/ 882906 h 5448300"/>
                <a:gd name="connsiteX2" fmla="*/ 12192000 w 12192000"/>
                <a:gd name="connsiteY2" fmla="*/ 1048921 h 5448300"/>
                <a:gd name="connsiteX3" fmla="*/ 12192000 w 12192000"/>
                <a:gd name="connsiteY3" fmla="*/ 5448300 h 5448300"/>
                <a:gd name="connsiteX4" fmla="*/ 0 w 12192000"/>
                <a:gd name="connsiteY4" fmla="*/ 5448300 h 5448300"/>
                <a:gd name="connsiteX5" fmla="*/ 0 w 12192000"/>
                <a:gd name="connsiteY5" fmla="*/ 1048921 h 5448300"/>
                <a:gd name="connsiteX6" fmla="*/ 466176 w 12192000"/>
                <a:gd name="connsiteY6" fmla="*/ 882905 h 5448300"/>
                <a:gd name="connsiteX7" fmla="*/ 6096002 w 12192000"/>
                <a:gd name="connsiteY7" fmla="*/ 0 h 54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448300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5448300"/>
                  </a:lnTo>
                  <a:lnTo>
                    <a:pt x="0" y="5448300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8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BED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0" y="2397579"/>
              <a:ext cx="12192000" cy="4460422"/>
            </a:xfrm>
            <a:custGeom>
              <a:avLst/>
              <a:gdLst>
                <a:gd name="connsiteX0" fmla="*/ 6096002 w 12192000"/>
                <a:gd name="connsiteY0" fmla="*/ 0 h 4460422"/>
                <a:gd name="connsiteX1" fmla="*/ 11725824 w 12192000"/>
                <a:gd name="connsiteY1" fmla="*/ 882906 h 4460422"/>
                <a:gd name="connsiteX2" fmla="*/ 12192000 w 12192000"/>
                <a:gd name="connsiteY2" fmla="*/ 1048921 h 4460422"/>
                <a:gd name="connsiteX3" fmla="*/ 12192000 w 12192000"/>
                <a:gd name="connsiteY3" fmla="*/ 4460422 h 4460422"/>
                <a:gd name="connsiteX4" fmla="*/ 0 w 12192000"/>
                <a:gd name="connsiteY4" fmla="*/ 4460422 h 4460422"/>
                <a:gd name="connsiteX5" fmla="*/ 0 w 12192000"/>
                <a:gd name="connsiteY5" fmla="*/ 1048921 h 4460422"/>
                <a:gd name="connsiteX6" fmla="*/ 466176 w 12192000"/>
                <a:gd name="connsiteY6" fmla="*/ 882905 h 4460422"/>
                <a:gd name="connsiteX7" fmla="*/ 6096002 w 12192000"/>
                <a:gd name="connsiteY7" fmla="*/ 0 h 446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4460422">
                  <a:moveTo>
                    <a:pt x="6096002" y="0"/>
                  </a:moveTo>
                  <a:cubicBezTo>
                    <a:pt x="8134449" y="0"/>
                    <a:pt x="10052285" y="319837"/>
                    <a:pt x="11725824" y="882906"/>
                  </a:cubicBezTo>
                  <a:lnTo>
                    <a:pt x="12192000" y="1048921"/>
                  </a:lnTo>
                  <a:lnTo>
                    <a:pt x="12192000" y="4460422"/>
                  </a:lnTo>
                  <a:lnTo>
                    <a:pt x="0" y="4460422"/>
                  </a:lnTo>
                  <a:lnTo>
                    <a:pt x="0" y="1048921"/>
                  </a:lnTo>
                  <a:lnTo>
                    <a:pt x="466176" y="882905"/>
                  </a:lnTo>
                  <a:cubicBezTo>
                    <a:pt x="2139717" y="319837"/>
                    <a:pt x="4057553" y="0"/>
                    <a:pt x="6096002" y="0"/>
                  </a:cubicBezTo>
                  <a:close/>
                </a:path>
              </a:pathLst>
            </a:custGeom>
            <a:solidFill>
              <a:srgbClr val="0F4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8277" y="3611923"/>
            <a:ext cx="3253267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86021" y="1849415"/>
            <a:ext cx="1157776" cy="1434452"/>
            <a:chOff x="4459288" y="1546225"/>
            <a:chExt cx="431800" cy="534988"/>
          </a:xfrm>
          <a:solidFill>
            <a:srgbClr val="FDFDFE"/>
          </a:solidFill>
        </p:grpSpPr>
        <p:sp>
          <p:nvSpPr>
            <p:cNvPr id="27" name="Freeform 14"/>
            <p:cNvSpPr/>
            <p:nvPr/>
          </p:nvSpPr>
          <p:spPr bwMode="auto">
            <a:xfrm>
              <a:off x="4500563" y="1546225"/>
              <a:ext cx="390525" cy="485775"/>
            </a:xfrm>
            <a:custGeom>
              <a:avLst/>
              <a:gdLst>
                <a:gd name="T0" fmla="*/ 91 w 104"/>
                <a:gd name="T1" fmla="*/ 0 h 129"/>
                <a:gd name="T2" fmla="*/ 12 w 104"/>
                <a:gd name="T3" fmla="*/ 0 h 129"/>
                <a:gd name="T4" fmla="*/ 0 w 104"/>
                <a:gd name="T5" fmla="*/ 8 h 129"/>
                <a:gd name="T6" fmla="*/ 2 w 104"/>
                <a:gd name="T7" fmla="*/ 8 h 129"/>
                <a:gd name="T8" fmla="*/ 81 w 104"/>
                <a:gd name="T9" fmla="*/ 8 h 129"/>
                <a:gd name="T10" fmla="*/ 97 w 104"/>
                <a:gd name="T11" fmla="*/ 24 h 129"/>
                <a:gd name="T12" fmla="*/ 97 w 104"/>
                <a:gd name="T13" fmla="*/ 129 h 129"/>
                <a:gd name="T14" fmla="*/ 104 w 104"/>
                <a:gd name="T15" fmla="*/ 118 h 129"/>
                <a:gd name="T16" fmla="*/ 104 w 104"/>
                <a:gd name="T17" fmla="*/ 13 h 129"/>
                <a:gd name="T18" fmla="*/ 91 w 104"/>
                <a:gd name="T1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29">
                  <a:moveTo>
                    <a:pt x="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4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90" y="8"/>
                    <a:pt x="97" y="15"/>
                    <a:pt x="97" y="24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27"/>
                    <a:pt x="104" y="123"/>
                    <a:pt x="104" y="11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4608513" y="1743075"/>
              <a:ext cx="38100" cy="25400"/>
            </a:xfrm>
            <a:custGeom>
              <a:avLst/>
              <a:gdLst>
                <a:gd name="T0" fmla="*/ 0 w 10"/>
                <a:gd name="T1" fmla="*/ 7 h 7"/>
                <a:gd name="T2" fmla="*/ 10 w 10"/>
                <a:gd name="T3" fmla="*/ 7 h 7"/>
                <a:gd name="T4" fmla="*/ 10 w 10"/>
                <a:gd name="T5" fmla="*/ 2 h 7"/>
                <a:gd name="T6" fmla="*/ 1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4608513" y="1787525"/>
              <a:ext cx="38100" cy="30163"/>
            </a:xfrm>
            <a:custGeom>
              <a:avLst/>
              <a:gdLst>
                <a:gd name="T0" fmla="*/ 1 w 10"/>
                <a:gd name="T1" fmla="*/ 8 h 8"/>
                <a:gd name="T2" fmla="*/ 10 w 10"/>
                <a:gd name="T3" fmla="*/ 6 h 8"/>
                <a:gd name="T4" fmla="*/ 10 w 10"/>
                <a:gd name="T5" fmla="*/ 0 h 8"/>
                <a:gd name="T6" fmla="*/ 0 w 10"/>
                <a:gd name="T7" fmla="*/ 0 h 8"/>
                <a:gd name="T8" fmla="*/ 1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" y="8"/>
                  </a:moveTo>
                  <a:cubicBezTo>
                    <a:pt x="4" y="7"/>
                    <a:pt x="7" y="6"/>
                    <a:pt x="1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4616451" y="1682750"/>
              <a:ext cx="30163" cy="4921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11 h 13"/>
                <a:gd name="T4" fmla="*/ 8 w 8"/>
                <a:gd name="T5" fmla="*/ 13 h 13"/>
                <a:gd name="T6" fmla="*/ 8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1"/>
                    <a:pt x="2" y="5"/>
                    <a:pt x="0" y="11"/>
                  </a:cubicBezTo>
                  <a:cubicBezTo>
                    <a:pt x="2" y="12"/>
                    <a:pt x="5" y="13"/>
                    <a:pt x="8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4718051" y="1724025"/>
              <a:ext cx="38100" cy="44450"/>
            </a:xfrm>
            <a:custGeom>
              <a:avLst/>
              <a:gdLst>
                <a:gd name="T0" fmla="*/ 1 w 10"/>
                <a:gd name="T1" fmla="*/ 12 h 12"/>
                <a:gd name="T2" fmla="*/ 10 w 10"/>
                <a:gd name="T3" fmla="*/ 12 h 12"/>
                <a:gd name="T4" fmla="*/ 5 w 10"/>
                <a:gd name="T5" fmla="*/ 0 h 12"/>
                <a:gd name="T6" fmla="*/ 0 w 10"/>
                <a:gd name="T7" fmla="*/ 3 h 12"/>
                <a:gd name="T8" fmla="*/ 1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9" y="8"/>
                    <a:pt x="7" y="3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6"/>
                    <a:pt x="1" y="9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4586288" y="1689100"/>
              <a:ext cx="26988" cy="26988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5 h 7"/>
                <a:gd name="T4" fmla="*/ 3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2" y="3"/>
                    <a:pt x="0" y="5"/>
                  </a:cubicBezTo>
                  <a:cubicBezTo>
                    <a:pt x="1" y="6"/>
                    <a:pt x="2" y="7"/>
                    <a:pt x="3" y="7"/>
                  </a:cubicBezTo>
                  <a:cubicBezTo>
                    <a:pt x="4" y="5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4616451" y="1828800"/>
              <a:ext cx="30163" cy="49213"/>
            </a:xfrm>
            <a:custGeom>
              <a:avLst/>
              <a:gdLst>
                <a:gd name="T0" fmla="*/ 8 w 8"/>
                <a:gd name="T1" fmla="*/ 13 h 13"/>
                <a:gd name="T2" fmla="*/ 8 w 8"/>
                <a:gd name="T3" fmla="*/ 0 h 13"/>
                <a:gd name="T4" fmla="*/ 0 w 8"/>
                <a:gd name="T5" fmla="*/ 2 h 13"/>
                <a:gd name="T6" fmla="*/ 8 w 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1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2" y="7"/>
                    <a:pt x="5" y="11"/>
                    <a:pt x="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4665663" y="1682750"/>
              <a:ext cx="30163" cy="49213"/>
            </a:xfrm>
            <a:custGeom>
              <a:avLst/>
              <a:gdLst>
                <a:gd name="T0" fmla="*/ 0 w 8"/>
                <a:gd name="T1" fmla="*/ 0 h 13"/>
                <a:gd name="T2" fmla="*/ 0 w 8"/>
                <a:gd name="T3" fmla="*/ 13 h 13"/>
                <a:gd name="T4" fmla="*/ 8 w 8"/>
                <a:gd name="T5" fmla="*/ 11 h 13"/>
                <a:gd name="T6" fmla="*/ 0 w 8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5" y="12"/>
                    <a:pt x="8" y="11"/>
                  </a:cubicBezTo>
                  <a:cubicBezTo>
                    <a:pt x="6" y="5"/>
                    <a:pt x="3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4556126" y="1787525"/>
              <a:ext cx="38100" cy="49213"/>
            </a:xfrm>
            <a:custGeom>
              <a:avLst/>
              <a:gdLst>
                <a:gd name="T0" fmla="*/ 10 w 10"/>
                <a:gd name="T1" fmla="*/ 10 h 13"/>
                <a:gd name="T2" fmla="*/ 9 w 10"/>
                <a:gd name="T3" fmla="*/ 0 h 13"/>
                <a:gd name="T4" fmla="*/ 0 w 10"/>
                <a:gd name="T5" fmla="*/ 0 h 13"/>
                <a:gd name="T6" fmla="*/ 5 w 10"/>
                <a:gd name="T7" fmla="*/ 13 h 13"/>
                <a:gd name="T8" fmla="*/ 1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10"/>
                  </a:moveTo>
                  <a:cubicBezTo>
                    <a:pt x="9" y="7"/>
                    <a:pt x="9" y="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5" y="13"/>
                  </a:cubicBezTo>
                  <a:cubicBezTo>
                    <a:pt x="7" y="12"/>
                    <a:pt x="8" y="11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665663" y="1743075"/>
              <a:ext cx="38100" cy="25400"/>
            </a:xfrm>
            <a:custGeom>
              <a:avLst/>
              <a:gdLst>
                <a:gd name="T0" fmla="*/ 9 w 10"/>
                <a:gd name="T1" fmla="*/ 0 h 7"/>
                <a:gd name="T2" fmla="*/ 0 w 10"/>
                <a:gd name="T3" fmla="*/ 2 h 7"/>
                <a:gd name="T4" fmla="*/ 0 w 10"/>
                <a:gd name="T5" fmla="*/ 7 h 7"/>
                <a:gd name="T6" fmla="*/ 10 w 10"/>
                <a:gd name="T7" fmla="*/ 7 h 7"/>
                <a:gd name="T8" fmla="*/ 9 w 1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0"/>
                  </a:moveTo>
                  <a:cubicBezTo>
                    <a:pt x="6" y="1"/>
                    <a:pt x="3" y="2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2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7" name="Freeform 24"/>
            <p:cNvSpPr/>
            <p:nvPr/>
          </p:nvSpPr>
          <p:spPr bwMode="auto">
            <a:xfrm>
              <a:off x="4586288" y="1844675"/>
              <a:ext cx="26988" cy="25400"/>
            </a:xfrm>
            <a:custGeom>
              <a:avLst/>
              <a:gdLst>
                <a:gd name="T0" fmla="*/ 0 w 7"/>
                <a:gd name="T1" fmla="*/ 2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2"/>
                  </a:moveTo>
                  <a:cubicBezTo>
                    <a:pt x="2" y="4"/>
                    <a:pt x="4" y="5"/>
                    <a:pt x="7" y="7"/>
                  </a:cubicBezTo>
                  <a:cubicBezTo>
                    <a:pt x="6" y="5"/>
                    <a:pt x="4" y="2"/>
                    <a:pt x="4" y="0"/>
                  </a:cubicBezTo>
                  <a:cubicBezTo>
                    <a:pt x="2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4699001" y="1689100"/>
              <a:ext cx="26988" cy="26988"/>
            </a:xfrm>
            <a:custGeom>
              <a:avLst/>
              <a:gdLst>
                <a:gd name="T0" fmla="*/ 7 w 7"/>
                <a:gd name="T1" fmla="*/ 5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5" y="3"/>
                    <a:pt x="2" y="1"/>
                    <a:pt x="0" y="0"/>
                  </a:cubicBezTo>
                  <a:cubicBezTo>
                    <a:pt x="1" y="2"/>
                    <a:pt x="2" y="5"/>
                    <a:pt x="3" y="7"/>
                  </a:cubicBezTo>
                  <a:cubicBezTo>
                    <a:pt x="4" y="7"/>
                    <a:pt x="5" y="6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4665663" y="1787525"/>
              <a:ext cx="38100" cy="30163"/>
            </a:xfrm>
            <a:custGeom>
              <a:avLst/>
              <a:gdLst>
                <a:gd name="T0" fmla="*/ 10 w 10"/>
                <a:gd name="T1" fmla="*/ 0 h 8"/>
                <a:gd name="T2" fmla="*/ 0 w 10"/>
                <a:gd name="T3" fmla="*/ 0 h 8"/>
                <a:gd name="T4" fmla="*/ 0 w 10"/>
                <a:gd name="T5" fmla="*/ 6 h 8"/>
                <a:gd name="T6" fmla="*/ 9 w 10"/>
                <a:gd name="T7" fmla="*/ 8 h 8"/>
                <a:gd name="T8" fmla="*/ 10 w 10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6"/>
                    <a:pt x="6" y="7"/>
                    <a:pt x="9" y="8"/>
                  </a:cubicBezTo>
                  <a:cubicBezTo>
                    <a:pt x="10" y="6"/>
                    <a:pt x="10" y="3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4665663" y="1828800"/>
              <a:ext cx="30163" cy="49213"/>
            </a:xfrm>
            <a:custGeom>
              <a:avLst/>
              <a:gdLst>
                <a:gd name="T0" fmla="*/ 8 w 8"/>
                <a:gd name="T1" fmla="*/ 2 h 13"/>
                <a:gd name="T2" fmla="*/ 0 w 8"/>
                <a:gd name="T3" fmla="*/ 0 h 13"/>
                <a:gd name="T4" fmla="*/ 0 w 8"/>
                <a:gd name="T5" fmla="*/ 13 h 13"/>
                <a:gd name="T6" fmla="*/ 8 w 8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cubicBezTo>
                    <a:pt x="5" y="1"/>
                    <a:pt x="3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1"/>
                    <a:pt x="6" y="7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4556126" y="1724025"/>
              <a:ext cx="38100" cy="44450"/>
            </a:xfrm>
            <a:custGeom>
              <a:avLst/>
              <a:gdLst>
                <a:gd name="T0" fmla="*/ 10 w 10"/>
                <a:gd name="T1" fmla="*/ 3 h 12"/>
                <a:gd name="T2" fmla="*/ 5 w 10"/>
                <a:gd name="T3" fmla="*/ 0 h 12"/>
                <a:gd name="T4" fmla="*/ 0 w 10"/>
                <a:gd name="T5" fmla="*/ 12 h 12"/>
                <a:gd name="T6" fmla="*/ 9 w 10"/>
                <a:gd name="T7" fmla="*/ 12 h 12"/>
                <a:gd name="T8" fmla="*/ 10 w 1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3"/>
                  </a:moveTo>
                  <a:cubicBezTo>
                    <a:pt x="8" y="2"/>
                    <a:pt x="7" y="1"/>
                    <a:pt x="5" y="0"/>
                  </a:cubicBezTo>
                  <a:cubicBezTo>
                    <a:pt x="2" y="3"/>
                    <a:pt x="1" y="8"/>
                    <a:pt x="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9"/>
                    <a:pt x="9" y="6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4" name="Freeform 29"/>
            <p:cNvSpPr/>
            <p:nvPr/>
          </p:nvSpPr>
          <p:spPr bwMode="auto">
            <a:xfrm>
              <a:off x="46624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49" name="Freeform 30"/>
            <p:cNvSpPr>
              <a:spLocks noEditPoints="1"/>
            </p:cNvSpPr>
            <p:nvPr/>
          </p:nvSpPr>
          <p:spPr bwMode="auto">
            <a:xfrm>
              <a:off x="4459288" y="1592263"/>
              <a:ext cx="393700" cy="488950"/>
            </a:xfrm>
            <a:custGeom>
              <a:avLst/>
              <a:gdLst>
                <a:gd name="T0" fmla="*/ 13 w 105"/>
                <a:gd name="T1" fmla="*/ 0 h 130"/>
                <a:gd name="T2" fmla="*/ 0 w 105"/>
                <a:gd name="T3" fmla="*/ 117 h 130"/>
                <a:gd name="T4" fmla="*/ 92 w 105"/>
                <a:gd name="T5" fmla="*/ 130 h 130"/>
                <a:gd name="T6" fmla="*/ 105 w 105"/>
                <a:gd name="T7" fmla="*/ 12 h 130"/>
                <a:gd name="T8" fmla="*/ 52 w 105"/>
                <a:gd name="T9" fmla="*/ 19 h 130"/>
                <a:gd name="T10" fmla="*/ 52 w 105"/>
                <a:gd name="T11" fmla="*/ 81 h 130"/>
                <a:gd name="T12" fmla="*/ 52 w 105"/>
                <a:gd name="T13" fmla="*/ 19 h 130"/>
                <a:gd name="T14" fmla="*/ 17 w 105"/>
                <a:gd name="T15" fmla="*/ 106 h 130"/>
                <a:gd name="T16" fmla="*/ 15 w 105"/>
                <a:gd name="T17" fmla="*/ 110 h 130"/>
                <a:gd name="T18" fmla="*/ 18 w 105"/>
                <a:gd name="T19" fmla="*/ 99 h 130"/>
                <a:gd name="T20" fmla="*/ 23 w 105"/>
                <a:gd name="T21" fmla="*/ 103 h 130"/>
                <a:gd name="T22" fmla="*/ 18 w 105"/>
                <a:gd name="T23" fmla="*/ 106 h 130"/>
                <a:gd name="T24" fmla="*/ 29 w 105"/>
                <a:gd name="T25" fmla="*/ 108 h 130"/>
                <a:gd name="T26" fmla="*/ 25 w 105"/>
                <a:gd name="T27" fmla="*/ 110 h 130"/>
                <a:gd name="T28" fmla="*/ 26 w 105"/>
                <a:gd name="T29" fmla="*/ 99 h 130"/>
                <a:gd name="T30" fmla="*/ 33 w 105"/>
                <a:gd name="T31" fmla="*/ 110 h 130"/>
                <a:gd name="T32" fmla="*/ 37 w 105"/>
                <a:gd name="T33" fmla="*/ 111 h 130"/>
                <a:gd name="T34" fmla="*/ 34 w 105"/>
                <a:gd name="T35" fmla="*/ 108 h 130"/>
                <a:gd name="T36" fmla="*/ 39 w 105"/>
                <a:gd name="T37" fmla="*/ 107 h 130"/>
                <a:gd name="T38" fmla="*/ 34 w 105"/>
                <a:gd name="T39" fmla="*/ 102 h 130"/>
                <a:gd name="T40" fmla="*/ 41 w 105"/>
                <a:gd name="T41" fmla="*/ 100 h 130"/>
                <a:gd name="T42" fmla="*/ 38 w 105"/>
                <a:gd name="T43" fmla="*/ 101 h 130"/>
                <a:gd name="T44" fmla="*/ 38 w 105"/>
                <a:gd name="T45" fmla="*/ 104 h 130"/>
                <a:gd name="T46" fmla="*/ 37 w 105"/>
                <a:gd name="T47" fmla="*/ 111 h 130"/>
                <a:gd name="T48" fmla="*/ 43 w 105"/>
                <a:gd name="T49" fmla="*/ 110 h 130"/>
                <a:gd name="T50" fmla="*/ 46 w 105"/>
                <a:gd name="T51" fmla="*/ 108 h 130"/>
                <a:gd name="T52" fmla="*/ 46 w 105"/>
                <a:gd name="T53" fmla="*/ 106 h 130"/>
                <a:gd name="T54" fmla="*/ 47 w 105"/>
                <a:gd name="T55" fmla="*/ 99 h 130"/>
                <a:gd name="T56" fmla="*/ 49 w 105"/>
                <a:gd name="T57" fmla="*/ 102 h 130"/>
                <a:gd name="T58" fmla="*/ 45 w 105"/>
                <a:gd name="T59" fmla="*/ 102 h 130"/>
                <a:gd name="T60" fmla="*/ 50 w 105"/>
                <a:gd name="T61" fmla="*/ 107 h 130"/>
                <a:gd name="T62" fmla="*/ 59 w 105"/>
                <a:gd name="T63" fmla="*/ 105 h 130"/>
                <a:gd name="T64" fmla="*/ 54 w 105"/>
                <a:gd name="T65" fmla="*/ 106 h 130"/>
                <a:gd name="T66" fmla="*/ 52 w 105"/>
                <a:gd name="T67" fmla="*/ 110 h 130"/>
                <a:gd name="T68" fmla="*/ 55 w 105"/>
                <a:gd name="T69" fmla="*/ 99 h 130"/>
                <a:gd name="T70" fmla="*/ 60 w 105"/>
                <a:gd name="T71" fmla="*/ 103 h 130"/>
                <a:gd name="T72" fmla="*/ 66 w 105"/>
                <a:gd name="T73" fmla="*/ 111 h 130"/>
                <a:gd name="T74" fmla="*/ 66 w 105"/>
                <a:gd name="T75" fmla="*/ 99 h 130"/>
                <a:gd name="T76" fmla="*/ 66 w 105"/>
                <a:gd name="T77" fmla="*/ 111 h 130"/>
                <a:gd name="T78" fmla="*/ 78 w 105"/>
                <a:gd name="T79" fmla="*/ 108 h 130"/>
                <a:gd name="T80" fmla="*/ 76 w 105"/>
                <a:gd name="T81" fmla="*/ 106 h 130"/>
                <a:gd name="T82" fmla="*/ 73 w 105"/>
                <a:gd name="T83" fmla="*/ 110 h 130"/>
                <a:gd name="T84" fmla="*/ 77 w 105"/>
                <a:gd name="T85" fmla="*/ 99 h 130"/>
                <a:gd name="T86" fmla="*/ 81 w 105"/>
                <a:gd name="T87" fmla="*/ 102 h 130"/>
                <a:gd name="T88" fmla="*/ 79 w 105"/>
                <a:gd name="T89" fmla="*/ 105 h 130"/>
                <a:gd name="T90" fmla="*/ 82 w 105"/>
                <a:gd name="T91" fmla="*/ 110 h 130"/>
                <a:gd name="T92" fmla="*/ 91 w 105"/>
                <a:gd name="T93" fmla="*/ 101 h 130"/>
                <a:gd name="T94" fmla="*/ 88 w 105"/>
                <a:gd name="T95" fmla="*/ 110 h 130"/>
                <a:gd name="T96" fmla="*/ 85 w 105"/>
                <a:gd name="T97" fmla="*/ 101 h 130"/>
                <a:gd name="T98" fmla="*/ 82 w 105"/>
                <a:gd name="T99" fmla="*/ 99 h 130"/>
                <a:gd name="T100" fmla="*/ 91 w 105"/>
                <a:gd name="T101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30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9" y="130"/>
                    <a:pt x="105" y="124"/>
                    <a:pt x="105" y="117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52" y="19"/>
                  </a:moveTo>
                  <a:cubicBezTo>
                    <a:pt x="69" y="19"/>
                    <a:pt x="83" y="33"/>
                    <a:pt x="83" y="50"/>
                  </a:cubicBezTo>
                  <a:cubicBezTo>
                    <a:pt x="83" y="67"/>
                    <a:pt x="69" y="81"/>
                    <a:pt x="52" y="81"/>
                  </a:cubicBezTo>
                  <a:cubicBezTo>
                    <a:pt x="35" y="81"/>
                    <a:pt x="21" y="67"/>
                    <a:pt x="21" y="50"/>
                  </a:cubicBezTo>
                  <a:cubicBezTo>
                    <a:pt x="21" y="33"/>
                    <a:pt x="35" y="19"/>
                    <a:pt x="52" y="19"/>
                  </a:cubicBezTo>
                  <a:close/>
                  <a:moveTo>
                    <a:pt x="18" y="106"/>
                  </a:moveTo>
                  <a:cubicBezTo>
                    <a:pt x="18" y="106"/>
                    <a:pt x="17" y="106"/>
                    <a:pt x="17" y="106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" y="99"/>
                    <a:pt x="17" y="99"/>
                    <a:pt x="18" y="99"/>
                  </a:cubicBezTo>
                  <a:cubicBezTo>
                    <a:pt x="20" y="99"/>
                    <a:pt x="21" y="99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04"/>
                    <a:pt x="22" y="105"/>
                    <a:pt x="22" y="105"/>
                  </a:cubicBezTo>
                  <a:cubicBezTo>
                    <a:pt x="21" y="106"/>
                    <a:pt x="20" y="106"/>
                    <a:pt x="18" y="106"/>
                  </a:cubicBezTo>
                  <a:close/>
                  <a:moveTo>
                    <a:pt x="30" y="110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30" y="110"/>
                  </a:lnTo>
                  <a:close/>
                  <a:moveTo>
                    <a:pt x="37" y="111"/>
                  </a:moveTo>
                  <a:cubicBezTo>
                    <a:pt x="36" y="111"/>
                    <a:pt x="34" y="110"/>
                    <a:pt x="34" y="110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5" y="108"/>
                    <a:pt x="36" y="108"/>
                    <a:pt x="37" y="108"/>
                  </a:cubicBezTo>
                  <a:cubicBezTo>
                    <a:pt x="38" y="108"/>
                    <a:pt x="39" y="108"/>
                    <a:pt x="39" y="107"/>
                  </a:cubicBezTo>
                  <a:cubicBezTo>
                    <a:pt x="39" y="107"/>
                    <a:pt x="38" y="106"/>
                    <a:pt x="37" y="106"/>
                  </a:cubicBezTo>
                  <a:cubicBezTo>
                    <a:pt x="35" y="105"/>
                    <a:pt x="34" y="104"/>
                    <a:pt x="34" y="102"/>
                  </a:cubicBezTo>
                  <a:cubicBezTo>
                    <a:pt x="34" y="101"/>
                    <a:pt x="35" y="99"/>
                    <a:pt x="38" y="99"/>
                  </a:cubicBezTo>
                  <a:cubicBezTo>
                    <a:pt x="39" y="99"/>
                    <a:pt x="40" y="99"/>
                    <a:pt x="41" y="100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1"/>
                    <a:pt x="39" y="101"/>
                    <a:pt x="38" y="101"/>
                  </a:cubicBezTo>
                  <a:cubicBezTo>
                    <a:pt x="37" y="101"/>
                    <a:pt x="36" y="102"/>
                    <a:pt x="36" y="102"/>
                  </a:cubicBezTo>
                  <a:cubicBezTo>
                    <a:pt x="36" y="103"/>
                    <a:pt x="37" y="103"/>
                    <a:pt x="38" y="104"/>
                  </a:cubicBezTo>
                  <a:cubicBezTo>
                    <a:pt x="40" y="105"/>
                    <a:pt x="41" y="106"/>
                    <a:pt x="41" y="107"/>
                  </a:cubicBezTo>
                  <a:cubicBezTo>
                    <a:pt x="41" y="109"/>
                    <a:pt x="40" y="111"/>
                    <a:pt x="37" y="111"/>
                  </a:cubicBezTo>
                  <a:close/>
                  <a:moveTo>
                    <a:pt x="46" y="111"/>
                  </a:moveTo>
                  <a:cubicBezTo>
                    <a:pt x="44" y="111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4" y="108"/>
                    <a:pt x="45" y="108"/>
                    <a:pt x="46" y="108"/>
                  </a:cubicBezTo>
                  <a:cubicBezTo>
                    <a:pt x="47" y="108"/>
                    <a:pt x="48" y="108"/>
                    <a:pt x="48" y="107"/>
                  </a:cubicBezTo>
                  <a:cubicBezTo>
                    <a:pt x="48" y="107"/>
                    <a:pt x="47" y="106"/>
                    <a:pt x="46" y="106"/>
                  </a:cubicBezTo>
                  <a:cubicBezTo>
                    <a:pt x="44" y="105"/>
                    <a:pt x="43" y="104"/>
                    <a:pt x="43" y="102"/>
                  </a:cubicBezTo>
                  <a:cubicBezTo>
                    <a:pt x="43" y="101"/>
                    <a:pt x="44" y="99"/>
                    <a:pt x="47" y="99"/>
                  </a:cubicBezTo>
                  <a:cubicBezTo>
                    <a:pt x="48" y="99"/>
                    <a:pt x="49" y="99"/>
                    <a:pt x="50" y="100"/>
                  </a:cubicBezTo>
                  <a:cubicBezTo>
                    <a:pt x="49" y="102"/>
                    <a:pt x="49" y="102"/>
                    <a:pt x="49" y="102"/>
                  </a:cubicBezTo>
                  <a:cubicBezTo>
                    <a:pt x="49" y="101"/>
                    <a:pt x="48" y="101"/>
                    <a:pt x="47" y="101"/>
                  </a:cubicBezTo>
                  <a:cubicBezTo>
                    <a:pt x="46" y="101"/>
                    <a:pt x="45" y="102"/>
                    <a:pt x="45" y="102"/>
                  </a:cubicBezTo>
                  <a:cubicBezTo>
                    <a:pt x="45" y="103"/>
                    <a:pt x="46" y="103"/>
                    <a:pt x="47" y="104"/>
                  </a:cubicBezTo>
                  <a:cubicBezTo>
                    <a:pt x="49" y="105"/>
                    <a:pt x="50" y="106"/>
                    <a:pt x="50" y="107"/>
                  </a:cubicBezTo>
                  <a:cubicBezTo>
                    <a:pt x="50" y="109"/>
                    <a:pt x="49" y="111"/>
                    <a:pt x="46" y="111"/>
                  </a:cubicBezTo>
                  <a:close/>
                  <a:moveTo>
                    <a:pt x="59" y="105"/>
                  </a:moveTo>
                  <a:cubicBezTo>
                    <a:pt x="58" y="106"/>
                    <a:pt x="57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4" y="99"/>
                    <a:pt x="55" y="99"/>
                  </a:cubicBezTo>
                  <a:cubicBezTo>
                    <a:pt x="57" y="99"/>
                    <a:pt x="58" y="99"/>
                    <a:pt x="59" y="100"/>
                  </a:cubicBezTo>
                  <a:cubicBezTo>
                    <a:pt x="59" y="101"/>
                    <a:pt x="60" y="102"/>
                    <a:pt x="60" y="103"/>
                  </a:cubicBezTo>
                  <a:cubicBezTo>
                    <a:pt x="60" y="104"/>
                    <a:pt x="60" y="105"/>
                    <a:pt x="59" y="105"/>
                  </a:cubicBezTo>
                  <a:close/>
                  <a:moveTo>
                    <a:pt x="66" y="111"/>
                  </a:moveTo>
                  <a:cubicBezTo>
                    <a:pt x="63" y="111"/>
                    <a:pt x="61" y="108"/>
                    <a:pt x="61" y="105"/>
                  </a:cubicBezTo>
                  <a:cubicBezTo>
                    <a:pt x="61" y="102"/>
                    <a:pt x="63" y="99"/>
                    <a:pt x="66" y="99"/>
                  </a:cubicBezTo>
                  <a:cubicBezTo>
                    <a:pt x="70" y="99"/>
                    <a:pt x="72" y="102"/>
                    <a:pt x="72" y="105"/>
                  </a:cubicBezTo>
                  <a:cubicBezTo>
                    <a:pt x="72" y="108"/>
                    <a:pt x="69" y="111"/>
                    <a:pt x="66" y="111"/>
                  </a:cubicBezTo>
                  <a:close/>
                  <a:moveTo>
                    <a:pt x="79" y="110"/>
                  </a:moveTo>
                  <a:cubicBezTo>
                    <a:pt x="79" y="110"/>
                    <a:pt x="79" y="109"/>
                    <a:pt x="78" y="108"/>
                  </a:cubicBezTo>
                  <a:cubicBezTo>
                    <a:pt x="78" y="106"/>
                    <a:pt x="78" y="106"/>
                    <a:pt x="77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4" y="99"/>
                    <a:pt x="75" y="99"/>
                    <a:pt x="77" y="99"/>
                  </a:cubicBezTo>
                  <a:cubicBezTo>
                    <a:pt x="78" y="99"/>
                    <a:pt x="79" y="99"/>
                    <a:pt x="80" y="100"/>
                  </a:cubicBezTo>
                  <a:cubicBezTo>
                    <a:pt x="81" y="101"/>
                    <a:pt x="81" y="101"/>
                    <a:pt x="81" y="102"/>
                  </a:cubicBezTo>
                  <a:cubicBezTo>
                    <a:pt x="81" y="104"/>
                    <a:pt x="80" y="105"/>
                    <a:pt x="79" y="105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0" y="105"/>
                    <a:pt x="80" y="106"/>
                    <a:pt x="81" y="107"/>
                  </a:cubicBezTo>
                  <a:cubicBezTo>
                    <a:pt x="81" y="108"/>
                    <a:pt x="81" y="110"/>
                    <a:pt x="82" y="110"/>
                  </a:cubicBezTo>
                  <a:lnTo>
                    <a:pt x="79" y="110"/>
                  </a:lnTo>
                  <a:close/>
                  <a:moveTo>
                    <a:pt x="91" y="101"/>
                  </a:moveTo>
                  <a:cubicBezTo>
                    <a:pt x="88" y="101"/>
                    <a:pt x="88" y="101"/>
                    <a:pt x="88" y="101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1" y="99"/>
                    <a:pt x="91" y="99"/>
                    <a:pt x="91" y="99"/>
                  </a:cubicBezTo>
                  <a:lnTo>
                    <a:pt x="91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4745038" y="1971675"/>
              <a:ext cx="11113" cy="11113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0 h 3"/>
                <a:gd name="T4" fmla="*/ 0 w 3"/>
                <a:gd name="T5" fmla="*/ 3 h 3"/>
                <a:gd name="T6" fmla="*/ 1 w 3"/>
                <a:gd name="T7" fmla="*/ 3 h 3"/>
                <a:gd name="T8" fmla="*/ 3 w 3"/>
                <a:gd name="T9" fmla="*/ 2 h 3"/>
                <a:gd name="T10" fmla="*/ 1 w 3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3"/>
                    <a:pt x="3" y="2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699001" y="1971675"/>
              <a:ext cx="190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4699001" y="1844675"/>
              <a:ext cx="22225" cy="25400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2 h 7"/>
                <a:gd name="T4" fmla="*/ 3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4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2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4718051" y="1787525"/>
              <a:ext cx="38100" cy="49213"/>
            </a:xfrm>
            <a:custGeom>
              <a:avLst/>
              <a:gdLst>
                <a:gd name="T0" fmla="*/ 0 w 10"/>
                <a:gd name="T1" fmla="*/ 10 h 13"/>
                <a:gd name="T2" fmla="*/ 5 w 10"/>
                <a:gd name="T3" fmla="*/ 13 h 13"/>
                <a:gd name="T4" fmla="*/ 10 w 10"/>
                <a:gd name="T5" fmla="*/ 0 h 13"/>
                <a:gd name="T6" fmla="*/ 1 w 10"/>
                <a:gd name="T7" fmla="*/ 0 h 13"/>
                <a:gd name="T8" fmla="*/ 0 w 10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1" y="11"/>
                    <a:pt x="3" y="12"/>
                    <a:pt x="5" y="13"/>
                  </a:cubicBezTo>
                  <a:cubicBezTo>
                    <a:pt x="7" y="10"/>
                    <a:pt x="9" y="5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7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4556126" y="1971675"/>
              <a:ext cx="11113" cy="19050"/>
            </a:xfrm>
            <a:custGeom>
              <a:avLst/>
              <a:gdLst>
                <a:gd name="T0" fmla="*/ 2 w 3"/>
                <a:gd name="T1" fmla="*/ 0 h 5"/>
                <a:gd name="T2" fmla="*/ 1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4522788" y="1971675"/>
              <a:ext cx="11113" cy="15875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1 w 3"/>
                <a:gd name="T7" fmla="*/ 4 h 4"/>
                <a:gd name="T8" fmla="*/ 3 w 3"/>
                <a:gd name="T9" fmla="*/ 2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73396" y="2704528"/>
            <a:ext cx="4658627" cy="830998"/>
            <a:chOff x="6208295" y="2739030"/>
            <a:chExt cx="4658627" cy="830997"/>
          </a:xfrm>
        </p:grpSpPr>
        <p:sp>
          <p:nvSpPr>
            <p:cNvPr id="24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6208295" y="2739030"/>
              <a:ext cx="4658627" cy="829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4800" b="1" noProof="0" dirty="0">
                  <a:ln>
                    <a:noFill/>
                  </a:ln>
                  <a:solidFill>
                    <a:srgbClr val="2847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设计计划进度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847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34303" y="3570027"/>
              <a:ext cx="4406610" cy="0"/>
            </a:xfrm>
            <a:prstGeom prst="line">
              <a:avLst/>
            </a:prstGeom>
            <a:ln>
              <a:solidFill>
                <a:srgbClr val="284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8205822" y="4127501"/>
            <a:ext cx="993775" cy="139700"/>
            <a:chOff x="7696200" y="3987800"/>
            <a:chExt cx="993775" cy="139700"/>
          </a:xfrm>
        </p:grpSpPr>
        <p:sp>
          <p:nvSpPr>
            <p:cNvPr id="11" name="椭圆 10"/>
            <p:cNvSpPr/>
            <p:nvPr/>
          </p:nvSpPr>
          <p:spPr>
            <a:xfrm>
              <a:off x="7696200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123238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550275" y="3987800"/>
              <a:ext cx="139700" cy="139700"/>
            </a:xfrm>
            <a:prstGeom prst="ellipse">
              <a:avLst/>
            </a:prstGeom>
            <a:solidFill>
              <a:srgbClr val="284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433102" y="7174223"/>
            <a:ext cx="2861647" cy="5348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110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等线</vt:lpstr>
      <vt:lpstr>微软雅黑</vt:lpstr>
      <vt:lpstr>Calibri</vt:lpstr>
      <vt:lpstr>Calibri</vt:lpstr>
      <vt:lpstr>微软雅黑 Light</vt:lpstr>
      <vt:lpstr>黑体</vt:lpstr>
      <vt:lpstr>思源宋体 CN Heavy</vt:lpstr>
      <vt:lpstr>Arial Unicode MS</vt:lpstr>
      <vt:lpstr>等线 Light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FZL</dc:creator>
  <cp:lastModifiedBy>Administrator</cp:lastModifiedBy>
  <cp:revision>26</cp:revision>
  <dcterms:created xsi:type="dcterms:W3CDTF">2017-12-27T12:38:00Z</dcterms:created>
  <dcterms:modified xsi:type="dcterms:W3CDTF">2020-10-25T16:56:50Z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