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73" r:id="rId4"/>
    <p:sldId id="260" r:id="rId5"/>
    <p:sldId id="258" r:id="rId6"/>
    <p:sldId id="277" r:id="rId7"/>
    <p:sldId id="278" r:id="rId8"/>
    <p:sldId id="287" r:id="rId9"/>
    <p:sldId id="288" r:id="rId10"/>
    <p:sldId id="283" r:id="rId11"/>
    <p:sldId id="285" r:id="rId12"/>
    <p:sldId id="286" r:id="rId13"/>
    <p:sldId id="261" r:id="rId14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94634" autoAdjust="0"/>
  </p:normalViewPr>
  <p:slideViewPr>
    <p:cSldViewPr snapToGrid="0" showGuides="1">
      <p:cViewPr varScale="1">
        <p:scale>
          <a:sx n="10" d="100"/>
          <a:sy n="10" d="100"/>
        </p:scale>
        <p:origin x="5" y="5"/>
      </p:cViewPr>
      <p:guideLst>
        <p:guide orient="horz" pos="2160"/>
        <p:guide pos="3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46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CE624-3660-4035-AB45-CE49DDC2C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Relationship Id="rId3" Type="http://schemas.openxmlformats.org/officeDocument/2006/relationships/image" Target="../media/image7.png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Relationship Id="rId3" Type="http://schemas.openxmlformats.org/officeDocument/2006/relationships/image" Target="../media/image1.jpeg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Relationship Id="rId3" Type="http://schemas.openxmlformats.org/officeDocument/2006/relationships/image" Target="../media/image3.pn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Relationship Id="rId3" Type="http://schemas.openxmlformats.org/officeDocument/2006/relationships/image" Target="../media/image6.png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24600" y="3607435"/>
            <a:ext cx="4987290" cy="1544955"/>
          </a:xfrm>
          <a:prstGeom prst="rect">
            <a:avLst/>
          </a:prstGeom>
        </p:spPr>
        <p:txBody>
          <a:bodyPr wrap="square" lIns="91440" tIns="45720" rIns="9144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5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/>
              <a:t>汇报</a:t>
            </a:r>
            <a:endParaRPr lang="zh-CN" altLang="en-US" sz="5400"/>
          </a:p>
        </p:txBody>
      </p:sp>
      <p:sp>
        <p:nvSpPr>
          <p:cNvPr id="9" name="文本占位符 8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1828800" y="3004185"/>
            <a:ext cx="2649220" cy="1208405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732905" y="2092325"/>
            <a:ext cx="5005070" cy="1684020"/>
          </a:xfrm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sym typeface="MiSans Normal" panose="00000500000000000000" charset="-122"/>
              </a:rPr>
              <a:t>戴子轩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sym typeface="MiSans Normal" panose="00000500000000000000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当前工作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t>点击邮件，弹出对话框，发送邮件</a:t>
            </a:r>
            <a:r>
              <a:t>内容：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855" y="1805940"/>
            <a:ext cx="9060180" cy="3810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当前工作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t>一键发邮件</a:t>
            </a:r>
            <a:r>
              <a:t>：</a:t>
            </a:r>
          </a:p>
          <a:p/>
          <a:p/>
          <a:p/>
          <a:p>
            <a:r>
              <a:t>效果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935" y="3418205"/>
            <a:ext cx="6393180" cy="2758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" y="3869690"/>
            <a:ext cx="3238500" cy="1318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rcRect t="41984"/>
          <a:stretch>
            <a:fillRect/>
          </a:stretch>
        </p:blipFill>
        <p:spPr>
          <a:xfrm>
            <a:off x="908685" y="1721485"/>
            <a:ext cx="4541520" cy="15074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2418715" y="1901190"/>
            <a:ext cx="8250555" cy="1705610"/>
          </a:xfrm>
        </p:spPr>
        <p:txBody>
          <a:bodyPr/>
          <a:p>
            <a:r>
              <a:rPr lang="zh-CN" altLang="en-US" dirty="0"/>
              <a:t>THANK  YOU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2418715" y="4375145"/>
            <a:ext cx="7444103" cy="656600"/>
          </a:xfrm>
        </p:spPr>
        <p:txBody>
          <a:bodyPr/>
          <a:p>
            <a:r>
              <a:rPr lang="zh-CN" altLang="en-US"/>
              <a:t>汇报人：戴子</a:t>
            </a:r>
            <a:r>
              <a:rPr lang="zh-CN" altLang="en-US"/>
              <a:t>轩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1166495" y="1793240"/>
            <a:ext cx="1375410" cy="3604895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2"/>
            </p:custDataLst>
          </p:nvPr>
        </p:nvSpPr>
        <p:spPr>
          <a:xfrm>
            <a:off x="4382770" y="179324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3" name="序号"/>
          <p:cNvSpPr txBox="1"/>
          <p:nvPr>
            <p:custDataLst>
              <p:tags r:id="rId3"/>
            </p:custDataLst>
          </p:nvPr>
        </p:nvSpPr>
        <p:spPr>
          <a:xfrm>
            <a:off x="4382770" y="1797685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01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6" name="标题"/>
          <p:cNvSpPr txBox="1"/>
          <p:nvPr>
            <p:custDataLst>
              <p:tags r:id="rId4"/>
            </p:custDataLst>
          </p:nvPr>
        </p:nvSpPr>
        <p:spPr>
          <a:xfrm>
            <a:off x="5624195" y="1781810"/>
            <a:ext cx="3827145" cy="93472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MiSans Heavy" panose="00000A00000000000000" charset="-122"/>
              </a:rPr>
              <a:t>任务需求</a:t>
            </a:r>
            <a:endParaRPr lang="zh-CN" altLang="en-US" sz="2400" spc="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  <a:sym typeface="MiSans Heavy" panose="00000A00000000000000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5"/>
            </p:custDataLst>
          </p:nvPr>
        </p:nvSpPr>
        <p:spPr>
          <a:xfrm>
            <a:off x="4382770" y="326263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7" name="序号"/>
          <p:cNvSpPr txBox="1"/>
          <p:nvPr>
            <p:custDataLst>
              <p:tags r:id="rId6"/>
            </p:custDataLst>
          </p:nvPr>
        </p:nvSpPr>
        <p:spPr>
          <a:xfrm>
            <a:off x="4382770" y="3267075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defRPr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8" name="标题"/>
          <p:cNvSpPr txBox="1"/>
          <p:nvPr>
            <p:custDataLst>
              <p:tags r:id="rId7"/>
            </p:custDataLst>
          </p:nvPr>
        </p:nvSpPr>
        <p:spPr>
          <a:xfrm>
            <a:off x="5624195" y="3263265"/>
            <a:ext cx="3827145" cy="92392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MiSans Heavy" panose="00000A00000000000000" charset="-122"/>
              </a:rPr>
              <a:t>当前工作</a:t>
            </a:r>
            <a:endParaRPr lang="zh-CN" altLang="en-US" sz="2400" spc="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  <a:sym typeface="MiSans Heavy" panose="00000A00000000000000" charset="-122"/>
            </a:endParaRPr>
          </a:p>
        </p:txBody>
      </p:sp>
      <p:sp>
        <p:nvSpPr>
          <p:cNvPr id="19" name="圆角矩形 18"/>
          <p:cNvSpPr/>
          <p:nvPr>
            <p:custDataLst>
              <p:tags r:id="rId8"/>
            </p:custDataLst>
          </p:nvPr>
        </p:nvSpPr>
        <p:spPr>
          <a:xfrm>
            <a:off x="4382770" y="473202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0" name="序号"/>
          <p:cNvSpPr txBox="1"/>
          <p:nvPr>
            <p:custDataLst>
              <p:tags r:id="rId9"/>
            </p:custDataLst>
          </p:nvPr>
        </p:nvSpPr>
        <p:spPr>
          <a:xfrm>
            <a:off x="4382770" y="4736465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03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36" name="标题"/>
          <p:cNvSpPr txBox="1"/>
          <p:nvPr>
            <p:custDataLst>
              <p:tags r:id="rId10"/>
            </p:custDataLst>
          </p:nvPr>
        </p:nvSpPr>
        <p:spPr>
          <a:xfrm>
            <a:off x="5624195" y="4734560"/>
            <a:ext cx="3827145" cy="92456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MiSans Heavy" panose="00000A00000000000000" charset="-122"/>
              </a:rPr>
              <a:t>问题</a:t>
            </a:r>
            <a:endParaRPr lang="zh-CN" altLang="en-US" sz="2400" spc="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  <a:sym typeface="MiSans Heavy" panose="00000A00000000000000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826039" y="4261441"/>
            <a:ext cx="6857365" cy="166992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ea"/>
                <a:ea typeface="+mj-ea"/>
                <a:cs typeface="+mn-cs"/>
                <a:sym typeface="+mn-ea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latin typeface="MiSans Heavy" panose="00000A00000000000000" charset="-122"/>
                <a:ea typeface="MiSans Heavy" panose="00000A00000000000000" charset="-122"/>
                <a:sym typeface="MiSans Normal" panose="00000500000000000000" charset="-122"/>
              </a:rPr>
              <a:t>专家数据库建设</a:t>
            </a:r>
            <a:endParaRPr>
              <a:latin typeface="MiSans Heavy" panose="00000A00000000000000" charset="-122"/>
              <a:ea typeface="MiSans Heavy" panose="00000A00000000000000" charset="-122"/>
              <a:sym typeface="MiSans Normal" panose="00000500000000000000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1828800" y="3004185"/>
            <a:ext cx="2649220" cy="1208405"/>
          </a:xfrm>
        </p:spPr>
        <p:txBody>
          <a:bodyPr/>
          <a:lstStyle/>
          <a:p>
            <a:r>
              <a:rPr dirty="0"/>
              <a:t>01</a:t>
            </a:r>
            <a:endParaRPr dirty="0"/>
          </a:p>
        </p:txBody>
      </p:sp>
      <p:sp>
        <p:nvSpPr>
          <p:cNvPr id="9" name="标题 8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732905" y="2092325"/>
            <a:ext cx="5005070" cy="1684020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800"/>
              <a:t>任务需求</a:t>
            </a:r>
            <a:endParaRPr lang="zh-CN" altLang="en-US" sz="480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搜索专家</a:t>
            </a:r>
            <a:r>
              <a:rPr lang="zh-CN" altLang="en-US"/>
              <a:t>数据</a:t>
            </a:r>
            <a:endParaRPr lang="zh-CN" altLang="en-US"/>
          </a:p>
          <a:p>
            <a:pPr lvl="1"/>
            <a:r>
              <a:rPr lang="en-US" altLang="zh-CN"/>
              <a:t>QS</a:t>
            </a:r>
            <a:r>
              <a:rPr lang="zh-CN" altLang="en-US"/>
              <a:t>前</a:t>
            </a:r>
            <a:r>
              <a:rPr lang="en-US" altLang="zh-CN"/>
              <a:t>200</a:t>
            </a:r>
            <a:r>
              <a:rPr lang="zh-CN" altLang="en-US"/>
              <a:t>的</a:t>
            </a:r>
            <a:r>
              <a:rPr lang="zh-CN" altLang="en-US"/>
              <a:t>大学</a:t>
            </a:r>
            <a:endParaRPr lang="zh-CN" altLang="en-US"/>
          </a:p>
          <a:p>
            <a:pPr lvl="2"/>
            <a:r>
              <a:rPr lang="zh-CN" altLang="en-US"/>
              <a:t>院系包括但不</a:t>
            </a:r>
            <a:r>
              <a:rPr lang="zh-CN" altLang="en-US"/>
              <a:t>仅限于</a:t>
            </a:r>
            <a:endParaRPr lang="zh-CN" altLang="en-US"/>
          </a:p>
          <a:p>
            <a:pPr lvl="2"/>
            <a:r>
              <a:rPr lang="zh-CN" altLang="en-US"/>
              <a:t>包括分支下的</a:t>
            </a:r>
            <a:r>
              <a:rPr lang="zh-CN" altLang="en-US"/>
              <a:t>研究所</a:t>
            </a:r>
            <a:endParaRPr lang="zh-CN" altLang="en-US"/>
          </a:p>
          <a:p>
            <a:pPr lvl="2"/>
            <a:r>
              <a:rPr lang="zh-CN" altLang="en-US"/>
              <a:t>附属</a:t>
            </a:r>
            <a:r>
              <a:rPr lang="zh-CN" altLang="en-US"/>
              <a:t>医院</a:t>
            </a:r>
            <a:endParaRPr lang="zh-CN" altLang="en-US"/>
          </a:p>
          <a:p>
            <a:pPr lvl="1"/>
            <a:r>
              <a:rPr lang="zh-CN" altLang="en-US"/>
              <a:t>大陆以及香港</a:t>
            </a:r>
            <a:r>
              <a:rPr lang="en-US" altLang="zh-CN"/>
              <a:t> QS</a:t>
            </a:r>
            <a:r>
              <a:rPr lang="zh-CN" altLang="en-US"/>
              <a:t>上榜</a:t>
            </a:r>
            <a:r>
              <a:rPr lang="zh-CN" altLang="en-US"/>
              <a:t>高校</a:t>
            </a:r>
            <a:endParaRPr lang="zh-CN" altLang="en-US"/>
          </a:p>
          <a:p>
            <a:pPr lvl="0"/>
            <a:r>
              <a:rPr lang="en-US" altLang="zh-CN"/>
              <a:t>2.</a:t>
            </a:r>
            <a:r>
              <a:rPr lang="zh-CN" altLang="en-US"/>
              <a:t>建立</a:t>
            </a:r>
            <a:r>
              <a:rPr lang="zh-CN" altLang="en-US"/>
              <a:t>数据库</a:t>
            </a:r>
            <a:endParaRPr lang="zh-CN" altLang="en-US"/>
          </a:p>
          <a:p>
            <a:pPr lvl="1"/>
            <a:r>
              <a:rPr lang="zh-CN" altLang="en-US"/>
              <a:t>创建成数据库</a:t>
            </a:r>
            <a:r>
              <a:rPr lang="zh-CN" altLang="en-US"/>
              <a:t>存储</a:t>
            </a:r>
            <a:endParaRPr lang="zh-CN" altLang="en-US"/>
          </a:p>
          <a:p>
            <a:pPr lvl="1"/>
            <a:r>
              <a:rPr lang="zh-CN" altLang="en-US"/>
              <a:t>数据可视化</a:t>
            </a:r>
            <a:endParaRPr lang="zh-CN" altLang="en-US"/>
          </a:p>
          <a:p>
            <a:pPr lvl="1"/>
            <a:r>
              <a:rPr lang="zh-CN" altLang="en-US"/>
              <a:t>便于</a:t>
            </a:r>
            <a:r>
              <a:rPr lang="zh-CN" altLang="en-US"/>
              <a:t>查找</a:t>
            </a:r>
            <a:endParaRPr lang="zh-CN" altLang="en-US"/>
          </a:p>
          <a:p>
            <a:pPr lvl="1"/>
            <a:r>
              <a:rPr lang="zh-CN" altLang="en-US"/>
              <a:t>一键发送</a:t>
            </a:r>
            <a:r>
              <a:rPr lang="zh-CN" altLang="en-US"/>
              <a:t>邮件</a:t>
            </a:r>
            <a:endParaRPr lang="zh-CN" altLang="en-US"/>
          </a:p>
        </p:txBody>
      </p:sp>
      <p:pic>
        <p:nvPicPr>
          <p:cNvPr id="4" name="图片 3" descr="Dingtalk_202404260923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5" y="1248410"/>
            <a:ext cx="5132070" cy="46335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826039" y="4261441"/>
            <a:ext cx="6857365" cy="166992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ea"/>
                <a:ea typeface="+mj-ea"/>
                <a:cs typeface="+mn-cs"/>
                <a:sym typeface="+mn-ea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latin typeface="MiSans Heavy" panose="00000A00000000000000" charset="-122"/>
                <a:ea typeface="MiSans Heavy" panose="00000A00000000000000" charset="-122"/>
                <a:sym typeface="MiSans Normal" panose="00000500000000000000" charset="-122"/>
              </a:rPr>
              <a:t>当前的工作内容以及</a:t>
            </a:r>
            <a:r>
              <a:rPr>
                <a:latin typeface="MiSans Heavy" panose="00000A00000000000000" charset="-122"/>
                <a:ea typeface="MiSans Heavy" panose="00000A00000000000000" charset="-122"/>
                <a:sym typeface="MiSans Normal" panose="00000500000000000000" charset="-122"/>
              </a:rPr>
              <a:t>进度</a:t>
            </a:r>
            <a:endParaRPr>
              <a:latin typeface="MiSans Heavy" panose="00000A00000000000000" charset="-122"/>
              <a:ea typeface="MiSans Heavy" panose="00000A00000000000000" charset="-122"/>
              <a:sym typeface="MiSans Normal" panose="00000500000000000000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1828800" y="3004185"/>
            <a:ext cx="2649220" cy="1208405"/>
          </a:xfrm>
        </p:spPr>
        <p:txBody>
          <a:bodyPr/>
          <a:lstStyle/>
          <a:p>
            <a:r>
              <a:rPr dirty="0"/>
              <a:t>02</a:t>
            </a:r>
            <a:endParaRPr dirty="0"/>
          </a:p>
          <a:p>
            <a:endParaRPr dirty="0"/>
          </a:p>
        </p:txBody>
      </p:sp>
      <p:sp>
        <p:nvSpPr>
          <p:cNvPr id="9" name="标题 8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732905" y="2092325"/>
            <a:ext cx="5005070" cy="1684020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800"/>
              <a:t>当前工作</a:t>
            </a:r>
            <a:endParaRPr lang="zh-CN" altLang="en-US" sz="4800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当前工作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t>找到当前页面的形式：</a:t>
            </a:r>
          </a:p>
          <a:p>
            <a:pPr lvl="1"/>
            <a:r>
              <a:rPr lang="zh-CN" altLang="en-US"/>
              <a:t>每一个</a:t>
            </a:r>
            <a:r>
              <a:rPr lang="zh-CN" altLang="en-US"/>
              <a:t>教授相当于一个地址，点击可以跳转到个人</a:t>
            </a:r>
            <a:r>
              <a:rPr lang="zh-CN" altLang="en-US"/>
              <a:t>简介</a:t>
            </a:r>
            <a:endParaRPr lang="zh-CN" altLang="en-US"/>
          </a:p>
          <a:p>
            <a:pPr lvl="0"/>
            <a:r>
              <a:rPr lang="en-US" altLang="zh-CN" sz="1800"/>
              <a:t>2. </a:t>
            </a:r>
            <a:r>
              <a:rPr sz="1800"/>
              <a:t>从个人简介概括出具体的个人信息</a:t>
            </a:r>
            <a:endParaRPr sz="1800"/>
          </a:p>
          <a:p>
            <a:pPr marL="0" lvl="0" indent="0">
              <a:buNone/>
            </a:pP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630" y="128905"/>
            <a:ext cx="3715385" cy="66008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当前工作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类似</a:t>
            </a:r>
            <a:r>
              <a:rPr lang="zh-CN" altLang="en-US"/>
              <a:t>的页面通过爬取、处理之后的数据库</a:t>
            </a:r>
            <a:r>
              <a:rPr lang="zh-CN" altLang="en-US"/>
              <a:t>中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55" y="867410"/>
            <a:ext cx="4178935" cy="55568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当前工作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接入星火讯飞</a:t>
            </a:r>
            <a:r>
              <a:rPr lang="en-US" altLang="zh-CN"/>
              <a:t>API</a:t>
            </a:r>
            <a:r>
              <a:t>，查找对应页面下的教授信息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863725"/>
            <a:ext cx="4716145" cy="3267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010" y="1863725"/>
            <a:ext cx="7987030" cy="32270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当前工作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t>数据库可视化：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15" y="1769110"/>
            <a:ext cx="8928735" cy="45269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100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01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102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  <p:tag name="KSO_WM_SLIDE_THEME_ID" val="3303413"/>
  <p:tag name="KSO_WM_SLIDE_THEME_NAME" val="蓝色几何极简风主题"/>
</p:tagLst>
</file>

<file path=ppt/tags/tag103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3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DIAGRAM_GROUP_CODE" val="l1-1"/>
  <p:tag name="KSO_WM_UNIT_PRESET_TEXT" val="目录"/>
</p:tagLst>
</file>

<file path=ppt/tags/tag10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3*l_h_i*1_1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3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3*l_h_a*1_1_1"/>
  <p:tag name="KSO_WM_DIAGRAM_VERSION" val="3"/>
  <p:tag name="KSO_WM_DIAGRAM_COLOR_TRICK" val="2"/>
  <p:tag name="KSO_WM_DIAGRAM_COLOR_TEXT_CAN_REMOVE" val="n"/>
  <p:tag name="KSO_WM_UNIT_VALUE" val="28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</p:tagLst>
</file>

<file path=ppt/tags/tag10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3*l_h_i*1_2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3*l_h_i*1_2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3*l_h_a*1_2_1"/>
  <p:tag name="KSO_WM_DIAGRAM_VERSION" val="3"/>
  <p:tag name="KSO_WM_DIAGRAM_COLOR_TRICK" val="2"/>
  <p:tag name="KSO_WM_DIAGRAM_COLOR_TEXT_CAN_REMOVE" val="n"/>
  <p:tag name="KSO_WM_UNIT_VALUE" val="28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1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3*l_h_i*1_3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3*l_h_i*1_3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3*l_h_a*1_3_1"/>
  <p:tag name="KSO_WM_DIAGRAM_VERSION" val="3"/>
  <p:tag name="KSO_WM_DIAGRAM_COLOR_TRICK" val="2"/>
  <p:tag name="KSO_WM_DIAGRAM_COLOR_TEXT_CAN_REMOVE" val="n"/>
  <p:tag name="KSO_WM_UNIT_VALUE" val="28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</p:tagLst>
</file>

<file path=ppt/tags/tag113.xml><?xml version="1.0" encoding="utf-8"?>
<p:tagLst xmlns:p="http://schemas.openxmlformats.org/presentationml/2006/main">
  <p:tag name="KSO_WM_SLIDE_ID" val="custom20230314_3"/>
  <p:tag name="KSO_WM_TEMPLATE_SUBCATEGORY" val="29"/>
  <p:tag name="KSO_WM_TEMPLATE_MASTER_TYPE" val="0"/>
  <p:tag name="KSO_WM_TEMPLATE_COLOR_TYPE" val="0"/>
  <p:tag name="KSO_WM_SLIDE_ITEM_CNT" val="3"/>
  <p:tag name="KSO_WM_SLIDE_INDEX" val="3"/>
  <p:tag name="KSO_WM_TAG_VERSION" val="3.0"/>
  <p:tag name="KSO_WM_BEAUTIFY_FLAG" val="#wm#"/>
  <p:tag name="KSO_WM_TEMPLATE_CATEGORY" val="custom"/>
  <p:tag name="KSO_WM_TEMPLATE_INDEX" val="20230314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SLIDE_THEME_ID" val="3303413"/>
  <p:tag name="KSO_WM_SLIDE_THEME_NAME" val="蓝色几何极简风主题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6_7*b*1"/>
  <p:tag name="KSO_WM_TEMPLATE_CATEGORY" val="custom"/>
  <p:tag name="KSO_WM_TEMPLATE_INDEX" val="2023153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5"/>
  <p:tag name="KSO_WM_UNIT_TYPE" val="b"/>
  <p:tag name="KSO_WM_UNIT_INDEX" val="1"/>
  <p:tag name="KSO_WM_UNIT_PRESET_TEXT" val="章节副标题"/>
</p:tagLst>
</file>

<file path=ppt/tags/tag11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02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117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  <p:tag name="KSO_WM_SLIDE_THEME_ID" val="3303413"/>
  <p:tag name="KSO_WM_SLIDE_THEME_NAME" val="蓝色几何极简风主题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TEMPLATE_CATEGORY" val="custom"/>
  <p:tag name="KSO_WM_TEMPLATE_INDEX" val="2023153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  <p:tag name="KSO_WM_UNIT_CONTENT_GROUP_TYPE" val="titlestyle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TEMPLATE_CATEGORY" val="custom"/>
  <p:tag name="KSO_WM_TEMPLATE_INDEX" val="20231536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60"/>
  <p:tag name="KSO_WM_UNIT_TYPE" val="f"/>
  <p:tag name="KSO_WM_UNIT_INDEX" val="1"/>
  <p:tag name="KSO_WM_UNIT_PRESET_TEXT" val="单击此处编辑母版文本样式&#10;第二级&#10;第三级&#10;第四级&#10;第五级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20.xml><?xml version="1.0" encoding="utf-8"?>
<p:tagLst xmlns:p="http://schemas.openxmlformats.org/presentationml/2006/main">
  <p:tag name="KSO_WM_SLIDE_ID" val="custom20231536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36"/>
  <p:tag name="KSO_WM_SLIDE_TYPE" val="text"/>
  <p:tag name="KSO_WM_SLIDE_SUBTYPE" val="pureTxt"/>
  <p:tag name="KSO_WM_SLIDE_SIZE" val="828*483"/>
  <p:tag name="KSO_WM_SLIDE_POSITION" val="66*3"/>
  <p:tag name="KSO_WM_SLIDE_LAYOUT" val="a_f"/>
  <p:tag name="KSO_WM_SLIDE_LAYOUT_CNT" val="1_1"/>
  <p:tag name="KSO_WM_SLIDE_THEME_ID" val="3303413"/>
  <p:tag name="KSO_WM_SLIDE_THEME_NAME" val="蓝色几何极简风主题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6_7*b*1"/>
  <p:tag name="KSO_WM_TEMPLATE_CATEGORY" val="custom"/>
  <p:tag name="KSO_WM_TEMPLATE_INDEX" val="2023153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5"/>
  <p:tag name="KSO_WM_UNIT_TYPE" val="b"/>
  <p:tag name="KSO_WM_UNIT_INDEX" val="1"/>
  <p:tag name="KSO_WM_UNIT_PRESET_TEXT" val="章节副标题"/>
</p:tagLst>
</file>

<file path=ppt/tags/tag12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03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124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  <p:tag name="KSO_WM_SLIDE_THEME_ID" val="3303413"/>
  <p:tag name="KSO_WM_SLIDE_THEME_NAME" val="蓝色几何极简风主题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TEMPLATE_CATEGORY" val="custom"/>
  <p:tag name="KSO_WM_TEMPLATE_INDEX" val="2023153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  <p:tag name="KSO_WM_UNIT_CONTENT_GROUP_TYPE" val="titlestyle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TEMPLATE_CATEGORY" val="custom"/>
  <p:tag name="KSO_WM_TEMPLATE_INDEX" val="20231536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60"/>
  <p:tag name="KSO_WM_UNIT_TYPE" val="f"/>
  <p:tag name="KSO_WM_UNIT_INDEX" val="1"/>
  <p:tag name="KSO_WM_UNIT_PRESET_TEXT" val="单击此处编辑母版文本样式&#10;第二级&#10;第三级&#10;第四级&#10;第五级"/>
</p:tagLst>
</file>

<file path=ppt/tags/tag127.xml><?xml version="1.0" encoding="utf-8"?>
<p:tagLst xmlns:p="http://schemas.openxmlformats.org/presentationml/2006/main">
  <p:tag name="KSO_WM_SLIDE_ID" val="custom20231536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36"/>
  <p:tag name="KSO_WM_SLIDE_TYPE" val="text"/>
  <p:tag name="KSO_WM_SLIDE_SUBTYPE" val="pureTxt"/>
  <p:tag name="KSO_WM_SLIDE_SIZE" val="828*483"/>
  <p:tag name="KSO_WM_SLIDE_POSITION" val="66*3"/>
  <p:tag name="KSO_WM_SLIDE_LAYOUT" val="a_f"/>
  <p:tag name="KSO_WM_SLIDE_LAYOUT_CNT" val="1_1"/>
  <p:tag name="KSO_WM_SLIDE_THEME_ID" val="3303413"/>
  <p:tag name="KSO_WM_SLIDE_THEME_NAME" val="蓝色几何极简风主题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TEMPLATE_CATEGORY" val="custom"/>
  <p:tag name="KSO_WM_TEMPLATE_INDEX" val="2023153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  <p:tag name="KSO_WM_UNIT_CONTENT_GROUP_TYPE" val="titlestyle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TEMPLATE_CATEGORY" val="custom"/>
  <p:tag name="KSO_WM_TEMPLATE_INDEX" val="20231536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60"/>
  <p:tag name="KSO_WM_UNIT_TYPE" val="f"/>
  <p:tag name="KSO_WM_UNIT_INDEX" val="1"/>
  <p:tag name="KSO_WM_UNIT_PRESET_TEXT" val="单击此处编辑母版文本样式&#10;第二级&#10;第三级&#10;第四级&#10;第五级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SLIDE_ID" val="custom20231536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36"/>
  <p:tag name="KSO_WM_SLIDE_TYPE" val="text"/>
  <p:tag name="KSO_WM_SLIDE_SUBTYPE" val="pureTxt"/>
  <p:tag name="KSO_WM_SLIDE_SIZE" val="828*483"/>
  <p:tag name="KSO_WM_SLIDE_POSITION" val="66*3"/>
  <p:tag name="KSO_WM_SLIDE_LAYOUT" val="a_f"/>
  <p:tag name="KSO_WM_SLIDE_LAYOUT_CNT" val="1_1"/>
  <p:tag name="KSO_WM_SLIDE_THEME_ID" val="3303413"/>
  <p:tag name="KSO_WM_SLIDE_THEME_NAME" val="蓝色几何极简风主题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TEMPLATE_CATEGORY" val="custom"/>
  <p:tag name="KSO_WM_TEMPLATE_INDEX" val="2023153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  <p:tag name="KSO_WM_UNIT_CONTENT_GROUP_TYPE" val="titlestyle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TEMPLATE_CATEGORY" val="custom"/>
  <p:tag name="KSO_WM_TEMPLATE_INDEX" val="20231536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60"/>
  <p:tag name="KSO_WM_UNIT_TYPE" val="f"/>
  <p:tag name="KSO_WM_UNIT_INDEX" val="1"/>
  <p:tag name="KSO_WM_UNIT_PRESET_TEXT" val="单击此处编辑母版文本样式&#10;第二级&#10;第三级&#10;第四级&#10;第五级"/>
</p:tagLst>
</file>

<file path=ppt/tags/tag133.xml><?xml version="1.0" encoding="utf-8"?>
<p:tagLst xmlns:p="http://schemas.openxmlformats.org/presentationml/2006/main">
  <p:tag name="KSO_WM_SLIDE_ID" val="custom20231536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36"/>
  <p:tag name="KSO_WM_SLIDE_TYPE" val="text"/>
  <p:tag name="KSO_WM_SLIDE_SUBTYPE" val="pureTxt"/>
  <p:tag name="KSO_WM_SLIDE_SIZE" val="828*483"/>
  <p:tag name="KSO_WM_SLIDE_POSITION" val="66*3"/>
  <p:tag name="KSO_WM_SLIDE_LAYOUT" val="a_f"/>
  <p:tag name="KSO_WM_SLIDE_LAYOUT_CNT" val="1_1"/>
  <p:tag name="KSO_WM_SLIDE_THEME_ID" val="3303413"/>
  <p:tag name="KSO_WM_SLIDE_THEME_NAME" val="蓝色几何极简风主题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TEMPLATE_CATEGORY" val="custom"/>
  <p:tag name="KSO_WM_TEMPLATE_INDEX" val="2023153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  <p:tag name="KSO_WM_UNIT_CONTENT_GROUP_TYPE" val="titlestyle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TEMPLATE_CATEGORY" val="custom"/>
  <p:tag name="KSO_WM_TEMPLATE_INDEX" val="20231536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60"/>
  <p:tag name="KSO_WM_UNIT_TYPE" val="f"/>
  <p:tag name="KSO_WM_UNIT_INDEX" val="1"/>
  <p:tag name="KSO_WM_UNIT_PRESET_TEXT" val="单击此处编辑母版文本样式&#10;第二级&#10;第三级&#10;第四级&#10;第五级"/>
</p:tagLst>
</file>

<file path=ppt/tags/tag136.xml><?xml version="1.0" encoding="utf-8"?>
<p:tagLst xmlns:p="http://schemas.openxmlformats.org/presentationml/2006/main">
  <p:tag name="KSO_WM_SLIDE_ID" val="custom20231536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36"/>
  <p:tag name="KSO_WM_SLIDE_TYPE" val="text"/>
  <p:tag name="KSO_WM_SLIDE_SUBTYPE" val="pureTxt"/>
  <p:tag name="KSO_WM_SLIDE_SIZE" val="828*483"/>
  <p:tag name="KSO_WM_SLIDE_POSITION" val="66*3"/>
  <p:tag name="KSO_WM_SLIDE_LAYOUT" val="a_f"/>
  <p:tag name="KSO_WM_SLIDE_LAYOUT_CNT" val="1_1"/>
  <p:tag name="KSO_WM_SLIDE_THEME_ID" val="3303413"/>
  <p:tag name="KSO_WM_SLIDE_THEME_NAME" val="蓝色几何极简风主题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TEMPLATE_CATEGORY" val="custom"/>
  <p:tag name="KSO_WM_TEMPLATE_INDEX" val="2023153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  <p:tag name="KSO_WM_UNIT_CONTENT_GROUP_TYPE" val="titlestyle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TEMPLATE_CATEGORY" val="custom"/>
  <p:tag name="KSO_WM_TEMPLATE_INDEX" val="20231536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60"/>
  <p:tag name="KSO_WM_UNIT_TYPE" val="f"/>
  <p:tag name="KSO_WM_UNIT_INDEX" val="1"/>
  <p:tag name="KSO_WM_UNIT_PRESET_TEXT" val="单击此处编辑母版文本样式&#10;第二级&#10;第三级&#10;第四级&#10;第五级"/>
</p:tagLst>
</file>

<file path=ppt/tags/tag139.xml><?xml version="1.0" encoding="utf-8"?>
<p:tagLst xmlns:p="http://schemas.openxmlformats.org/presentationml/2006/main">
  <p:tag name="KSO_WM_SLIDE_ID" val="custom20231536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36"/>
  <p:tag name="KSO_WM_SLIDE_TYPE" val="text"/>
  <p:tag name="KSO_WM_SLIDE_SUBTYPE" val="pureTxt"/>
  <p:tag name="KSO_WM_SLIDE_SIZE" val="828*483"/>
  <p:tag name="KSO_WM_SLIDE_POSITION" val="66*3"/>
  <p:tag name="KSO_WM_SLIDE_LAYOUT" val="a_f"/>
  <p:tag name="KSO_WM_SLIDE_LAYOUT_CNT" val="1_1"/>
  <p:tag name="KSO_WM_SLIDE_THEME_ID" val="3303413"/>
  <p:tag name="KSO_WM_SLIDE_THEME_NAME" val="蓝色几何极简风主题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TEMPLATE_CATEGORY" val="custom"/>
  <p:tag name="KSO_WM_TEMPLATE_INDEX" val="2023153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  <p:tag name="KSO_WM_UNIT_CONTENT_GROUP_TYPE" val="titlestyle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TEMPLATE_CATEGORY" val="custom"/>
  <p:tag name="KSO_WM_TEMPLATE_INDEX" val="20231536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60"/>
  <p:tag name="KSO_WM_UNIT_TYPE" val="f"/>
  <p:tag name="KSO_WM_UNIT_INDEX" val="1"/>
  <p:tag name="KSO_WM_UNIT_PRESET_TEXT" val="单击此处编辑母版文本样式&#10;第二级&#10;第三级&#10;第四级&#10;第五级"/>
</p:tagLst>
</file>

<file path=ppt/tags/tag142.xml><?xml version="1.0" encoding="utf-8"?>
<p:tagLst xmlns:p="http://schemas.openxmlformats.org/presentationml/2006/main">
  <p:tag name="KSO_WM_SLIDE_ID" val="custom20231536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36"/>
  <p:tag name="KSO_WM_SLIDE_TYPE" val="text"/>
  <p:tag name="KSO_WM_SLIDE_SUBTYPE" val="pureTxt"/>
  <p:tag name="KSO_WM_SLIDE_SIZE" val="828*483"/>
  <p:tag name="KSO_WM_SLIDE_POSITION" val="66*3"/>
  <p:tag name="KSO_WM_SLIDE_LAYOUT" val="a_f"/>
  <p:tag name="KSO_WM_SLIDE_LAYOUT_CNT" val="1_1"/>
  <p:tag name="KSO_WM_SLIDE_THEME_ID" val="3303413"/>
  <p:tag name="KSO_WM_SLIDE_THEME_NAME" val="蓝色几何极简风主题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THANK  YOU"/>
</p:tagLst>
</file>

<file path=ppt/tags/tag144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9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汇报人：WPS"/>
</p:tagLst>
</file>

<file path=ppt/tags/tag145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  <p:tag name="KSO_WM_SLIDE_THEME_ID" val="3303413"/>
  <p:tag name="KSO_WM_SLIDE_THEME_NAME" val="蓝色几何极简风主题"/>
</p:tagLst>
</file>

<file path=ppt/tags/tag146.xml><?xml version="1.0" encoding="utf-8"?>
<p:tagLst xmlns:p="http://schemas.openxmlformats.org/presentationml/2006/main">
  <p:tag name="COMMONDATA" val="eyJoZGlkIjoiYWNlODEyNTNiZDQ3MjQ0NmY3YjE0ZDg1M2FjNGU2ODIifQ=="/>
  <p:tag name="commondata" val="eyJoZGlkIjoiZDM2MTA3YTY2MjdhNDFlYTEyNjY2MGI5ZDg2ODE0NDk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3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3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62_9*a*1"/>
  <p:tag name="KSO_WM_TEMPLATE_CATEGORY" val="custom"/>
  <p:tag name="KSO_WM_TEMPLATE_INDEX" val="20230262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heme/theme1.xml><?xml version="1.0" encoding="utf-8"?>
<a:theme xmlns:a="http://schemas.openxmlformats.org/drawingml/2006/main" name="1_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WPS 演示</Application>
  <PresentationFormat>宽屏</PresentationFormat>
  <Paragraphs>97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MiSans Normal</vt:lpstr>
      <vt:lpstr>Wingdings</vt:lpstr>
      <vt:lpstr>MiSans Heavy</vt:lpstr>
      <vt:lpstr>微软雅黑</vt:lpstr>
      <vt:lpstr>Arial Unicode MS</vt:lpstr>
      <vt:lpstr>等线</vt:lpstr>
      <vt:lpstr>Calibri</vt:lpstr>
      <vt:lpstr>1_Office 主题</vt:lpstr>
      <vt:lpstr>戴子轩</vt:lpstr>
      <vt:lpstr>目录</vt:lpstr>
      <vt:lpstr>任务需求</vt:lpstr>
      <vt:lpstr>任务需求</vt:lpstr>
      <vt:lpstr>当前工作</vt:lpstr>
      <vt:lpstr>当前工作</vt:lpstr>
      <vt:lpstr>当前工作</vt:lpstr>
      <vt:lpstr>当前工作</vt:lpstr>
      <vt:lpstr>当前工作</vt:lpstr>
      <vt:lpstr>当前工作</vt:lpstr>
      <vt:lpstr>当前工作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单击此处添加文档标题</dc:title>
  <dc:creator>O365</dc:creator>
  <cp:lastModifiedBy>听</cp:lastModifiedBy>
  <cp:revision>142</cp:revision>
  <dcterms:created xsi:type="dcterms:W3CDTF">2023-07-18T08:08:00Z</dcterms:created>
  <dcterms:modified xsi:type="dcterms:W3CDTF">2024-06-14T01:25:46Z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E085F0DEF24448F999C8AC391B1AE0D7_13</vt:lpwstr>
  </property>
  <property fmtid="{D5CDD505-2E9C-101B-9397-08002B2CF9AE}" pid="3" name="KSOProductBuildVer">
    <vt:lpwstr>2052-12.1.0.16929</vt:lpwstr>
  </property>
</Properties>
</file>