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5CA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pPr lvl="0"/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5CA2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The Secret Life of Software Vulnerabilities:</a:t>
            </a:r>
            <a:br>
              <a:rPr lang="en-US" altLang="zh-CN"/>
            </a:br>
            <a:r>
              <a:rPr lang="en-US" altLang="zh-CN"/>
              <a:t>A Large Scale of Empirical Study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2001-1-1</a:t>
            </a:r>
            <a:r>
              <a:rPr lang="zh-CN" altLang="en-US"/>
              <a:t>，</a:t>
            </a:r>
            <a:r>
              <a:rPr lang="en-US" altLang="zh-CN"/>
              <a:t>TSE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231</cp:revision>
  <dcterms:created xsi:type="dcterms:W3CDTF">2019-06-19T02:08:00Z</dcterms:created>
  <dcterms:modified xsi:type="dcterms:W3CDTF">2024-10-22T15:28:48Z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16055AD5726A444FBFEFE942A6E2DAB9_11</vt:lpwstr>
  </property>
</Properties>
</file>