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2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  <p:guide orient="horz" pos="22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72517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5CA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70675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5CA2"/>
                </a:solidFill>
              </a:defRPr>
            </a:lvl1pPr>
          </a:lstStyle>
          <a:p>
            <a:pPr lvl="0"/>
            <a:r>
              <a:rPr lang="en-US" altLang="zh-CN"/>
              <a:t>Q&amp;A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5CA2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The Secret Life of Software Vulnerabilities:</a:t>
            </a:r>
            <a:br>
              <a:rPr lang="en-US" altLang="zh-CN"/>
            </a:br>
            <a:r>
              <a:rPr lang="en-US" altLang="zh-CN"/>
              <a:t>A Large Scale of Empirical Study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2001-1-1</a:t>
            </a:r>
            <a:r>
              <a:rPr lang="zh-CN" altLang="en-US"/>
              <a:t>，</a:t>
            </a:r>
            <a:r>
              <a:rPr lang="en-US" altLang="zh-CN"/>
              <a:t>TSE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612140" y="5608320"/>
            <a:ext cx="10965180" cy="70612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Emanuele Iannone, Roberta Guadagni, Filomena Ferrucci, Andrea De Lucia, Fabio Palomba</a:t>
            </a:r>
            <a:endParaRPr 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orient="vert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单击选择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占位符 5" descr="海的那边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238250" y="2734945"/>
            <a:ext cx="3971925" cy="22479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单击添加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commondata" val="eyJoZGlkIjoiZDM2MTA3YTY2MjdhNDFlYTEyNjY2MGI5ZDg2ODE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69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The Secret Life of Software Vulnerabilities: A Large Scale of Empirical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229</cp:revision>
  <dcterms:created xsi:type="dcterms:W3CDTF">2019-06-19T02:08:00Z</dcterms:created>
  <dcterms:modified xsi:type="dcterms:W3CDTF">2024-10-07T10:53:22Z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16055AD5726A444FBFEFE942A6E2DAB9_11</vt:lpwstr>
  </property>
</Properties>
</file>