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3CB2-F00F-4242-9DC1-8A11D3598578}" type="datetimeFigureOut">
              <a:rPr lang="zh-CN" altLang="en-US" smtClean="0"/>
              <a:t>2015/6/6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0AD9-96FE-4E42-AFBE-CF567D24A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4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3CB2-F00F-4242-9DC1-8A11D3598578}" type="datetimeFigureOut">
              <a:rPr lang="zh-CN" altLang="en-US" smtClean="0"/>
              <a:t>2015/6/6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0AD9-96FE-4E42-AFBE-CF567D24A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44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3CB2-F00F-4242-9DC1-8A11D3598578}" type="datetimeFigureOut">
              <a:rPr lang="zh-CN" altLang="en-US" smtClean="0"/>
              <a:t>2015/6/6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0AD9-96FE-4E42-AFBE-CF567D24A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3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3CB2-F00F-4242-9DC1-8A11D3598578}" type="datetimeFigureOut">
              <a:rPr lang="zh-CN" altLang="en-US" smtClean="0"/>
              <a:t>2015/6/6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0AD9-96FE-4E42-AFBE-CF567D24A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3CB2-F00F-4242-9DC1-8A11D3598578}" type="datetimeFigureOut">
              <a:rPr lang="zh-CN" altLang="en-US" smtClean="0"/>
              <a:t>2015/6/6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0AD9-96FE-4E42-AFBE-CF567D24A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19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3CB2-F00F-4242-9DC1-8A11D3598578}" type="datetimeFigureOut">
              <a:rPr lang="zh-CN" altLang="en-US" smtClean="0"/>
              <a:t>2015/6/6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0AD9-96FE-4E42-AFBE-CF567D24A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8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3CB2-F00F-4242-9DC1-8A11D3598578}" type="datetimeFigureOut">
              <a:rPr lang="zh-CN" altLang="en-US" smtClean="0"/>
              <a:t>2015/6/6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0AD9-96FE-4E42-AFBE-CF567D24A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6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3CB2-F00F-4242-9DC1-8A11D3598578}" type="datetimeFigureOut">
              <a:rPr lang="zh-CN" altLang="en-US" smtClean="0"/>
              <a:t>2015/6/6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0AD9-96FE-4E42-AFBE-CF567D24A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81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3CB2-F00F-4242-9DC1-8A11D3598578}" type="datetimeFigureOut">
              <a:rPr lang="zh-CN" altLang="en-US" smtClean="0"/>
              <a:t>2015/6/6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0AD9-96FE-4E42-AFBE-CF567D24A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7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3CB2-F00F-4242-9DC1-8A11D3598578}" type="datetimeFigureOut">
              <a:rPr lang="zh-CN" altLang="en-US" smtClean="0"/>
              <a:t>2015/6/6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0AD9-96FE-4E42-AFBE-CF567D24A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5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3CB2-F00F-4242-9DC1-8A11D3598578}" type="datetimeFigureOut">
              <a:rPr lang="zh-CN" altLang="en-US" smtClean="0"/>
              <a:t>2015/6/6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0AD9-96FE-4E42-AFBE-CF567D24A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4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3CB2-F00F-4242-9DC1-8A11D3598578}" type="datetimeFigureOut">
              <a:rPr lang="zh-CN" altLang="en-US" smtClean="0"/>
              <a:t>2015/6/6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B0AD9-96FE-4E42-AFBE-CF567D24A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6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Update of 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based application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61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 Time Aspects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24983"/>
            <a:ext cx="8229600" cy="395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0867" y="5013176"/>
            <a:ext cx="2555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 Framework </a:t>
            </a:r>
            <a:r>
              <a:rPr lang="en-US" altLang="zh-CN" sz="1200" dirty="0"/>
              <a:t>will track the bundle when it </a:t>
            </a:r>
            <a:r>
              <a:rPr lang="en-US" altLang="zh-CN" sz="1200" dirty="0" smtClean="0"/>
              <a:t>started(Tracker Specification </a:t>
            </a:r>
            <a:r>
              <a:rPr lang="en-US" altLang="zh-CN" sz="1200" dirty="0" err="1" smtClean="0"/>
              <a:t>OSGi</a:t>
            </a:r>
            <a:r>
              <a:rPr lang="en-US" altLang="zh-CN" sz="1200" dirty="0" smtClean="0"/>
              <a:t> core 6.0)</a:t>
            </a:r>
            <a:endParaRPr lang="en-US" altLang="zh-CN" sz="1200" dirty="0"/>
          </a:p>
          <a:p>
            <a:endParaRPr lang="en-US" altLang="zh-CN" sz="1200" dirty="0"/>
          </a:p>
          <a:p>
            <a:endParaRPr lang="zh-CN" altLang="en-US" sz="1200" dirty="0"/>
          </a:p>
          <a:p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073863" y="37804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68908" y="3227292"/>
            <a:ext cx="79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0152" y="533634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2. Stop the bundle make it possible to be updated 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664745" y="4416192"/>
            <a:ext cx="79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04856" y="1628800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en-US" altLang="zh-CN" sz="1200" dirty="0" smtClean="0"/>
              <a:t>. Framework will check the bundle object if invoked by other bundle and run state mapping process 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5073863" y="3780400"/>
            <a:ext cx="7200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64745" y="4416192"/>
            <a:ext cx="7722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278018" y="3284984"/>
            <a:ext cx="39714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5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Time Aspects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1. STOP old bundle </a:t>
            </a:r>
          </a:p>
          <a:p>
            <a:pPr lvl="1"/>
            <a:r>
              <a:rPr lang="en-US" altLang="zh-CN" dirty="0" smtClean="0"/>
              <a:t>Old bundle go back to RESOLVED </a:t>
            </a:r>
            <a:r>
              <a:rPr lang="en-US" altLang="zh-CN" dirty="0" smtClean="0"/>
              <a:t>state</a:t>
            </a:r>
          </a:p>
          <a:p>
            <a:pPr lvl="1"/>
            <a:r>
              <a:rPr lang="en-US" altLang="zh-CN" dirty="0"/>
              <a:t>Block the invoking of bundle</a:t>
            </a:r>
          </a:p>
          <a:p>
            <a:pPr lvl="1"/>
            <a:r>
              <a:rPr lang="en-US" altLang="zh-CN" dirty="0"/>
              <a:t>Create bundle proxy to cache the </a:t>
            </a:r>
            <a:r>
              <a:rPr lang="en-US" altLang="zh-CN" dirty="0" smtClean="0"/>
              <a:t>invoking message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. Update old </a:t>
            </a:r>
            <a:r>
              <a:rPr lang="en-US" altLang="zh-CN" dirty="0"/>
              <a:t>bundle</a:t>
            </a:r>
            <a:r>
              <a:rPr lang="en-US" altLang="zh-CN" sz="2200" dirty="0"/>
              <a:t>(core-6.0 </a:t>
            </a:r>
            <a:r>
              <a:rPr lang="en-US" altLang="zh-CN" sz="2200" dirty="0" smtClean="0"/>
              <a:t>p113)</a:t>
            </a:r>
          </a:p>
          <a:p>
            <a:pPr lvl="1"/>
            <a:r>
              <a:rPr lang="en-US" altLang="zh-CN" dirty="0"/>
              <a:t>Not allow the update until the current function call is returned.</a:t>
            </a:r>
          </a:p>
          <a:p>
            <a:pPr lvl="1"/>
            <a:r>
              <a:rPr lang="en-US" altLang="zh-CN" dirty="0"/>
              <a:t>Update bundle</a:t>
            </a:r>
          </a:p>
          <a:p>
            <a:pPr lvl="1"/>
            <a:r>
              <a:rPr lang="en-US" altLang="zh-CN" dirty="0"/>
              <a:t>Transfer the data to new version </a:t>
            </a:r>
            <a:r>
              <a:rPr lang="en-US" altLang="zh-CN" dirty="0" smtClean="0"/>
              <a:t>bundle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New </a:t>
            </a:r>
            <a:r>
              <a:rPr lang="en-US" altLang="zh-CN" dirty="0" smtClean="0"/>
              <a:t>bundle go to INSTALLED state</a:t>
            </a:r>
          </a:p>
          <a:p>
            <a:r>
              <a:rPr lang="en-US" altLang="zh-CN" dirty="0" smtClean="0"/>
              <a:t>3. RESOLVE new bundle</a:t>
            </a:r>
          </a:p>
          <a:p>
            <a:pPr lvl="1"/>
            <a:r>
              <a:rPr lang="en-US" altLang="zh-CN" dirty="0" smtClean="0"/>
              <a:t>New bundle go to RESOLVED state</a:t>
            </a:r>
          </a:p>
          <a:p>
            <a:r>
              <a:rPr lang="en-US" altLang="zh-CN" dirty="0" smtClean="0"/>
              <a:t>4. START new bundle</a:t>
            </a:r>
          </a:p>
          <a:p>
            <a:pPr lvl="1"/>
            <a:r>
              <a:rPr lang="en-US" altLang="zh-CN" dirty="0" smtClean="0"/>
              <a:t>New bundle go to ACTIVE </a:t>
            </a:r>
            <a:r>
              <a:rPr lang="en-US" altLang="zh-CN" dirty="0" smtClean="0"/>
              <a:t>state</a:t>
            </a:r>
          </a:p>
          <a:p>
            <a:r>
              <a:rPr lang="en-US" altLang="zh-CN" dirty="0" smtClean="0"/>
              <a:t>5. Refresh new bundle</a:t>
            </a:r>
            <a:r>
              <a:rPr lang="en-US" altLang="zh-CN" sz="2200" dirty="0"/>
              <a:t>(core-6.0 p161)</a:t>
            </a:r>
            <a:endParaRPr lang="en-US" altLang="zh-CN" sz="2200" dirty="0" smtClean="0"/>
          </a:p>
          <a:p>
            <a:pPr lvl="1"/>
            <a:r>
              <a:rPr lang="en-US" altLang="zh-CN" dirty="0" smtClean="0"/>
              <a:t>Stale </a:t>
            </a:r>
            <a:r>
              <a:rPr lang="en-US" altLang="zh-CN" dirty="0"/>
              <a:t>wiring </a:t>
            </a:r>
            <a:r>
              <a:rPr lang="en-US" altLang="zh-CN" dirty="0" smtClean="0"/>
              <a:t>be </a:t>
            </a:r>
            <a:r>
              <a:rPr lang="en-US" altLang="zh-CN" dirty="0"/>
              <a:t>cleaned </a:t>
            </a:r>
            <a:r>
              <a:rPr lang="en-US" altLang="zh-CN" dirty="0" smtClean="0"/>
              <a:t>up, the cached invoking message send to new bundle</a:t>
            </a:r>
            <a:endParaRPr lang="zh-CN" altLang="en-US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824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Bundle </a:t>
            </a:r>
            <a:r>
              <a:rPr lang="en-US" altLang="zh-CN" dirty="0" smtClean="0"/>
              <a:t>Identifiers (1/3)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i="1" dirty="0"/>
              <a:t>Bundle identifier 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long that is a Framework assigned unique identifier for the full lifetime of </a:t>
            </a:r>
            <a:r>
              <a:rPr lang="en-US" altLang="zh-CN" dirty="0" smtClean="0"/>
              <a:t>a bundle</a:t>
            </a:r>
            <a:r>
              <a:rPr lang="en-US" altLang="zh-CN" dirty="0"/>
              <a:t>, even if it is updated or the Framework is restarted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Its purpose is </a:t>
            </a:r>
            <a:r>
              <a:rPr lang="en-US" altLang="zh-CN" dirty="0" smtClean="0"/>
              <a:t>to distinguish bundles in </a:t>
            </a:r>
            <a:r>
              <a:rPr lang="en-US" altLang="zh-CN" dirty="0"/>
              <a:t>a Framework. Bundle identifiers are assigned in ascending order to bundles when they are </a:t>
            </a:r>
            <a:r>
              <a:rPr lang="en-US" altLang="zh-CN" dirty="0" smtClean="0"/>
              <a:t>installed. 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method </a:t>
            </a:r>
            <a:r>
              <a:rPr lang="en-US" altLang="zh-CN" dirty="0" err="1"/>
              <a:t>getBundleId</a:t>
            </a:r>
            <a:r>
              <a:rPr lang="en-US" altLang="zh-CN" dirty="0"/>
              <a:t>() returns a bundle's identifier.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1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Bundle Identifiers </a:t>
            </a:r>
            <a:r>
              <a:rPr lang="en-US" altLang="zh-CN" dirty="0" smtClean="0"/>
              <a:t>(2/3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i="1" dirty="0"/>
              <a:t>Bundle location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name assigned by the management agent (Operator) to a bundle during the </a:t>
            </a:r>
            <a:r>
              <a:rPr lang="en-US" altLang="zh-CN" dirty="0" smtClean="0"/>
              <a:t>installation. </a:t>
            </a:r>
          </a:p>
          <a:p>
            <a:pPr lvl="1"/>
            <a:r>
              <a:rPr lang="en-US" altLang="zh-CN" dirty="0" smtClean="0"/>
              <a:t>This </a:t>
            </a:r>
            <a:r>
              <a:rPr lang="en-US" altLang="zh-CN" dirty="0"/>
              <a:t>string is normally interpreted as a URL to the JAR file but this is not </a:t>
            </a:r>
            <a:r>
              <a:rPr lang="en-US" altLang="zh-CN" dirty="0" smtClean="0"/>
              <a:t>mandatory.</a:t>
            </a:r>
          </a:p>
          <a:p>
            <a:pPr lvl="1"/>
            <a:r>
              <a:rPr lang="en-US" altLang="zh-CN" dirty="0" smtClean="0"/>
              <a:t> Within </a:t>
            </a:r>
            <a:r>
              <a:rPr lang="en-US" altLang="zh-CN" dirty="0"/>
              <a:t>a particular Framework, a location must be unique.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location string uniquely </a:t>
            </a:r>
            <a:r>
              <a:rPr lang="en-US" altLang="zh-CN" dirty="0" smtClean="0"/>
              <a:t>identifies a </a:t>
            </a:r>
            <a:r>
              <a:rPr lang="en-US" altLang="zh-CN" dirty="0"/>
              <a:t>bundle and must not change when a bundle is updated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 The </a:t>
            </a:r>
            <a:r>
              <a:rPr lang="en-US" altLang="zh-CN" dirty="0" err="1" smtClean="0"/>
              <a:t>getLocation</a:t>
            </a:r>
            <a:r>
              <a:rPr lang="en-US" altLang="zh-CN" dirty="0"/>
              <a:t>() method </a:t>
            </a:r>
            <a:r>
              <a:rPr lang="en-US" altLang="zh-CN" dirty="0" smtClean="0"/>
              <a:t>retrieves the </a:t>
            </a:r>
            <a:r>
              <a:rPr lang="en-US" altLang="zh-CN" dirty="0"/>
              <a:t>location of a bundle.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91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Bundle Identifiers </a:t>
            </a:r>
            <a:r>
              <a:rPr lang="en-US" altLang="zh-CN" dirty="0" smtClean="0"/>
              <a:t>(3/3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i="1" dirty="0"/>
              <a:t>Bundle Symbolic Name and Bundle </a:t>
            </a:r>
            <a:r>
              <a:rPr lang="en-US" altLang="zh-CN" i="1" dirty="0" smtClean="0"/>
              <a:t>Version</a:t>
            </a:r>
          </a:p>
          <a:p>
            <a:pPr lvl="1"/>
            <a:r>
              <a:rPr lang="en-US" altLang="zh-CN" dirty="0"/>
              <a:t>A name and version assigned by the developer.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</a:t>
            </a:r>
            <a:r>
              <a:rPr lang="en-US" altLang="zh-CN" dirty="0"/>
              <a:t> </a:t>
            </a:r>
            <a:r>
              <a:rPr lang="en-US" altLang="zh-CN" dirty="0" smtClean="0"/>
              <a:t>combination </a:t>
            </a:r>
            <a:r>
              <a:rPr lang="en-US" altLang="zh-CN" dirty="0"/>
              <a:t>of Bundle Version and Bundle Symbolic Name is a globally unique identifier for </a:t>
            </a:r>
            <a:r>
              <a:rPr lang="en-US" altLang="zh-CN" dirty="0" smtClean="0"/>
              <a:t>a bundle.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The </a:t>
            </a:r>
            <a:r>
              <a:rPr lang="en-US" altLang="zh-CN" dirty="0" err="1"/>
              <a:t>getSymbolicName</a:t>
            </a:r>
            <a:r>
              <a:rPr lang="en-US" altLang="zh-CN" dirty="0"/>
              <a:t>() method returns the assigned bundle name.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Bundle </a:t>
            </a:r>
            <a:r>
              <a:rPr lang="en-US" altLang="zh-CN" dirty="0" err="1"/>
              <a:t>getVersion</a:t>
            </a:r>
            <a:r>
              <a:rPr lang="en-US" altLang="zh-CN" dirty="0" smtClean="0"/>
              <a:t>() method </a:t>
            </a:r>
            <a:r>
              <a:rPr lang="en-US" altLang="zh-CN" dirty="0"/>
              <a:t>returns the version.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Though </a:t>
            </a:r>
            <a:r>
              <a:rPr lang="en-US" altLang="zh-CN" dirty="0"/>
              <a:t>the pair is unique, it is possible to install the </a:t>
            </a:r>
            <a:r>
              <a:rPr lang="en-US" altLang="zh-CN" dirty="0" smtClean="0"/>
              <a:t>same bundle </a:t>
            </a:r>
            <a:r>
              <a:rPr lang="en-US" altLang="zh-CN" dirty="0"/>
              <a:t>multiple times if the </a:t>
            </a:r>
            <a:r>
              <a:rPr lang="en-US" altLang="zh-CN" dirty="0" err="1"/>
              <a:t>org.osgi.framework.bsnversion</a:t>
            </a:r>
            <a:r>
              <a:rPr lang="en-US" altLang="zh-CN" dirty="0"/>
              <a:t> framework launching property </a:t>
            </a:r>
            <a:r>
              <a:rPr lang="en-US" altLang="zh-CN" dirty="0" smtClean="0"/>
              <a:t>is set </a:t>
            </a:r>
            <a:r>
              <a:rPr lang="en-US" altLang="zh-CN" dirty="0"/>
              <a:t>to managed or multiple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80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Bundle </a:t>
            </a:r>
            <a:r>
              <a:rPr lang="en-US" altLang="zh-CN" dirty="0" smtClean="0"/>
              <a:t>State(1/6)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INSTALLED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The bundle has been successfully installed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RESOLVED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All </a:t>
            </a:r>
            <a:r>
              <a:rPr lang="en-US" altLang="zh-CN" dirty="0"/>
              <a:t>Java classes that the bundle needs are available. This state indicates that the </a:t>
            </a:r>
            <a:r>
              <a:rPr lang="en-US" altLang="zh-CN" dirty="0" smtClean="0"/>
              <a:t>bundle is </a:t>
            </a:r>
            <a:r>
              <a:rPr lang="en-US" altLang="zh-CN" dirty="0"/>
              <a:t>either ready to be started or has stopped.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58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Bundle </a:t>
            </a:r>
            <a:r>
              <a:rPr lang="en-US" altLang="zh-CN" dirty="0" smtClean="0"/>
              <a:t>State(2/6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STARTING </a:t>
            </a:r>
            <a:endParaRPr lang="en-US" altLang="zh-CN" dirty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bundle is being started, </a:t>
            </a:r>
            <a:r>
              <a:rPr lang="en-US" altLang="zh-CN" dirty="0" smtClean="0"/>
              <a:t>the </a:t>
            </a:r>
            <a:r>
              <a:rPr lang="en-US" altLang="zh-CN" dirty="0" err="1" smtClean="0"/>
              <a:t>BundleActivator.start</a:t>
            </a:r>
            <a:r>
              <a:rPr lang="en-US" altLang="zh-CN" dirty="0" smtClean="0"/>
              <a:t> </a:t>
            </a:r>
            <a:r>
              <a:rPr lang="en-US" altLang="zh-CN" dirty="0"/>
              <a:t>method will be called, and </a:t>
            </a:r>
            <a:r>
              <a:rPr lang="en-US" altLang="zh-CN" dirty="0" smtClean="0"/>
              <a:t>this method </a:t>
            </a:r>
            <a:r>
              <a:rPr lang="en-US" altLang="zh-CN" dirty="0"/>
              <a:t>has not yet returned.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When </a:t>
            </a:r>
            <a:r>
              <a:rPr lang="en-US" altLang="zh-CN" dirty="0"/>
              <a:t>the bundle has a lazy activation policy, the bundle will </a:t>
            </a:r>
            <a:r>
              <a:rPr lang="en-US" altLang="zh-CN" dirty="0" smtClean="0"/>
              <a:t>remain in </a:t>
            </a:r>
            <a:r>
              <a:rPr lang="en-US" altLang="zh-CN" dirty="0"/>
              <a:t>the STARTING state until the bundle is activated.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03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Bundle </a:t>
            </a:r>
            <a:r>
              <a:rPr lang="en-US" altLang="zh-CN" dirty="0" smtClean="0"/>
              <a:t>State(3/6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ACTIVE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The bundle has been successfully activated and is running; its Bundle Activator </a:t>
            </a:r>
            <a:r>
              <a:rPr lang="en-US" altLang="zh-CN" dirty="0" smtClean="0"/>
              <a:t>start method </a:t>
            </a:r>
            <a:r>
              <a:rPr lang="en-US" altLang="zh-CN" dirty="0"/>
              <a:t>has been called and returned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STOPPING </a:t>
            </a:r>
            <a:endParaRPr lang="en-US" altLang="zh-CN" dirty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bundle is being stopped. The </a:t>
            </a:r>
            <a:r>
              <a:rPr lang="en-US" altLang="zh-CN" dirty="0" err="1"/>
              <a:t>BundleActivator.stop</a:t>
            </a:r>
            <a:r>
              <a:rPr lang="en-US" altLang="zh-CN" dirty="0"/>
              <a:t> method has been called </a:t>
            </a:r>
            <a:r>
              <a:rPr lang="en-US" altLang="zh-CN" dirty="0" smtClean="0"/>
              <a:t>but the </a:t>
            </a:r>
            <a:r>
              <a:rPr lang="en-US" altLang="zh-CN" dirty="0"/>
              <a:t>stop method has not yet returned.</a:t>
            </a:r>
          </a:p>
          <a:p>
            <a:r>
              <a:rPr lang="en-US" altLang="zh-CN" dirty="0" smtClean="0"/>
              <a:t>UNINSTALLED 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bundle has been uninstalled. It cannot move into another state.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9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 Level View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1163" y="1816886"/>
            <a:ext cx="3528392" cy="3340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77206" y="2024790"/>
            <a:ext cx="2874713" cy="27723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018518" y="2159570"/>
            <a:ext cx="79208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</a:t>
            </a:r>
            <a:r>
              <a:rPr lang="en-US" altLang="zh-CN" sz="1000" dirty="0" smtClean="0">
                <a:solidFill>
                  <a:schemeClr val="tx1"/>
                </a:solidFill>
              </a:rPr>
              <a:t>lass 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15816" y="3977126"/>
            <a:ext cx="79208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class D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80192" y="3977126"/>
            <a:ext cx="79208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class C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18518" y="3068960"/>
            <a:ext cx="79208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class B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4008" y="1816886"/>
            <a:ext cx="3528392" cy="3340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040051" y="2065630"/>
            <a:ext cx="2874713" cy="27723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081363" y="2200410"/>
            <a:ext cx="79208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class A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978661" y="4017966"/>
            <a:ext cx="79208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class E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243037" y="4017966"/>
            <a:ext cx="79208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class C’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081363" y="3109800"/>
            <a:ext cx="79208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class B’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7962" y="1336313"/>
            <a:ext cx="164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Initial Bundle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4008" y="133631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Updated Bundle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652020" y="5540400"/>
            <a:ext cx="939678" cy="311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770749" y="5541646"/>
            <a:ext cx="96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undle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652020" y="5999375"/>
            <a:ext cx="888912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770749" y="6005998"/>
            <a:ext cx="96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package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652020" y="6426242"/>
            <a:ext cx="871101" cy="3231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770749" y="6426242"/>
            <a:ext cx="96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class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4"/>
            <a:endCxn id="10" idx="0"/>
          </p:cNvCxnSpPr>
          <p:nvPr/>
        </p:nvCxnSpPr>
        <p:spPr>
          <a:xfrm>
            <a:off x="2414562" y="2591618"/>
            <a:ext cx="0" cy="4773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9" idx="7"/>
          </p:cNvCxnSpPr>
          <p:nvPr/>
        </p:nvCxnSpPr>
        <p:spPr>
          <a:xfrm flipH="1">
            <a:off x="1856281" y="3487039"/>
            <a:ext cx="557889" cy="553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</p:cNvCxnSpPr>
          <p:nvPr/>
        </p:nvCxnSpPr>
        <p:spPr>
          <a:xfrm>
            <a:off x="2414562" y="3501008"/>
            <a:ext cx="573262" cy="539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477407" y="2632458"/>
            <a:ext cx="0" cy="4773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5907403" y="3528610"/>
            <a:ext cx="557889" cy="553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477407" y="3542579"/>
            <a:ext cx="573262" cy="539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94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Time </a:t>
            </a:r>
            <a:r>
              <a:rPr lang="en-US" altLang="zh-CN" dirty="0" smtClean="0"/>
              <a:t>Aspects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Declaration support state mapping in manifest file when design the  first version bundle</a:t>
            </a:r>
          </a:p>
          <a:p>
            <a:r>
              <a:rPr lang="en-US" altLang="zh-CN" dirty="0" smtClean="0"/>
              <a:t>Declaration use which state mapping context xml file </a:t>
            </a:r>
            <a:r>
              <a:rPr lang="en-US" altLang="zh-CN" dirty="0"/>
              <a:t>in manifest file</a:t>
            </a:r>
            <a:r>
              <a:rPr lang="en-US" altLang="zh-CN" dirty="0" smtClean="0"/>
              <a:t>  when design the new version bundle</a:t>
            </a:r>
          </a:p>
          <a:p>
            <a:r>
              <a:rPr lang="en-US" altLang="zh-CN" dirty="0" smtClean="0"/>
              <a:t>Follow the programming rules when implement new version bundle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02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619</Words>
  <Application>Microsoft Office PowerPoint</Application>
  <PresentationFormat>全屏显示(4:3)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Update of OSGi based application</vt:lpstr>
      <vt:lpstr>Bundle Identifiers (1/3)</vt:lpstr>
      <vt:lpstr>Bundle Identifiers (2/3)</vt:lpstr>
      <vt:lpstr>Bundle Identifiers (3/3)</vt:lpstr>
      <vt:lpstr>Bundle State(1/6)</vt:lpstr>
      <vt:lpstr>Bundle State(2/6)</vt:lpstr>
      <vt:lpstr>Bundle State(3/6)</vt:lpstr>
      <vt:lpstr>Bundle Level View</vt:lpstr>
      <vt:lpstr>Design Time Aspects</vt:lpstr>
      <vt:lpstr>Run Time Aspects</vt:lpstr>
      <vt:lpstr>Run Time Aspects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of OSGi based application</dc:title>
  <dc:creator>Dong Zhenxin</dc:creator>
  <cp:lastModifiedBy>Dong Zhenxin</cp:lastModifiedBy>
  <cp:revision>33</cp:revision>
  <dcterms:created xsi:type="dcterms:W3CDTF">2015-01-18T01:34:53Z</dcterms:created>
  <dcterms:modified xsi:type="dcterms:W3CDTF">2015-06-06T02:43:10Z</dcterms:modified>
</cp:coreProperties>
</file>