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E106C-1E97-4DE8-A635-4942D033D2A6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92CEC-6163-4D6F-B539-51F1808BE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42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3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0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4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8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2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CC53-A568-4214-A91C-EF1562F25AEB}" type="datetimeFigureOut">
              <a:rPr lang="ko-KR" altLang="en-US" smtClean="0"/>
              <a:t>2015-01-31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7C17-7FCE-4911-AF41-C1E32B467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9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Lifecycle of bundle in </a:t>
            </a:r>
            <a:r>
              <a:rPr lang="en-US" altLang="ko-KR" dirty="0" err="1" smtClean="0"/>
              <a:t>OSGi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70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Updating Bundles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</a:t>
            </a:r>
            <a:r>
              <a:rPr lang="en-US" altLang="ko-KR" dirty="0"/>
              <a:t>() - This method updates a bundle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update(</a:t>
            </a:r>
            <a:r>
              <a:rPr lang="en-US" altLang="ko-KR" dirty="0" err="1" smtClean="0"/>
              <a:t>InputStream</a:t>
            </a:r>
            <a:r>
              <a:rPr lang="en-US" altLang="ko-KR" dirty="0"/>
              <a:t>) - This method updates a bundle from the specified </a:t>
            </a:r>
            <a:r>
              <a:rPr lang="en-US" altLang="ko-KR" dirty="0" err="1"/>
              <a:t>InputStream</a:t>
            </a:r>
            <a:r>
              <a:rPr lang="en-US" altLang="ko-KR" dirty="0"/>
              <a:t> object.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82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Uninstalling Bundles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Bundle interface defines the uninstall() method for uninstalling a bundle from the Framework.</a:t>
            </a:r>
          </a:p>
          <a:p>
            <a:r>
              <a:rPr lang="en-US" altLang="ko-KR" dirty="0"/>
              <a:t>This method causes the Framework to notify other bundles that the bundle is being uninstalled, </a:t>
            </a:r>
            <a:r>
              <a:rPr lang="en-US" altLang="ko-KR" dirty="0" smtClean="0"/>
              <a:t>and sets </a:t>
            </a:r>
            <a:r>
              <a:rPr lang="en-US" altLang="ko-KR" dirty="0"/>
              <a:t>the bundle's state to UNINSTALLED.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08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Detecting Bundle Changes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getLastModified</a:t>
            </a:r>
            <a:r>
              <a:rPr lang="en-US" altLang="ko-KR" dirty="0" smtClean="0"/>
              <a:t>() method </a:t>
            </a:r>
            <a:r>
              <a:rPr lang="en-US" altLang="ko-KR" dirty="0"/>
              <a:t>will return the last time the bundle was installed, updated, or uninstalled.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97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Retrieving Manifest Headers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Bundle interface defines two methods to return manifest header information: </a:t>
            </a:r>
            <a:r>
              <a:rPr lang="en-US" altLang="ko-KR" dirty="0" err="1"/>
              <a:t>getHeaders</a:t>
            </a:r>
            <a:r>
              <a:rPr lang="en-US" altLang="ko-KR" dirty="0"/>
              <a:t>()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getHeaders</a:t>
            </a:r>
            <a:r>
              <a:rPr lang="en-US" altLang="ko-KR" dirty="0" smtClean="0"/>
              <a:t>(String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61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Loading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loadClass</a:t>
            </a:r>
            <a:r>
              <a:rPr lang="en-US" altLang="ko-KR" dirty="0" smtClean="0"/>
              <a:t>(String) method gives access to the bundle class loader. This method can be used to:</a:t>
            </a:r>
          </a:p>
          <a:p>
            <a:pPr lvl="1"/>
            <a:r>
              <a:rPr lang="en-US" altLang="ko-KR" dirty="0" smtClean="0"/>
              <a:t>Load plugins from another bundle</a:t>
            </a:r>
          </a:p>
          <a:p>
            <a:pPr lvl="1"/>
            <a:r>
              <a:rPr lang="en-US" altLang="ko-KR" dirty="0" smtClean="0"/>
              <a:t>Start an application model activator</a:t>
            </a:r>
          </a:p>
          <a:p>
            <a:pPr lvl="1"/>
            <a:r>
              <a:rPr lang="en-US" altLang="ko-KR" dirty="0" smtClean="0"/>
              <a:t>Interact with legacy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9200" y="4014651"/>
            <a:ext cx="9544594" cy="2046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void </a:t>
            </a:r>
            <a:r>
              <a:rPr lang="en-US" altLang="ko-KR" dirty="0" err="1">
                <a:solidFill>
                  <a:schemeClr val="tx1"/>
                </a:solidFill>
              </a:rPr>
              <a:t>appStart</a:t>
            </a:r>
            <a:r>
              <a:rPr lang="en-US" altLang="ko-KR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Class </a:t>
            </a:r>
            <a:r>
              <a:rPr lang="en-US" altLang="ko-KR" dirty="0">
                <a:solidFill>
                  <a:schemeClr val="tx1"/>
                </a:solidFill>
              </a:rPr>
              <a:t>initializer = </a:t>
            </a:r>
            <a:r>
              <a:rPr lang="en-US" altLang="ko-KR" dirty="0" err="1">
                <a:solidFill>
                  <a:schemeClr val="tx1"/>
                </a:solidFill>
              </a:rPr>
              <a:t>bundle.loadClass</a:t>
            </a:r>
            <a:r>
              <a:rPr lang="en-US" altLang="ko-KR" dirty="0">
                <a:solidFill>
                  <a:schemeClr val="tx1"/>
                </a:solidFill>
              </a:rPr>
              <a:t>(activator);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if </a:t>
            </a:r>
            <a:r>
              <a:rPr lang="en-US" altLang="ko-KR" dirty="0">
                <a:solidFill>
                  <a:schemeClr val="tx1"/>
                </a:solidFill>
              </a:rPr>
              <a:t>( initializer != null ) 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App </a:t>
            </a:r>
            <a:r>
              <a:rPr lang="en-US" altLang="ko-KR" dirty="0" err="1">
                <a:solidFill>
                  <a:schemeClr val="tx1"/>
                </a:solidFill>
              </a:rPr>
              <a:t>app</a:t>
            </a:r>
            <a:r>
              <a:rPr lang="en-US" altLang="ko-KR" dirty="0">
                <a:solidFill>
                  <a:schemeClr val="tx1"/>
                </a:solidFill>
              </a:rPr>
              <a:t> = (App) </a:t>
            </a:r>
            <a:r>
              <a:rPr lang="en-US" altLang="ko-KR" dirty="0" err="1">
                <a:solidFill>
                  <a:schemeClr val="tx1"/>
                </a:solidFill>
              </a:rPr>
              <a:t>initializer.newInstance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err="1" smtClean="0">
                <a:solidFill>
                  <a:schemeClr val="tx1"/>
                </a:solidFill>
              </a:rPr>
              <a:t>app.activate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5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 to Resources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Bundle interface provides a number of methods that access </a:t>
            </a:r>
            <a:r>
              <a:rPr lang="en-US" altLang="ko-KR" dirty="0" smtClean="0"/>
              <a:t>resources but </a:t>
            </a:r>
            <a:r>
              <a:rPr lang="en-US" altLang="ko-KR" dirty="0"/>
              <a:t>use different </a:t>
            </a:r>
            <a:r>
              <a:rPr lang="en-US" altLang="ko-KR" dirty="0" smtClean="0"/>
              <a:t>strategies.</a:t>
            </a:r>
          </a:p>
          <a:p>
            <a:pPr lvl="1"/>
            <a:r>
              <a:rPr lang="en-US" altLang="ko-KR" i="1" dirty="0"/>
              <a:t>Class </a:t>
            </a:r>
            <a:r>
              <a:rPr lang="en-US" altLang="ko-KR" i="1" dirty="0" smtClean="0"/>
              <a:t>Space</a:t>
            </a:r>
          </a:p>
          <a:p>
            <a:pPr lvl="1"/>
            <a:r>
              <a:rPr lang="en-US" altLang="ko-KR" i="1" dirty="0"/>
              <a:t>JAR </a:t>
            </a:r>
            <a:r>
              <a:rPr lang="en-US" altLang="ko-KR" i="1" dirty="0" smtClean="0"/>
              <a:t>File</a:t>
            </a:r>
          </a:p>
          <a:p>
            <a:pPr lvl="1"/>
            <a:r>
              <a:rPr lang="en-US" altLang="ko-KR" i="1" dirty="0"/>
              <a:t>Bundle Space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6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7051"/>
            <a:ext cx="10515600" cy="5819912"/>
          </a:xfrm>
        </p:spPr>
        <p:txBody>
          <a:bodyPr/>
          <a:lstStyle/>
          <a:p>
            <a:r>
              <a:rPr lang="en-US" altLang="ko-KR" dirty="0"/>
              <a:t>Permissions of a </a:t>
            </a:r>
            <a:r>
              <a:rPr lang="en-US" altLang="ko-KR" dirty="0" smtClean="0"/>
              <a:t>Bundle</a:t>
            </a:r>
          </a:p>
          <a:p>
            <a:pPr lvl="1"/>
            <a:r>
              <a:rPr lang="en-US" altLang="ko-KR" dirty="0" err="1" smtClean="0"/>
              <a:t>hasPermission</a:t>
            </a:r>
            <a:r>
              <a:rPr lang="en-US" altLang="ko-KR" dirty="0" smtClean="0"/>
              <a:t>(Object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/>
              <a:t>Access to a Bundle's Bundle </a:t>
            </a:r>
            <a:r>
              <a:rPr lang="en-US" altLang="ko-KR" dirty="0" smtClean="0"/>
              <a:t>Context</a:t>
            </a:r>
          </a:p>
          <a:p>
            <a:pPr lvl="1"/>
            <a:r>
              <a:rPr lang="en-US" altLang="ko-KR" dirty="0" err="1" smtClean="0"/>
              <a:t>getBundleContext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Adaptations</a:t>
            </a:r>
          </a:p>
          <a:p>
            <a:pPr lvl="1"/>
            <a:r>
              <a:rPr lang="en-US" altLang="ko-KR" dirty="0" smtClean="0"/>
              <a:t>adapt(Class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5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diagram Bundle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58" y="1581785"/>
            <a:ext cx="95069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a bundle’s state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Bundle interface defines a </a:t>
            </a:r>
            <a:r>
              <a:rPr lang="en-US" altLang="ko-KR" dirty="0" err="1" smtClean="0"/>
              <a:t>getState</a:t>
            </a:r>
            <a:r>
              <a:rPr lang="en-US" altLang="ko-KR" dirty="0" smtClean="0"/>
              <a:t>() method for returning a bundle's state.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4698" y="2841580"/>
            <a:ext cx="7123610" cy="90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ProductusOSGiMonoc"/>
              </a:rPr>
              <a:t>if ((</a:t>
            </a:r>
            <a:r>
              <a:rPr lang="en-US" altLang="ko-KR" dirty="0" err="1">
                <a:solidFill>
                  <a:schemeClr val="tx1"/>
                </a:solidFill>
                <a:latin typeface="ProductusOSGiMonoc"/>
              </a:rPr>
              <a:t>b.getState</a:t>
            </a:r>
            <a:r>
              <a:rPr lang="en-US" altLang="ko-KR" dirty="0">
                <a:solidFill>
                  <a:schemeClr val="tx1"/>
                </a:solidFill>
                <a:latin typeface="ProductusOSGiMonoc"/>
              </a:rPr>
              <a:t>() &amp; (STARTING | ACTIVE| STOPPING)) != 0)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ProductusOSGiMonoc"/>
              </a:rPr>
              <a:t>doActive</a:t>
            </a:r>
            <a:r>
              <a:rPr lang="en-US" altLang="ko-KR" dirty="0">
                <a:solidFill>
                  <a:schemeClr val="tx1"/>
                </a:solidFill>
                <a:latin typeface="ProductusOSGiMonoc"/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Bundles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BundleContext</a:t>
            </a:r>
            <a:r>
              <a:rPr lang="en-US" altLang="ko-KR" dirty="0"/>
              <a:t> </a:t>
            </a:r>
            <a:r>
              <a:rPr lang="en-US" altLang="ko-KR" dirty="0" smtClean="0"/>
              <a:t>interface defines </a:t>
            </a:r>
            <a:r>
              <a:rPr lang="en-US" altLang="ko-KR" dirty="0"/>
              <a:t>the </a:t>
            </a:r>
            <a:r>
              <a:rPr lang="en-US" altLang="ko-KR" dirty="0" smtClean="0"/>
              <a:t>following methods </a:t>
            </a:r>
            <a:r>
              <a:rPr lang="en-US" altLang="ko-KR" dirty="0"/>
              <a:t>for installing a bundle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sz="2000" dirty="0" err="1"/>
              <a:t>installBundle</a:t>
            </a:r>
            <a:r>
              <a:rPr lang="en-US" altLang="ko-KR" sz="2000" dirty="0"/>
              <a:t>(String) - Installs a bundle from the specified location string (which should be </a:t>
            </a:r>
            <a:r>
              <a:rPr lang="en-US" altLang="ko-KR" sz="2000" dirty="0" smtClean="0"/>
              <a:t>a URL).</a:t>
            </a:r>
          </a:p>
          <a:p>
            <a:pPr lvl="1"/>
            <a:r>
              <a:rPr lang="en-US" altLang="ko-KR" sz="2000" dirty="0" err="1"/>
              <a:t>installBundle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String,InputStream</a:t>
            </a:r>
            <a:r>
              <a:rPr lang="en-US" altLang="ko-KR" sz="2000" dirty="0"/>
              <a:t>) - Installs a bundle from the specified </a:t>
            </a:r>
            <a:r>
              <a:rPr lang="en-US" altLang="ko-KR" sz="2000" dirty="0" err="1"/>
              <a:t>InputStream</a:t>
            </a:r>
            <a:r>
              <a:rPr lang="en-US" altLang="ko-KR" sz="2000" dirty="0"/>
              <a:t> object.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009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Resolving </a:t>
            </a:r>
            <a:r>
              <a:rPr lang="en-US" altLang="ko-KR" dirty="0" smtClean="0"/>
              <a:t>Bundles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bundle can enter the RESOLVED state when the Framework has successfully resolved the </a:t>
            </a:r>
            <a:r>
              <a:rPr lang="en-US" altLang="ko-KR" dirty="0" smtClean="0"/>
              <a:t>bundle's dependencies </a:t>
            </a:r>
            <a:r>
              <a:rPr lang="en-US" altLang="ko-KR" dirty="0"/>
              <a:t>as described in the manifest.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2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Starting Bundles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Bundle interface defines the start(</a:t>
            </a:r>
            <a:r>
              <a:rPr lang="en-US" altLang="ko-KR" dirty="0" err="1"/>
              <a:t>int</a:t>
            </a:r>
            <a:r>
              <a:rPr lang="en-US" altLang="ko-KR" dirty="0"/>
              <a:t>) method for starting a bundle and controlling the </a:t>
            </a:r>
            <a:r>
              <a:rPr lang="en-US" altLang="ko-KR" dirty="0" err="1" smtClean="0"/>
              <a:t>autostart</a:t>
            </a:r>
            <a:r>
              <a:rPr lang="en-US" altLang="ko-KR" dirty="0"/>
              <a:t> </a:t>
            </a:r>
            <a:r>
              <a:rPr lang="en-US" altLang="ko-KR" dirty="0" smtClean="0"/>
              <a:t>setting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7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bundle is activated by calling its Bundle Activator object, if one exists.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 err="1"/>
              <a:t>BundleActivator</a:t>
            </a:r>
            <a:r>
              <a:rPr lang="en-US" altLang="ko-KR" dirty="0"/>
              <a:t> </a:t>
            </a:r>
            <a:r>
              <a:rPr lang="en-US" altLang="ko-KR" dirty="0" smtClean="0"/>
              <a:t>interface defines </a:t>
            </a:r>
            <a:r>
              <a:rPr lang="en-US" altLang="ko-KR" dirty="0"/>
              <a:t>methods that the Framework invokes when it starts and stops the bundle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start(</a:t>
            </a:r>
            <a:r>
              <a:rPr lang="en-US" altLang="ko-KR" dirty="0" err="1"/>
              <a:t>BundleContext</a:t>
            </a:r>
            <a:r>
              <a:rPr lang="en-US" altLang="ko-KR" dirty="0"/>
              <a:t>) </a:t>
            </a:r>
            <a:r>
              <a:rPr lang="en-US" altLang="ko-KR" dirty="0" smtClean="0"/>
              <a:t>–</a:t>
            </a:r>
          </a:p>
          <a:p>
            <a:pPr lvl="1"/>
            <a:r>
              <a:rPr lang="en-US" altLang="ko-KR" dirty="0"/>
              <a:t>stop(</a:t>
            </a:r>
            <a:r>
              <a:rPr lang="en-US" altLang="ko-KR" dirty="0" err="1"/>
              <a:t>BundleContext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Stopping Bundles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Bundle interface defines the stop(</a:t>
            </a:r>
            <a:r>
              <a:rPr lang="en-US" altLang="ko-KR" dirty="0" err="1"/>
              <a:t>int</a:t>
            </a:r>
            <a:r>
              <a:rPr lang="en-US" altLang="ko-KR" dirty="0"/>
              <a:t>) method for stopping a bundle. </a:t>
            </a:r>
            <a:endParaRPr lang="en-US" altLang="ko-KR" dirty="0" smtClean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calls the stop </a:t>
            </a:r>
            <a:r>
              <a:rPr lang="en-US" altLang="ko-KR" dirty="0" smtClean="0"/>
              <a:t>method when </a:t>
            </a:r>
            <a:r>
              <a:rPr lang="en-US" altLang="ko-KR" dirty="0"/>
              <a:t>the bundle is in the ACTIVE state and sets the bundle's state to RESOLVED.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Deactivation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BundleActivator</a:t>
            </a:r>
            <a:r>
              <a:rPr lang="en-US" altLang="ko-KR" dirty="0"/>
              <a:t> interface defines a stop(</a:t>
            </a:r>
            <a:r>
              <a:rPr lang="en-US" altLang="ko-KR" dirty="0" err="1"/>
              <a:t>BundleContext</a:t>
            </a:r>
            <a:r>
              <a:rPr lang="en-US" altLang="ko-KR" dirty="0"/>
              <a:t>) method, which is invoked by </a:t>
            </a:r>
            <a:r>
              <a:rPr lang="en-US" altLang="ko-KR" dirty="0" smtClean="0"/>
              <a:t>the Framework </a:t>
            </a:r>
            <a:r>
              <a:rPr lang="en-US" altLang="ko-KR" dirty="0"/>
              <a:t>to stop a bundle. </a:t>
            </a:r>
            <a:endParaRPr lang="en-US" altLang="ko-KR" dirty="0" smtClean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method must release any resources allocated since activation.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6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454</Words>
  <Application>Microsoft Office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ProductusOSGiMonoc</vt:lpstr>
      <vt:lpstr>맑은 고딕</vt:lpstr>
      <vt:lpstr>Arial</vt:lpstr>
      <vt:lpstr>Office 테마</vt:lpstr>
      <vt:lpstr>Lifecycle of bundle in OSGi</vt:lpstr>
      <vt:lpstr>State diagram Bundle</vt:lpstr>
      <vt:lpstr>Get a bundle’s state</vt:lpstr>
      <vt:lpstr>Installing Bundles</vt:lpstr>
      <vt:lpstr>Resolving Bundles </vt:lpstr>
      <vt:lpstr>Starting Bundles</vt:lpstr>
      <vt:lpstr>Activation</vt:lpstr>
      <vt:lpstr>Stopping Bundles</vt:lpstr>
      <vt:lpstr>Deactivation</vt:lpstr>
      <vt:lpstr>Updating Bundles</vt:lpstr>
      <vt:lpstr>Uninstalling Bundles</vt:lpstr>
      <vt:lpstr>Detecting Bundle Changes</vt:lpstr>
      <vt:lpstr>Retrieving Manifest Headers</vt:lpstr>
      <vt:lpstr>Loading Classes</vt:lpstr>
      <vt:lpstr>Access to Resources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Lifecycle of bundle in OSGi</dc:title>
  <dc:creator>모트렉스</dc:creator>
  <cp:lastModifiedBy>모트렉스</cp:lastModifiedBy>
  <cp:revision>13</cp:revision>
  <cp:lastPrinted>2015-01-31T05:43:37Z</cp:lastPrinted>
  <dcterms:created xsi:type="dcterms:W3CDTF">2015-01-29T11:43:29Z</dcterms:created>
  <dcterms:modified xsi:type="dcterms:W3CDTF">2015-01-31T05:43:53Z</dcterms:modified>
</cp:coreProperties>
</file>