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64" r:id="rId15"/>
  </p:sldIdLst>
  <p:sldSz cx="12601575" cy="7200900"/>
  <p:notesSz cx="6858000" cy="9144000"/>
  <p:defaultTextStyle>
    <a:defPPr>
      <a:defRPr lang="zh-CN"/>
    </a:defPPr>
    <a:lvl1pPr marL="0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52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05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357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809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261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714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166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618" algn="l" defTabSz="111090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4" y="-76"/>
      </p:cViewPr>
      <p:guideLst>
        <p:guide orient="horz" pos="2268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18" y="2236946"/>
            <a:ext cx="10711339" cy="15435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7" y="4080510"/>
            <a:ext cx="882110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288371"/>
            <a:ext cx="2835355" cy="61441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79" y="288371"/>
            <a:ext cx="8296037" cy="61441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8" y="4627246"/>
            <a:ext cx="10711339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8" y="3052050"/>
            <a:ext cx="10711339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5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35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80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26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7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1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6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0" y="1680211"/>
            <a:ext cx="5565695" cy="47522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1" y="1680211"/>
            <a:ext cx="5565695" cy="475226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611869"/>
            <a:ext cx="5567884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52" indent="0">
              <a:buNone/>
              <a:defRPr sz="2400" b="1"/>
            </a:lvl2pPr>
            <a:lvl3pPr marL="1110905" indent="0">
              <a:buNone/>
              <a:defRPr sz="2200" b="1"/>
            </a:lvl3pPr>
            <a:lvl4pPr marL="1666357" indent="0">
              <a:buNone/>
              <a:defRPr sz="1900" b="1"/>
            </a:lvl4pPr>
            <a:lvl5pPr marL="2221809" indent="0">
              <a:buNone/>
              <a:defRPr sz="1900" b="1"/>
            </a:lvl5pPr>
            <a:lvl6pPr marL="2777261" indent="0">
              <a:buNone/>
              <a:defRPr sz="1900" b="1"/>
            </a:lvl6pPr>
            <a:lvl7pPr marL="3332714" indent="0">
              <a:buNone/>
              <a:defRPr sz="1900" b="1"/>
            </a:lvl7pPr>
            <a:lvl8pPr marL="3888166" indent="0">
              <a:buNone/>
              <a:defRPr sz="1900" b="1"/>
            </a:lvl8pPr>
            <a:lvl9pPr marL="444361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283619"/>
            <a:ext cx="5567884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6" y="1611869"/>
            <a:ext cx="557007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52" indent="0">
              <a:buNone/>
              <a:defRPr sz="2400" b="1"/>
            </a:lvl2pPr>
            <a:lvl3pPr marL="1110905" indent="0">
              <a:buNone/>
              <a:defRPr sz="2200" b="1"/>
            </a:lvl3pPr>
            <a:lvl4pPr marL="1666357" indent="0">
              <a:buNone/>
              <a:defRPr sz="1900" b="1"/>
            </a:lvl4pPr>
            <a:lvl5pPr marL="2221809" indent="0">
              <a:buNone/>
              <a:defRPr sz="1900" b="1"/>
            </a:lvl5pPr>
            <a:lvl6pPr marL="2777261" indent="0">
              <a:buNone/>
              <a:defRPr sz="1900" b="1"/>
            </a:lvl6pPr>
            <a:lvl7pPr marL="3332714" indent="0">
              <a:buNone/>
              <a:defRPr sz="1900" b="1"/>
            </a:lvl7pPr>
            <a:lvl8pPr marL="3888166" indent="0">
              <a:buNone/>
              <a:defRPr sz="1900" b="1"/>
            </a:lvl8pPr>
            <a:lvl9pPr marL="444361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6" y="2283619"/>
            <a:ext cx="5570072" cy="414885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86704"/>
            <a:ext cx="4145832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7" y="286703"/>
            <a:ext cx="7044631" cy="614576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79" y="1506855"/>
            <a:ext cx="4145832" cy="4925617"/>
          </a:xfrm>
        </p:spPr>
        <p:txBody>
          <a:bodyPr/>
          <a:lstStyle>
            <a:lvl1pPr marL="0" indent="0">
              <a:buNone/>
              <a:defRPr sz="1700"/>
            </a:lvl1pPr>
            <a:lvl2pPr marL="555452" indent="0">
              <a:buNone/>
              <a:defRPr sz="1500"/>
            </a:lvl2pPr>
            <a:lvl3pPr marL="1110905" indent="0">
              <a:buNone/>
              <a:defRPr sz="1200"/>
            </a:lvl3pPr>
            <a:lvl4pPr marL="1666357" indent="0">
              <a:buNone/>
              <a:defRPr sz="1100"/>
            </a:lvl4pPr>
            <a:lvl5pPr marL="2221809" indent="0">
              <a:buNone/>
              <a:defRPr sz="1100"/>
            </a:lvl5pPr>
            <a:lvl6pPr marL="2777261" indent="0">
              <a:buNone/>
              <a:defRPr sz="1100"/>
            </a:lvl6pPr>
            <a:lvl7pPr marL="3332714" indent="0">
              <a:buNone/>
              <a:defRPr sz="1100"/>
            </a:lvl7pPr>
            <a:lvl8pPr marL="3888166" indent="0">
              <a:buNone/>
              <a:defRPr sz="1100"/>
            </a:lvl8pPr>
            <a:lvl9pPr marL="44436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7" y="5040630"/>
            <a:ext cx="7560945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7" y="643414"/>
            <a:ext cx="7560945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52" indent="0">
              <a:buNone/>
              <a:defRPr sz="3400"/>
            </a:lvl2pPr>
            <a:lvl3pPr marL="1110905" indent="0">
              <a:buNone/>
              <a:defRPr sz="2900"/>
            </a:lvl3pPr>
            <a:lvl4pPr marL="1666357" indent="0">
              <a:buNone/>
              <a:defRPr sz="2400"/>
            </a:lvl4pPr>
            <a:lvl5pPr marL="2221809" indent="0">
              <a:buNone/>
              <a:defRPr sz="2400"/>
            </a:lvl5pPr>
            <a:lvl6pPr marL="2777261" indent="0">
              <a:buNone/>
              <a:defRPr sz="2400"/>
            </a:lvl6pPr>
            <a:lvl7pPr marL="3332714" indent="0">
              <a:buNone/>
              <a:defRPr sz="2400"/>
            </a:lvl7pPr>
            <a:lvl8pPr marL="3888166" indent="0">
              <a:buNone/>
              <a:defRPr sz="2400"/>
            </a:lvl8pPr>
            <a:lvl9pPr marL="4443618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7" y="5635706"/>
            <a:ext cx="7560945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52" indent="0">
              <a:buNone/>
              <a:defRPr sz="1500"/>
            </a:lvl2pPr>
            <a:lvl3pPr marL="1110905" indent="0">
              <a:buNone/>
              <a:defRPr sz="1200"/>
            </a:lvl3pPr>
            <a:lvl4pPr marL="1666357" indent="0">
              <a:buNone/>
              <a:defRPr sz="1100"/>
            </a:lvl4pPr>
            <a:lvl5pPr marL="2221809" indent="0">
              <a:buNone/>
              <a:defRPr sz="1100"/>
            </a:lvl5pPr>
            <a:lvl6pPr marL="2777261" indent="0">
              <a:buNone/>
              <a:defRPr sz="1100"/>
            </a:lvl6pPr>
            <a:lvl7pPr marL="3332714" indent="0">
              <a:buNone/>
              <a:defRPr sz="1100"/>
            </a:lvl7pPr>
            <a:lvl8pPr marL="3888166" indent="0">
              <a:buNone/>
              <a:defRPr sz="1100"/>
            </a:lvl8pPr>
            <a:lvl9pPr marL="44436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1200150"/>
          </a:xfrm>
          <a:prstGeom prst="rect">
            <a:avLst/>
          </a:prstGeom>
        </p:spPr>
        <p:txBody>
          <a:bodyPr vert="horz" lIns="111090" tIns="55545" rIns="111090" bIns="5554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0" y="1680211"/>
            <a:ext cx="11341418" cy="4752261"/>
          </a:xfrm>
          <a:prstGeom prst="rect">
            <a:avLst/>
          </a:prstGeom>
        </p:spPr>
        <p:txBody>
          <a:bodyPr vert="horz" lIns="111090" tIns="55545" rIns="111090" bIns="5554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0" y="6674168"/>
            <a:ext cx="2940368" cy="383382"/>
          </a:xfrm>
          <a:prstGeom prst="rect">
            <a:avLst/>
          </a:prstGeom>
        </p:spPr>
        <p:txBody>
          <a:bodyPr vert="horz" lIns="111090" tIns="55545" rIns="111090" bIns="5554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38" y="6674168"/>
            <a:ext cx="3990499" cy="383382"/>
          </a:xfrm>
          <a:prstGeom prst="rect">
            <a:avLst/>
          </a:prstGeom>
        </p:spPr>
        <p:txBody>
          <a:bodyPr vert="horz" lIns="111090" tIns="55545" rIns="111090" bIns="5554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30" y="6674168"/>
            <a:ext cx="2940368" cy="383382"/>
          </a:xfrm>
          <a:prstGeom prst="rect">
            <a:avLst/>
          </a:prstGeom>
        </p:spPr>
        <p:txBody>
          <a:bodyPr vert="horz" lIns="111090" tIns="55545" rIns="111090" bIns="5554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05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589" indent="-416589" algn="l" defTabSz="111090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10" indent="-347158" algn="l" defTabSz="1110905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631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083" indent="-277726" algn="l" defTabSz="111090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535" indent="-277726" algn="l" defTabSz="1110905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988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440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5892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344" indent="-277726" algn="l" defTabSz="11109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52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05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357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809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261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714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66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618" algn="l" defTabSz="11109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OPT8241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Hyan</a:t>
            </a:r>
            <a:endParaRPr lang="en-US" altLang="zh-CN" dirty="0" smtClean="0"/>
          </a:p>
          <a:p>
            <a:r>
              <a:rPr lang="en-US" altLang="zh-CN" dirty="0" smtClean="0"/>
              <a:t>2018/08/25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91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9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2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9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2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1266825"/>
            <a:ext cx="62230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96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3" y="5485267"/>
            <a:ext cx="1052195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Basic Features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0" y="1224186"/>
            <a:ext cx="5616624" cy="470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74" y="1355585"/>
            <a:ext cx="4151312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79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Functional Block Diag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7" y="1266824"/>
            <a:ext cx="7720012" cy="579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66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LVDS Data Output Timing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" y="1365250"/>
            <a:ext cx="12320588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34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CMOS Switching Timing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016125"/>
            <a:ext cx="84391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64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Optical Filter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3" y="1230370"/>
            <a:ext cx="6120680" cy="553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48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Frame Marker Signals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51" y="1368202"/>
            <a:ext cx="9211741" cy="203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79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64778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/>
              <a:t>Serializer</a:t>
            </a:r>
            <a:r>
              <a:rPr lang="en-US" altLang="zh-CN" dirty="0" smtClean="0"/>
              <a:t> and LVDS Output Interface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6154"/>
            <a:ext cx="804728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7" y="5298604"/>
            <a:ext cx="9172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7" y="5984404"/>
            <a:ext cx="93345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7" y="6264746"/>
            <a:ext cx="92678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05" y="2701419"/>
            <a:ext cx="7265070" cy="97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05" y="3769190"/>
            <a:ext cx="7249889" cy="47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0" y="288370"/>
            <a:ext cx="11341418" cy="935816"/>
          </a:xfrm>
        </p:spPr>
        <p:txBody>
          <a:bodyPr/>
          <a:lstStyle/>
          <a:p>
            <a:pPr algn="l"/>
            <a:r>
              <a:rPr lang="en-US" altLang="zh-CN" dirty="0" smtClean="0"/>
              <a:t>Parallel CMOS Output Interface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" y="1069975"/>
            <a:ext cx="8144148" cy="433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39" y="6526758"/>
            <a:ext cx="7272808" cy="34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43" y="5472658"/>
            <a:ext cx="8661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39</Words>
  <Application>Microsoft Office PowerPoint</Application>
  <PresentationFormat>自定义</PresentationFormat>
  <Paragraphs>16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OPT8241</vt:lpstr>
      <vt:lpstr>Basic Features</vt:lpstr>
      <vt:lpstr>Functional Block Diagram</vt:lpstr>
      <vt:lpstr>LVDS Data Output Timing</vt:lpstr>
      <vt:lpstr>CMOS Switching Timing</vt:lpstr>
      <vt:lpstr>Optical Filter</vt:lpstr>
      <vt:lpstr>Frame Marker Signals</vt:lpstr>
      <vt:lpstr>Serializer and LVDS Output Interface</vt:lpstr>
      <vt:lpstr>Parallel CMOS Output Interface</vt:lpstr>
      <vt:lpstr>Block Diagram</vt:lpstr>
      <vt:lpstr>Block Diagram</vt:lpstr>
      <vt:lpstr>Block Diagram</vt:lpstr>
      <vt:lpstr>Block Diagram</vt:lpstr>
      <vt:lpstr>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OPT8241</dc:title>
  <cp:lastModifiedBy>Tiger</cp:lastModifiedBy>
  <cp:revision>19</cp:revision>
  <dcterms:modified xsi:type="dcterms:W3CDTF">2018-08-26T12:53:01Z</dcterms:modified>
</cp:coreProperties>
</file>