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4" r:id="rId3"/>
    <p:sldId id="317" r:id="rId4"/>
    <p:sldId id="318" r:id="rId5"/>
    <p:sldId id="319" r:id="rId6"/>
    <p:sldId id="321" r:id="rId7"/>
    <p:sldId id="320" r:id="rId8"/>
    <p:sldId id="322" r:id="rId9"/>
    <p:sldId id="323" r:id="rId10"/>
    <p:sldId id="325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66FF66"/>
    <a:srgbClr val="66CCFF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 autoAdjust="0"/>
    <p:restoredTop sz="95506" autoAdjust="0"/>
  </p:normalViewPr>
  <p:slideViewPr>
    <p:cSldViewPr>
      <p:cViewPr varScale="1">
        <p:scale>
          <a:sx n="79" d="100"/>
          <a:sy n="79" d="100"/>
        </p:scale>
        <p:origin x="792" y="72"/>
      </p:cViewPr>
      <p:guideLst>
        <p:guide orient="horz" pos="2160"/>
        <p:guide pos="3840"/>
        <p:guide orient="horz" pos="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822"/>
    </p:cViewPr>
  </p:sorterViewPr>
  <p:notesViewPr>
    <p:cSldViewPr>
      <p:cViewPr>
        <p:scale>
          <a:sx n="112" d="100"/>
          <a:sy n="112" d="100"/>
        </p:scale>
        <p:origin x="1910" y="-1171"/>
      </p:cViewPr>
      <p:guideLst>
        <p:guide orient="horz" pos="2880"/>
        <p:guide pos="2160"/>
      </p:guideLst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362FE-C063-4D8C-8C43-D4118038CCF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A7398-EFC2-4351-B216-952E3F11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7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AE3710-D99C-4640-9F84-D5BB36626733}" type="datetimeFigureOut">
              <a:rPr lang="en-US"/>
              <a:pPr>
                <a:defRPr/>
              </a:pPr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B4F93D8-40C1-4106-8F7E-43F0BA8B3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1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7664" y="503846"/>
            <a:ext cx="409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358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563562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68680"/>
            <a:ext cx="109728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85216" y="6464808"/>
            <a:ext cx="110215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85216" y="795528"/>
            <a:ext cx="110215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165600" y="6464809"/>
            <a:ext cx="38608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737600" y="6464809"/>
            <a:ext cx="2844800" cy="365125"/>
          </a:xfrm>
        </p:spPr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9E3D72C-B396-49C7-9055-03FBC73C5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6880" y="2130426"/>
            <a:ext cx="8887968" cy="1470025"/>
          </a:xfrm>
        </p:spPr>
        <p:txBody>
          <a:bodyPr/>
          <a:lstStyle/>
          <a:p>
            <a:r>
              <a:rPr lang="en-US" altLang="zh-CN" dirty="0"/>
              <a:t>Accel MPU-6050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83664" y="4416552"/>
            <a:ext cx="8534400" cy="1752600"/>
          </a:xfrm>
        </p:spPr>
        <p:txBody>
          <a:bodyPr/>
          <a:lstStyle/>
          <a:p>
            <a:r>
              <a:rPr lang="en-US" altLang="zh-CN" dirty="0" err="1"/>
              <a:t>HYan</a:t>
            </a:r>
            <a:endParaRPr lang="en-US" altLang="zh-CN" dirty="0"/>
          </a:p>
          <a:p>
            <a:r>
              <a:rPr lang="en-US" altLang="zh-CN" dirty="0"/>
              <a:t>2018/12/07</a:t>
            </a:r>
          </a:p>
        </p:txBody>
      </p:sp>
    </p:spTree>
    <p:extLst>
      <p:ext uri="{BB962C8B-B14F-4D97-AF65-F5344CB8AC3E}">
        <p14:creationId xmlns:p14="http://schemas.microsoft.com/office/powerpoint/2010/main" val="103862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Gyroscope Cal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2055C7-3D2F-4226-812B-76833E8B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8" y="868140"/>
            <a:ext cx="8791575" cy="1809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410990-97CA-4A9C-BD9E-28C14DE22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92" y="2845308"/>
            <a:ext cx="43338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3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 Note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Version 1.0:  created on 11/10/2015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Accel and Gyroscope DEV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MPU-6050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257227-6B6F-4CBA-9E76-AA02145B4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72" y="838394"/>
            <a:ext cx="4012844" cy="24505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80A1CD-BD9E-4259-ADE2-C0296DA2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94" y="2949321"/>
            <a:ext cx="3787208" cy="38812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 and PCA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C8BC10-5DBB-463B-A2C8-02D5F8D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90" y="3689989"/>
            <a:ext cx="3619086" cy="2774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CA4149-888F-48B5-968C-8C6829635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568" y="734128"/>
            <a:ext cx="5669280" cy="29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69BE2B9-CBDB-4EB3-8F79-B5DA8621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29" y="868363"/>
            <a:ext cx="74923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3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I2C Protocol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AF0971E-C69A-49E9-8E84-4C95E1C0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68680"/>
            <a:ext cx="5925312" cy="1697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D8662B-8262-4D8E-9412-7D97F906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10" y="700722"/>
            <a:ext cx="5249989" cy="23848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F7A92D-4BDA-4DF5-A1A9-29314B2C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" y="3085588"/>
            <a:ext cx="8444611" cy="337922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AD9FBE-46BE-4905-9CE8-BA7C7BFD3BB3}"/>
              </a:ext>
            </a:extLst>
          </p:cNvPr>
          <p:cNvSpPr txBox="1"/>
          <p:nvPr/>
        </p:nvSpPr>
        <p:spPr>
          <a:xfrm>
            <a:off x="8400288" y="3341279"/>
            <a:ext cx="362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: b110100X</a:t>
            </a:r>
          </a:p>
          <a:p>
            <a:r>
              <a:rPr lang="en-US" dirty="0"/>
              <a:t>b01101000 (pin AD0 is logic low) </a:t>
            </a:r>
          </a:p>
          <a:p>
            <a:r>
              <a:rPr lang="en-US" dirty="0"/>
              <a:t>b01101001 (pin AD0 is logic high)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9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2B1BD-3F1C-40B1-A5EA-1B6F0A84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69BE2B9-CBDB-4EB3-8F79-B5DA8621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29" y="868363"/>
            <a:ext cx="74923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3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Temperature Cal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D337523-7A98-4B0C-B947-53DE03818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50" y="1051560"/>
            <a:ext cx="9010650" cy="1895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D44B62-173A-4292-9347-D499946F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611880"/>
            <a:ext cx="9105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9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Accel Cal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73CF16-D10E-4D23-87B2-0B66DCBE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941832"/>
            <a:ext cx="8820150" cy="182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CC970A-70AF-45F9-8BB0-44BF73C2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" y="2854103"/>
            <a:ext cx="54673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9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28640</TotalTime>
  <Words>86</Words>
  <Application>Microsoft Office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Accel MPU-6050</vt:lpstr>
      <vt:lpstr>Accel and Gyroscope DEV</vt:lpstr>
      <vt:lpstr>SCH and PCA</vt:lpstr>
      <vt:lpstr>Block Diagram</vt:lpstr>
      <vt:lpstr>I2C Protocol</vt:lpstr>
      <vt:lpstr>Sequence</vt:lpstr>
      <vt:lpstr>Block Diagram</vt:lpstr>
      <vt:lpstr>Temperature Cal</vt:lpstr>
      <vt:lpstr>Accel Cal</vt:lpstr>
      <vt:lpstr>Gyroscope Cal</vt:lpstr>
      <vt:lpstr>Conclusion</vt:lpstr>
      <vt:lpstr>Version Note</vt:lpstr>
    </vt:vector>
  </TitlesOfParts>
  <Company>KLA-Tencor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xpeng</dc:creator>
  <cp:lastModifiedBy>洪雷 颜</cp:lastModifiedBy>
  <cp:revision>1844</cp:revision>
  <dcterms:created xsi:type="dcterms:W3CDTF">2011-04-23T05:36:31Z</dcterms:created>
  <dcterms:modified xsi:type="dcterms:W3CDTF">2018-12-20T07:53:38Z</dcterms:modified>
</cp:coreProperties>
</file>