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OPT8241 EVD Kit </a:t>
            </a:r>
            <a:r>
              <a:rPr lang="en-US" altLang="zh-CN" dirty="0"/>
              <a:t>tech </a:t>
            </a:r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Honglei.Yan</a:t>
            </a:r>
            <a:endParaRPr lang="en-US" altLang="zh-CN" dirty="0" smtClean="0"/>
          </a:p>
          <a:p>
            <a:r>
              <a:rPr lang="en-US" altLang="zh-CN" dirty="0" smtClean="0"/>
              <a:t>2018-08-22</a:t>
            </a:r>
          </a:p>
          <a:p>
            <a:r>
              <a:rPr lang="en-US" altLang="zh-CN" sz="2600" dirty="0"/>
              <a:t>Doc: OPT8241 Evaluation Module_sbou155a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025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System Architecture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02" y="1268760"/>
            <a:ext cx="68961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4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Evaluation Kit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13679"/>
            <a:ext cx="647700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02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9" y="1988840"/>
            <a:ext cx="8890507" cy="44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61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Sensor Board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9611" y="1197014"/>
            <a:ext cx="511309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9" y="5451415"/>
            <a:ext cx="8562577" cy="107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24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Indicator LEDs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8871628" cy="302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6711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67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Illumination </a:t>
            </a:r>
            <a:r>
              <a:rPr lang="en-US" altLang="zh-CN" b="1" dirty="0" smtClean="0"/>
              <a:t>Board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1"/>
            <a:ext cx="8807809" cy="428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5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</Words>
  <Application>Microsoft Office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OPT8241 EVD Kit tech tips</vt:lpstr>
      <vt:lpstr>System Architecture </vt:lpstr>
      <vt:lpstr>Evaluation Kit</vt:lpstr>
      <vt:lpstr>Specifications</vt:lpstr>
      <vt:lpstr>Sensor Board</vt:lpstr>
      <vt:lpstr>Indicator LEDs</vt:lpstr>
      <vt:lpstr>Illumination 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OPT8241 develop tech tips</dc:title>
  <cp:lastModifiedBy>Tiger</cp:lastModifiedBy>
  <cp:revision>8</cp:revision>
  <dcterms:modified xsi:type="dcterms:W3CDTF">2018-08-23T15:04:12Z</dcterms:modified>
</cp:coreProperties>
</file>