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8"/>
    <a:srgbClr val="495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822" autoAdjust="0"/>
  </p:normalViewPr>
  <p:slideViewPr>
    <p:cSldViewPr snapToGrid="0">
      <p:cViewPr varScale="1">
        <p:scale>
          <a:sx n="76" d="100"/>
          <a:sy n="76" d="100"/>
        </p:scale>
        <p:origin x="19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AA469-F2E0-484B-8B13-11F69F56941F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FB7AE-4AE8-44A4-934D-6FC930971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9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Head</a:t>
            </a:r>
            <a:r>
              <a:rPr lang="zh-CN" altLang="en-US" dirty="0" smtClean="0"/>
              <a:t>不随屏移动</a:t>
            </a:r>
            <a:endParaRPr lang="en-US" altLang="zh-CN" dirty="0" smtClean="0"/>
          </a:p>
          <a:p>
            <a:r>
              <a:rPr lang="en-US" altLang="zh-CN" dirty="0" smtClean="0"/>
              <a:t>Welcome</a:t>
            </a:r>
            <a:r>
              <a:rPr lang="zh-CN" altLang="en-US" dirty="0" smtClean="0"/>
              <a:t>空定时后自动下滑到</a:t>
            </a:r>
            <a:r>
              <a:rPr lang="en-US" altLang="zh-CN" dirty="0" smtClean="0"/>
              <a:t>start</a:t>
            </a:r>
          </a:p>
          <a:p>
            <a:r>
              <a:rPr lang="en-US" altLang="zh-CN" dirty="0" smtClean="0"/>
              <a:t>start</a:t>
            </a:r>
            <a:r>
              <a:rPr lang="zh-CN" altLang="en-US" dirty="0" smtClean="0"/>
              <a:t>包括立即开始（跳转到下方</a:t>
            </a:r>
            <a:r>
              <a:rPr lang="en-US" altLang="zh-CN" dirty="0" smtClean="0"/>
              <a:t>run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了解更多（跳转到下一屏</a:t>
            </a:r>
            <a:r>
              <a:rPr lang="en-US" altLang="zh-CN" dirty="0" smtClean="0"/>
              <a:t>Info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Info</a:t>
            </a:r>
            <a:r>
              <a:rPr lang="zh-CN" altLang="en-US" dirty="0" smtClean="0"/>
              <a:t>两栏</a:t>
            </a:r>
            <a:r>
              <a:rPr lang="zh-CN" altLang="en-US" baseline="0" dirty="0" smtClean="0"/>
              <a:t> 左实验</a:t>
            </a:r>
            <a:r>
              <a:rPr lang="en-US" altLang="zh-CN" baseline="0" dirty="0" smtClean="0"/>
              <a:t>/</a:t>
            </a:r>
            <a:r>
              <a:rPr lang="zh-CN" altLang="en-US" baseline="0" dirty="0" smtClean="0"/>
              <a:t>问卷的介绍等（滑屏显示，放置变大，点开弹出对话框） 右成员介绍（滑屏显示，放置图片变淡，点击图片变扁弹出信息）</a:t>
            </a:r>
            <a:endParaRPr lang="en-US" altLang="zh-CN" baseline="0" dirty="0" smtClean="0"/>
          </a:p>
          <a:p>
            <a:r>
              <a:rPr lang="en-US" altLang="zh-CN" dirty="0" smtClean="0"/>
              <a:t>run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73 87 94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0 150 136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6FB7AE-4AE8-44A4-934D-6FC9309713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27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7F1-1400-4755-AB87-A1DFDA3A7306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54B0-6033-4191-9A38-DA8AD1DB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3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7F1-1400-4755-AB87-A1DFDA3A7306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54B0-6033-4191-9A38-DA8AD1DB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7F1-1400-4755-AB87-A1DFDA3A7306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54B0-6033-4191-9A38-DA8AD1DB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7F1-1400-4755-AB87-A1DFDA3A7306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54B0-6033-4191-9A38-DA8AD1DB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14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7F1-1400-4755-AB87-A1DFDA3A7306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54B0-6033-4191-9A38-DA8AD1DB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48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7F1-1400-4755-AB87-A1DFDA3A7306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54B0-6033-4191-9A38-DA8AD1DB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6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7F1-1400-4755-AB87-A1DFDA3A7306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54B0-6033-4191-9A38-DA8AD1DB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7F1-1400-4755-AB87-A1DFDA3A7306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54B0-6033-4191-9A38-DA8AD1DB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7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7F1-1400-4755-AB87-A1DFDA3A7306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54B0-6033-4191-9A38-DA8AD1DB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74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7F1-1400-4755-AB87-A1DFDA3A7306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54B0-6033-4191-9A38-DA8AD1DB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33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7F1-1400-4755-AB87-A1DFDA3A7306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54B0-6033-4191-9A38-DA8AD1DB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8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B27F1-1400-4755-AB87-A1DFDA3A7306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54B0-6033-4191-9A38-DA8AD1DB83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0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920" y="142043"/>
            <a:ext cx="9365942" cy="754602"/>
          </a:xfrm>
          <a:prstGeom prst="rect">
            <a:avLst/>
          </a:prstGeom>
          <a:solidFill>
            <a:srgbClr val="4957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Head</a:t>
            </a:r>
          </a:p>
          <a:p>
            <a:pPr algn="ctr"/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50920" y="6161103"/>
            <a:ext cx="9303798" cy="6214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Ass</a:t>
            </a:r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650027" y="142043"/>
            <a:ext cx="2112886" cy="65872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Side</a:t>
            </a:r>
          </a:p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920" y="1020932"/>
            <a:ext cx="9303798" cy="50602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1891" y="1207486"/>
            <a:ext cx="9081856" cy="1034994"/>
          </a:xfrm>
          <a:prstGeom prst="rect">
            <a:avLst/>
          </a:prstGeom>
          <a:solidFill>
            <a:srgbClr val="0096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Welcome</a:t>
            </a:r>
          </a:p>
        </p:txBody>
      </p:sp>
      <p:sp>
        <p:nvSpPr>
          <p:cNvPr id="9" name="矩形 8"/>
          <p:cNvSpPr/>
          <p:nvPr/>
        </p:nvSpPr>
        <p:spPr>
          <a:xfrm>
            <a:off x="261891" y="3222104"/>
            <a:ext cx="9081856" cy="20487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Info</a:t>
            </a:r>
          </a:p>
        </p:txBody>
      </p:sp>
      <p:sp>
        <p:nvSpPr>
          <p:cNvPr id="10" name="矩形 9"/>
          <p:cNvSpPr/>
          <p:nvPr/>
        </p:nvSpPr>
        <p:spPr>
          <a:xfrm>
            <a:off x="261890" y="2394511"/>
            <a:ext cx="9081856" cy="6436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Start</a:t>
            </a:r>
          </a:p>
        </p:txBody>
      </p:sp>
      <p:sp>
        <p:nvSpPr>
          <p:cNvPr id="11" name="矩形 10"/>
          <p:cNvSpPr/>
          <p:nvPr/>
        </p:nvSpPr>
        <p:spPr>
          <a:xfrm>
            <a:off x="261891" y="5346700"/>
            <a:ext cx="9081855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04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97</Words>
  <Application>Microsoft Office PowerPoint</Application>
  <PresentationFormat>宽屏</PresentationFormat>
  <Paragraphs>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1294954979</dc:creator>
  <cp:lastModifiedBy>1294954979</cp:lastModifiedBy>
  <cp:revision>4</cp:revision>
  <dcterms:created xsi:type="dcterms:W3CDTF">2017-12-15T05:45:03Z</dcterms:created>
  <dcterms:modified xsi:type="dcterms:W3CDTF">2017-12-15T06:35:12Z</dcterms:modified>
</cp:coreProperties>
</file>