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85" r:id="rId5"/>
    <p:sldId id="258" r:id="rId6"/>
    <p:sldId id="290" r:id="rId7"/>
    <p:sldId id="260" r:id="rId8"/>
    <p:sldId id="289" r:id="rId9"/>
    <p:sldId id="288" r:id="rId10"/>
    <p:sldId id="287" r:id="rId11"/>
    <p:sldId id="267" r:id="rId12"/>
    <p:sldId id="269" r:id="rId13"/>
    <p:sldId id="262" r:id="rId14"/>
    <p:sldId id="270" r:id="rId15"/>
    <p:sldId id="291" r:id="rId16"/>
    <p:sldId id="271" r:id="rId17"/>
    <p:sldId id="272" r:id="rId18"/>
    <p:sldId id="273" r:id="rId19"/>
    <p:sldId id="263" r:id="rId20"/>
    <p:sldId id="274" r:id="rId21"/>
    <p:sldId id="276" r:id="rId22"/>
    <p:sldId id="277" r:id="rId23"/>
    <p:sldId id="292" r:id="rId24"/>
    <p:sldId id="278" r:id="rId25"/>
    <p:sldId id="279" r:id="rId26"/>
    <p:sldId id="293" r:id="rId27"/>
    <p:sldId id="264" r:id="rId28"/>
    <p:sldId id="294" r:id="rId29"/>
    <p:sldId id="295" r:id="rId30"/>
    <p:sldId id="284" r:id="rId31"/>
    <p:sldId id="281" r:id="rId32"/>
    <p:sldId id="266" r:id="rId33"/>
    <p:sldId id="296" r:id="rId34"/>
    <p:sldId id="286" r:id="rId35"/>
    <p:sldId id="25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A41214-292D-4506-8284-6EE5495B0118}" v="2442" dt="2021-01-16T21:37:49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26" y="13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ulong Yang" userId="fce11e335c168500" providerId="LiveId" clId="{7FA41214-292D-4506-8284-6EE5495B0118}"/>
    <pc:docChg chg="undo custSel addSld delSld modSld sldOrd">
      <pc:chgData name="Xiulong Yang" userId="fce11e335c168500" providerId="LiveId" clId="{7FA41214-292D-4506-8284-6EE5495B0118}" dt="2021-01-16T21:37:49.138" v="5698"/>
      <pc:docMkLst>
        <pc:docMk/>
      </pc:docMkLst>
      <pc:sldChg chg="addSp delSp modSp mod ord">
        <pc:chgData name="Xiulong Yang" userId="fce11e335c168500" providerId="LiveId" clId="{7FA41214-292D-4506-8284-6EE5495B0118}" dt="2021-01-16T19:37:56.456" v="3605" actId="14100"/>
        <pc:sldMkLst>
          <pc:docMk/>
          <pc:sldMk cId="4227712756" sldId="257"/>
        </pc:sldMkLst>
        <pc:spChg chg="mod">
          <ac:chgData name="Xiulong Yang" userId="fce11e335c168500" providerId="LiveId" clId="{7FA41214-292D-4506-8284-6EE5495B0118}" dt="2021-01-16T19:35:28.339" v="3532"/>
          <ac:spMkLst>
            <pc:docMk/>
            <pc:sldMk cId="4227712756" sldId="257"/>
            <ac:spMk id="2" creationId="{C7FA558E-B9C1-4DBF-BA97-B52CCC5647A4}"/>
          </ac:spMkLst>
        </pc:spChg>
        <pc:spChg chg="mod">
          <ac:chgData name="Xiulong Yang" userId="fce11e335c168500" providerId="LiveId" clId="{7FA41214-292D-4506-8284-6EE5495B0118}" dt="2021-01-16T19:37:17.519" v="3598"/>
          <ac:spMkLst>
            <pc:docMk/>
            <pc:sldMk cId="4227712756" sldId="257"/>
            <ac:spMk id="3" creationId="{E2B9CDF2-49D5-4B9A-8337-E32724E6416E}"/>
          </ac:spMkLst>
        </pc:spChg>
        <pc:spChg chg="add del">
          <ac:chgData name="Xiulong Yang" userId="fce11e335c168500" providerId="LiveId" clId="{7FA41214-292D-4506-8284-6EE5495B0118}" dt="2021-01-16T19:37:07.512" v="3584" actId="22"/>
          <ac:spMkLst>
            <pc:docMk/>
            <pc:sldMk cId="4227712756" sldId="257"/>
            <ac:spMk id="6" creationId="{7877B73D-7DC6-442C-80D7-FF42EA29B3A1}"/>
          </ac:spMkLst>
        </pc:spChg>
        <pc:picChg chg="add mod">
          <ac:chgData name="Xiulong Yang" userId="fce11e335c168500" providerId="LiveId" clId="{7FA41214-292D-4506-8284-6EE5495B0118}" dt="2021-01-16T19:36:47.294" v="3574" actId="1076"/>
          <ac:picMkLst>
            <pc:docMk/>
            <pc:sldMk cId="4227712756" sldId="257"/>
            <ac:picMk id="4" creationId="{06D7804B-A061-47F5-BB2F-2F2B0B9201ED}"/>
          </ac:picMkLst>
        </pc:picChg>
        <pc:picChg chg="add mod">
          <ac:chgData name="Xiulong Yang" userId="fce11e335c168500" providerId="LiveId" clId="{7FA41214-292D-4506-8284-6EE5495B0118}" dt="2021-01-16T19:37:56.456" v="3605" actId="14100"/>
          <ac:picMkLst>
            <pc:docMk/>
            <pc:sldMk cId="4227712756" sldId="257"/>
            <ac:picMk id="8" creationId="{FC95AA8D-B0BC-40A9-8433-9A04A4B107C4}"/>
          </ac:picMkLst>
        </pc:picChg>
      </pc:sldChg>
      <pc:sldChg chg="addSp delSp modSp mod">
        <pc:chgData name="Xiulong Yang" userId="fce11e335c168500" providerId="LiveId" clId="{7FA41214-292D-4506-8284-6EE5495B0118}" dt="2021-01-16T19:24:27.535" v="3061"/>
        <pc:sldMkLst>
          <pc:docMk/>
          <pc:sldMk cId="3004559206" sldId="258"/>
        </pc:sldMkLst>
        <pc:spChg chg="mod">
          <ac:chgData name="Xiulong Yang" userId="fce11e335c168500" providerId="LiveId" clId="{7FA41214-292D-4506-8284-6EE5495B0118}" dt="2021-01-16T19:24:27.535" v="3061"/>
          <ac:spMkLst>
            <pc:docMk/>
            <pc:sldMk cId="3004559206" sldId="258"/>
            <ac:spMk id="3" creationId="{CE0975FC-CF42-4A7A-BB4C-67E04A6CEB23}"/>
          </ac:spMkLst>
        </pc:spChg>
        <pc:picChg chg="add del mod">
          <ac:chgData name="Xiulong Yang" userId="fce11e335c168500" providerId="LiveId" clId="{7FA41214-292D-4506-8284-6EE5495B0118}" dt="2021-01-16T02:34:41.353" v="27" actId="478"/>
          <ac:picMkLst>
            <pc:docMk/>
            <pc:sldMk cId="3004559206" sldId="258"/>
            <ac:picMk id="5" creationId="{9716F441-DBE5-455D-B22D-B0D198FCF8D7}"/>
          </ac:picMkLst>
        </pc:picChg>
        <pc:picChg chg="add del mod">
          <ac:chgData name="Xiulong Yang" userId="fce11e335c168500" providerId="LiveId" clId="{7FA41214-292D-4506-8284-6EE5495B0118}" dt="2021-01-16T02:34:38.208" v="26" actId="21"/>
          <ac:picMkLst>
            <pc:docMk/>
            <pc:sldMk cId="3004559206" sldId="258"/>
            <ac:picMk id="7" creationId="{1A32B8F0-8D7D-4163-9380-3A53062B06A9}"/>
          </ac:picMkLst>
        </pc:picChg>
        <pc:picChg chg="add mod">
          <ac:chgData name="Xiulong Yang" userId="fce11e335c168500" providerId="LiveId" clId="{7FA41214-292D-4506-8284-6EE5495B0118}" dt="2021-01-16T03:19:03.845" v="136" actId="1076"/>
          <ac:picMkLst>
            <pc:docMk/>
            <pc:sldMk cId="3004559206" sldId="258"/>
            <ac:picMk id="9" creationId="{9A591A62-7285-4C9A-8DC1-8DFE993B7674}"/>
          </ac:picMkLst>
        </pc:picChg>
        <pc:picChg chg="add del mod">
          <ac:chgData name="Xiulong Yang" userId="fce11e335c168500" providerId="LiveId" clId="{7FA41214-292D-4506-8284-6EE5495B0118}" dt="2021-01-16T19:23:37.040" v="3012" actId="478"/>
          <ac:picMkLst>
            <pc:docMk/>
            <pc:sldMk cId="3004559206" sldId="258"/>
            <ac:picMk id="10" creationId="{D1D32776-7DE1-4296-B1B9-3509B030B833}"/>
          </ac:picMkLst>
        </pc:picChg>
        <pc:picChg chg="add del mod">
          <ac:chgData name="Xiulong Yang" userId="fce11e335c168500" providerId="LiveId" clId="{7FA41214-292D-4506-8284-6EE5495B0118}" dt="2021-01-16T19:23:36.450" v="3011" actId="478"/>
          <ac:picMkLst>
            <pc:docMk/>
            <pc:sldMk cId="3004559206" sldId="258"/>
            <ac:picMk id="11" creationId="{2482DB48-4B6F-444F-862B-CBE265BE78FB}"/>
          </ac:picMkLst>
        </pc:picChg>
      </pc:sldChg>
      <pc:sldChg chg="addSp delSp modSp mod ord">
        <pc:chgData name="Xiulong Yang" userId="fce11e335c168500" providerId="LiveId" clId="{7FA41214-292D-4506-8284-6EE5495B0118}" dt="2021-01-16T19:48:47.621" v="3698" actId="1076"/>
        <pc:sldMkLst>
          <pc:docMk/>
          <pc:sldMk cId="3561815750" sldId="260"/>
        </pc:sldMkLst>
        <pc:spChg chg="mod">
          <ac:chgData name="Xiulong Yang" userId="fce11e335c168500" providerId="LiveId" clId="{7FA41214-292D-4506-8284-6EE5495B0118}" dt="2021-01-16T19:48:27.901" v="3696"/>
          <ac:spMkLst>
            <pc:docMk/>
            <pc:sldMk cId="3561815750" sldId="260"/>
            <ac:spMk id="2" creationId="{698170B6-70D5-4C5A-931E-9BBCF4058BFC}"/>
          </ac:spMkLst>
        </pc:spChg>
        <pc:spChg chg="mod">
          <ac:chgData name="Xiulong Yang" userId="fce11e335c168500" providerId="LiveId" clId="{7FA41214-292D-4506-8284-6EE5495B0118}" dt="2021-01-16T19:26:41.749" v="3159" actId="20577"/>
          <ac:spMkLst>
            <pc:docMk/>
            <pc:sldMk cId="3561815750" sldId="260"/>
            <ac:spMk id="3" creationId="{F1D5DF9E-F385-4EF6-B4A7-97CC32D26A70}"/>
          </ac:spMkLst>
        </pc:spChg>
        <pc:spChg chg="add mod">
          <ac:chgData name="Xiulong Yang" userId="fce11e335c168500" providerId="LiveId" clId="{7FA41214-292D-4506-8284-6EE5495B0118}" dt="2021-01-16T16:25:00.631" v="2078" actId="571"/>
          <ac:spMkLst>
            <pc:docMk/>
            <pc:sldMk cId="3561815750" sldId="260"/>
            <ac:spMk id="8" creationId="{FD1A07F7-5164-478E-A714-01A5CAE4FAB6}"/>
          </ac:spMkLst>
        </pc:spChg>
        <pc:picChg chg="del">
          <ac:chgData name="Xiulong Yang" userId="fce11e335c168500" providerId="LiveId" clId="{7FA41214-292D-4506-8284-6EE5495B0118}" dt="2021-01-16T19:24:40.489" v="3064" actId="478"/>
          <ac:picMkLst>
            <pc:docMk/>
            <pc:sldMk cId="3561815750" sldId="260"/>
            <ac:picMk id="5" creationId="{5A397066-D94D-4093-BB11-09EF25370314}"/>
          </ac:picMkLst>
        </pc:picChg>
        <pc:picChg chg="add del mod">
          <ac:chgData name="Xiulong Yang" userId="fce11e335c168500" providerId="LiveId" clId="{7FA41214-292D-4506-8284-6EE5495B0118}" dt="2021-01-16T19:24:42.200" v="3065" actId="478"/>
          <ac:picMkLst>
            <pc:docMk/>
            <pc:sldMk cId="3561815750" sldId="260"/>
            <ac:picMk id="6" creationId="{6F8B4139-ADDF-4C49-B9FF-7365362B5DCA}"/>
          </ac:picMkLst>
        </pc:picChg>
        <pc:picChg chg="mod">
          <ac:chgData name="Xiulong Yang" userId="fce11e335c168500" providerId="LiveId" clId="{7FA41214-292D-4506-8284-6EE5495B0118}" dt="2021-01-16T19:24:45.934" v="3069" actId="1076"/>
          <ac:picMkLst>
            <pc:docMk/>
            <pc:sldMk cId="3561815750" sldId="260"/>
            <ac:picMk id="7" creationId="{21AF1196-301F-4775-A021-2736F3F7645B}"/>
          </ac:picMkLst>
        </pc:picChg>
        <pc:picChg chg="add mod">
          <ac:chgData name="Xiulong Yang" userId="fce11e335c168500" providerId="LiveId" clId="{7FA41214-292D-4506-8284-6EE5495B0118}" dt="2021-01-16T16:25:00.631" v="2078" actId="571"/>
          <ac:picMkLst>
            <pc:docMk/>
            <pc:sldMk cId="3561815750" sldId="260"/>
            <ac:picMk id="9" creationId="{A8294840-412C-4351-87B7-522834654311}"/>
          </ac:picMkLst>
        </pc:picChg>
        <pc:picChg chg="add del mod">
          <ac:chgData name="Xiulong Yang" userId="fce11e335c168500" providerId="LiveId" clId="{7FA41214-292D-4506-8284-6EE5495B0118}" dt="2021-01-16T19:26:22.137" v="3130" actId="478"/>
          <ac:picMkLst>
            <pc:docMk/>
            <pc:sldMk cId="3561815750" sldId="260"/>
            <ac:picMk id="10" creationId="{7AC7736D-E767-4A0C-8F38-000629014FBA}"/>
          </ac:picMkLst>
        </pc:picChg>
        <pc:picChg chg="add mod">
          <ac:chgData name="Xiulong Yang" userId="fce11e335c168500" providerId="LiveId" clId="{7FA41214-292D-4506-8284-6EE5495B0118}" dt="2021-01-16T19:26:27.808" v="3133" actId="1076"/>
          <ac:picMkLst>
            <pc:docMk/>
            <pc:sldMk cId="3561815750" sldId="260"/>
            <ac:picMk id="11" creationId="{47E4F83C-323A-4544-888F-43DFCF8D8D79}"/>
          </ac:picMkLst>
        </pc:picChg>
        <pc:picChg chg="add mod">
          <ac:chgData name="Xiulong Yang" userId="fce11e335c168500" providerId="LiveId" clId="{7FA41214-292D-4506-8284-6EE5495B0118}" dt="2021-01-16T19:48:47.621" v="3698" actId="1076"/>
          <ac:picMkLst>
            <pc:docMk/>
            <pc:sldMk cId="3561815750" sldId="260"/>
            <ac:picMk id="12" creationId="{F6607325-48C1-469D-B6A8-ED5FD6E9ACF3}"/>
          </ac:picMkLst>
        </pc:picChg>
      </pc:sldChg>
      <pc:sldChg chg="delSp modSp del mod">
        <pc:chgData name="Xiulong Yang" userId="fce11e335c168500" providerId="LiveId" clId="{7FA41214-292D-4506-8284-6EE5495B0118}" dt="2021-01-16T03:12:36.408" v="40" actId="47"/>
        <pc:sldMkLst>
          <pc:docMk/>
          <pc:sldMk cId="2034987320" sldId="261"/>
        </pc:sldMkLst>
        <pc:spChg chg="mod">
          <ac:chgData name="Xiulong Yang" userId="fce11e335c168500" providerId="LiveId" clId="{7FA41214-292D-4506-8284-6EE5495B0118}" dt="2021-01-16T03:12:29.355" v="39" actId="6549"/>
          <ac:spMkLst>
            <pc:docMk/>
            <pc:sldMk cId="2034987320" sldId="261"/>
            <ac:spMk id="3" creationId="{531DA79A-DCCF-445B-AB5C-41967C1F463D}"/>
          </ac:spMkLst>
        </pc:spChg>
        <pc:picChg chg="del">
          <ac:chgData name="Xiulong Yang" userId="fce11e335c168500" providerId="LiveId" clId="{7FA41214-292D-4506-8284-6EE5495B0118}" dt="2021-01-16T03:12:26.695" v="38" actId="478"/>
          <ac:picMkLst>
            <pc:docMk/>
            <pc:sldMk cId="2034987320" sldId="261"/>
            <ac:picMk id="6" creationId="{85C50425-3F38-4FCD-A810-7EDA0981342A}"/>
          </ac:picMkLst>
        </pc:picChg>
      </pc:sldChg>
      <pc:sldChg chg="modSp mod">
        <pc:chgData name="Xiulong Yang" userId="fce11e335c168500" providerId="LiveId" clId="{7FA41214-292D-4506-8284-6EE5495B0118}" dt="2021-01-16T03:59:27.754" v="1214" actId="1076"/>
        <pc:sldMkLst>
          <pc:docMk/>
          <pc:sldMk cId="828367593" sldId="262"/>
        </pc:sldMkLst>
        <pc:spChg chg="mod">
          <ac:chgData name="Xiulong Yang" userId="fce11e335c168500" providerId="LiveId" clId="{7FA41214-292D-4506-8284-6EE5495B0118}" dt="2021-01-16T03:59:19.601" v="1211"/>
          <ac:spMkLst>
            <pc:docMk/>
            <pc:sldMk cId="828367593" sldId="262"/>
            <ac:spMk id="3" creationId="{14809DBC-D60A-4F44-A26B-54DEC7FD9368}"/>
          </ac:spMkLst>
        </pc:spChg>
        <pc:picChg chg="mod">
          <ac:chgData name="Xiulong Yang" userId="fce11e335c168500" providerId="LiveId" clId="{7FA41214-292D-4506-8284-6EE5495B0118}" dt="2021-01-16T03:59:27.754" v="1214" actId="1076"/>
          <ac:picMkLst>
            <pc:docMk/>
            <pc:sldMk cId="828367593" sldId="262"/>
            <ac:picMk id="5" creationId="{08F6AE3D-6F10-4D7A-ACC4-09A9B04151A6}"/>
          </ac:picMkLst>
        </pc:picChg>
        <pc:picChg chg="mod">
          <ac:chgData name="Xiulong Yang" userId="fce11e335c168500" providerId="LiveId" clId="{7FA41214-292D-4506-8284-6EE5495B0118}" dt="2021-01-16T03:59:25.984" v="1213" actId="14100"/>
          <ac:picMkLst>
            <pc:docMk/>
            <pc:sldMk cId="828367593" sldId="262"/>
            <ac:picMk id="8" creationId="{721BE7EF-B83D-42CD-9652-4DC1A77F9AF2}"/>
          </ac:picMkLst>
        </pc:picChg>
      </pc:sldChg>
      <pc:sldChg chg="addSp modSp mod">
        <pc:chgData name="Xiulong Yang" userId="fce11e335c168500" providerId="LiveId" clId="{7FA41214-292D-4506-8284-6EE5495B0118}" dt="2021-01-16T20:54:46.539" v="4692" actId="1076"/>
        <pc:sldMkLst>
          <pc:docMk/>
          <pc:sldMk cId="2183965050" sldId="263"/>
        </pc:sldMkLst>
        <pc:spChg chg="mod">
          <ac:chgData name="Xiulong Yang" userId="fce11e335c168500" providerId="LiveId" clId="{7FA41214-292D-4506-8284-6EE5495B0118}" dt="2021-01-16T20:54:43.446" v="4690"/>
          <ac:spMkLst>
            <pc:docMk/>
            <pc:sldMk cId="2183965050" sldId="263"/>
            <ac:spMk id="3" creationId="{25CC77FC-1825-487A-BD2A-5FF93E7B8D90}"/>
          </ac:spMkLst>
        </pc:spChg>
        <pc:picChg chg="mod">
          <ac:chgData name="Xiulong Yang" userId="fce11e335c168500" providerId="LiveId" clId="{7FA41214-292D-4506-8284-6EE5495B0118}" dt="2021-01-16T03:32:33.385" v="621" actId="1076"/>
          <ac:picMkLst>
            <pc:docMk/>
            <pc:sldMk cId="2183965050" sldId="263"/>
            <ac:picMk id="5" creationId="{CF858928-D3A4-4BDB-B608-A45B5F0D5C2E}"/>
          </ac:picMkLst>
        </pc:picChg>
        <pc:picChg chg="add mod">
          <ac:chgData name="Xiulong Yang" userId="fce11e335c168500" providerId="LiveId" clId="{7FA41214-292D-4506-8284-6EE5495B0118}" dt="2021-01-16T02:38:38.872" v="32" actId="1076"/>
          <ac:picMkLst>
            <pc:docMk/>
            <pc:sldMk cId="2183965050" sldId="263"/>
            <ac:picMk id="6" creationId="{BD76E6E2-75DA-46C1-9286-8AE386E2A52B}"/>
          </ac:picMkLst>
        </pc:picChg>
        <pc:picChg chg="mod">
          <ac:chgData name="Xiulong Yang" userId="fce11e335c168500" providerId="LiveId" clId="{7FA41214-292D-4506-8284-6EE5495B0118}" dt="2021-01-16T20:54:46.539" v="4692" actId="1076"/>
          <ac:picMkLst>
            <pc:docMk/>
            <pc:sldMk cId="2183965050" sldId="263"/>
            <ac:picMk id="7" creationId="{7798EB40-77FF-437E-8B58-58D0DFA063BA}"/>
          </ac:picMkLst>
        </pc:picChg>
      </pc:sldChg>
      <pc:sldChg chg="addSp delSp modSp mod">
        <pc:chgData name="Xiulong Yang" userId="fce11e335c168500" providerId="LiveId" clId="{7FA41214-292D-4506-8284-6EE5495B0118}" dt="2021-01-16T21:23:27.166" v="5130"/>
        <pc:sldMkLst>
          <pc:docMk/>
          <pc:sldMk cId="1183901863" sldId="264"/>
        </pc:sldMkLst>
        <pc:spChg chg="mod">
          <ac:chgData name="Xiulong Yang" userId="fce11e335c168500" providerId="LiveId" clId="{7FA41214-292D-4506-8284-6EE5495B0118}" dt="2021-01-16T04:00:35.758" v="1230" actId="20577"/>
          <ac:spMkLst>
            <pc:docMk/>
            <pc:sldMk cId="1183901863" sldId="264"/>
            <ac:spMk id="2" creationId="{D20F506B-FB13-467D-8E2F-0E8876FC0E95}"/>
          </ac:spMkLst>
        </pc:spChg>
        <pc:spChg chg="mod">
          <ac:chgData name="Xiulong Yang" userId="fce11e335c168500" providerId="LiveId" clId="{7FA41214-292D-4506-8284-6EE5495B0118}" dt="2021-01-16T21:23:27.166" v="5130"/>
          <ac:spMkLst>
            <pc:docMk/>
            <pc:sldMk cId="1183901863" sldId="264"/>
            <ac:spMk id="3" creationId="{01349A6B-F452-4614-9139-8E589CB1B8E9}"/>
          </ac:spMkLst>
        </pc:spChg>
        <pc:picChg chg="mod">
          <ac:chgData name="Xiulong Yang" userId="fce11e335c168500" providerId="LiveId" clId="{7FA41214-292D-4506-8284-6EE5495B0118}" dt="2021-01-16T04:01:34.500" v="1294" actId="1076"/>
          <ac:picMkLst>
            <pc:docMk/>
            <pc:sldMk cId="1183901863" sldId="264"/>
            <ac:picMk id="5" creationId="{FEB7E161-C55E-42A3-99C0-A3448DCB0F99}"/>
          </ac:picMkLst>
        </pc:picChg>
        <pc:picChg chg="add mod">
          <ac:chgData name="Xiulong Yang" userId="fce11e335c168500" providerId="LiveId" clId="{7FA41214-292D-4506-8284-6EE5495B0118}" dt="2021-01-16T21:10:06.730" v="4904" actId="1076"/>
          <ac:picMkLst>
            <pc:docMk/>
            <pc:sldMk cId="1183901863" sldId="264"/>
            <ac:picMk id="6" creationId="{E1EE07C2-CA99-47C3-A931-BBDFB54A5FF0}"/>
          </ac:picMkLst>
        </pc:picChg>
        <pc:picChg chg="add mod">
          <ac:chgData name="Xiulong Yang" userId="fce11e335c168500" providerId="LiveId" clId="{7FA41214-292D-4506-8284-6EE5495B0118}" dt="2021-01-16T21:22:38.114" v="5084" actId="1076"/>
          <ac:picMkLst>
            <pc:docMk/>
            <pc:sldMk cId="1183901863" sldId="264"/>
            <ac:picMk id="7" creationId="{05B50F23-2C24-4EBA-8AD0-1DFA4996BE01}"/>
          </ac:picMkLst>
        </pc:picChg>
        <pc:picChg chg="del">
          <ac:chgData name="Xiulong Yang" userId="fce11e335c168500" providerId="LiveId" clId="{7FA41214-292D-4506-8284-6EE5495B0118}" dt="2021-01-16T04:01:00.487" v="1232" actId="478"/>
          <ac:picMkLst>
            <pc:docMk/>
            <pc:sldMk cId="1183901863" sldId="264"/>
            <ac:picMk id="7" creationId="{0F81E485-6233-4B4C-AF06-DED97B4E9D11}"/>
          </ac:picMkLst>
        </pc:picChg>
      </pc:sldChg>
      <pc:sldChg chg="addSp delSp modSp del mod ord">
        <pc:chgData name="Xiulong Yang" userId="fce11e335c168500" providerId="LiveId" clId="{7FA41214-292D-4506-8284-6EE5495B0118}" dt="2021-01-16T19:37:28.634" v="3599" actId="47"/>
        <pc:sldMkLst>
          <pc:docMk/>
          <pc:sldMk cId="1425244687" sldId="265"/>
        </pc:sldMkLst>
        <pc:spChg chg="mod">
          <ac:chgData name="Xiulong Yang" userId="fce11e335c168500" providerId="LiveId" clId="{7FA41214-292D-4506-8284-6EE5495B0118}" dt="2021-01-16T04:26:16.339" v="1888"/>
          <ac:spMkLst>
            <pc:docMk/>
            <pc:sldMk cId="1425244687" sldId="265"/>
            <ac:spMk id="2" creationId="{B432CDEB-8D99-4AE2-B9B1-35AE1B9A00BC}"/>
          </ac:spMkLst>
        </pc:spChg>
        <pc:spChg chg="mod">
          <ac:chgData name="Xiulong Yang" userId="fce11e335c168500" providerId="LiveId" clId="{7FA41214-292D-4506-8284-6EE5495B0118}" dt="2021-01-16T19:35:56.392" v="3543" actId="21"/>
          <ac:spMkLst>
            <pc:docMk/>
            <pc:sldMk cId="1425244687" sldId="265"/>
            <ac:spMk id="3" creationId="{60F54B97-4B32-42F1-B952-ADDBD9159E96}"/>
          </ac:spMkLst>
        </pc:spChg>
        <pc:picChg chg="del">
          <ac:chgData name="Xiulong Yang" userId="fce11e335c168500" providerId="LiveId" clId="{7FA41214-292D-4506-8284-6EE5495B0118}" dt="2021-01-16T19:35:45.642" v="3538" actId="21"/>
          <ac:picMkLst>
            <pc:docMk/>
            <pc:sldMk cId="1425244687" sldId="265"/>
            <ac:picMk id="5" creationId="{B4845665-5F79-4109-8748-85E458A81768}"/>
          </ac:picMkLst>
        </pc:picChg>
        <pc:picChg chg="add del mod">
          <ac:chgData name="Xiulong Yang" userId="fce11e335c168500" providerId="LiveId" clId="{7FA41214-292D-4506-8284-6EE5495B0118}" dt="2021-01-16T04:26:09.795" v="1884" actId="21"/>
          <ac:picMkLst>
            <pc:docMk/>
            <pc:sldMk cId="1425244687" sldId="265"/>
            <ac:picMk id="6" creationId="{33A61EDB-D428-47C0-AE22-2F78F22963DB}"/>
          </ac:picMkLst>
        </pc:picChg>
        <pc:picChg chg="mod">
          <ac:chgData name="Xiulong Yang" userId="fce11e335c168500" providerId="LiveId" clId="{7FA41214-292D-4506-8284-6EE5495B0118}" dt="2021-01-16T04:24:42.017" v="1866" actId="1076"/>
          <ac:picMkLst>
            <pc:docMk/>
            <pc:sldMk cId="1425244687" sldId="265"/>
            <ac:picMk id="7" creationId="{B9412D97-AA87-4BF9-80DB-667F55D1C2C1}"/>
          </ac:picMkLst>
        </pc:picChg>
      </pc:sldChg>
      <pc:sldChg chg="delSp modSp add mod">
        <pc:chgData name="Xiulong Yang" userId="fce11e335c168500" providerId="LiveId" clId="{7FA41214-292D-4506-8284-6EE5495B0118}" dt="2021-01-16T20:49:03.100" v="4464" actId="20577"/>
        <pc:sldMkLst>
          <pc:docMk/>
          <pc:sldMk cId="535013164" sldId="267"/>
        </pc:sldMkLst>
        <pc:spChg chg="mod">
          <ac:chgData name="Xiulong Yang" userId="fce11e335c168500" providerId="LiveId" clId="{7FA41214-292D-4506-8284-6EE5495B0118}" dt="2021-01-16T20:23:24.340" v="4036" actId="20577"/>
          <ac:spMkLst>
            <pc:docMk/>
            <pc:sldMk cId="535013164" sldId="267"/>
            <ac:spMk id="2" creationId="{3649ADC4-CE3D-49AC-861B-B9D79493FFE3}"/>
          </ac:spMkLst>
        </pc:spChg>
        <pc:spChg chg="mod">
          <ac:chgData name="Xiulong Yang" userId="fce11e335c168500" providerId="LiveId" clId="{7FA41214-292D-4506-8284-6EE5495B0118}" dt="2021-01-16T20:49:03.100" v="4464" actId="20577"/>
          <ac:spMkLst>
            <pc:docMk/>
            <pc:sldMk cId="535013164" sldId="267"/>
            <ac:spMk id="3" creationId="{531DA79A-DCCF-445B-AB5C-41967C1F463D}"/>
          </ac:spMkLst>
        </pc:spChg>
        <pc:picChg chg="del">
          <ac:chgData name="Xiulong Yang" userId="fce11e335c168500" providerId="LiveId" clId="{7FA41214-292D-4506-8284-6EE5495B0118}" dt="2021-01-16T20:23:26.150" v="4037" actId="478"/>
          <ac:picMkLst>
            <pc:docMk/>
            <pc:sldMk cId="535013164" sldId="267"/>
            <ac:picMk id="4" creationId="{D0A13B2D-7084-4326-80A9-19113D2978DF}"/>
          </ac:picMkLst>
        </pc:picChg>
        <pc:picChg chg="mod">
          <ac:chgData name="Xiulong Yang" userId="fce11e335c168500" providerId="LiveId" clId="{7FA41214-292D-4506-8284-6EE5495B0118}" dt="2021-01-16T20:48:31.789" v="4461" actId="1076"/>
          <ac:picMkLst>
            <pc:docMk/>
            <pc:sldMk cId="535013164" sldId="267"/>
            <ac:picMk id="6" creationId="{85C50425-3F38-4FCD-A810-7EDA0981342A}"/>
          </ac:picMkLst>
        </pc:picChg>
        <pc:picChg chg="mod">
          <ac:chgData name="Xiulong Yang" userId="fce11e335c168500" providerId="LiveId" clId="{7FA41214-292D-4506-8284-6EE5495B0118}" dt="2021-01-16T20:48:33.490" v="4462" actId="1076"/>
          <ac:picMkLst>
            <pc:docMk/>
            <pc:sldMk cId="535013164" sldId="267"/>
            <ac:picMk id="8" creationId="{D082F42D-9AC7-4D0F-98DA-23F4ECA59A01}"/>
          </ac:picMkLst>
        </pc:picChg>
      </pc:sldChg>
      <pc:sldChg chg="addSp modSp new mod">
        <pc:chgData name="Xiulong Yang" userId="fce11e335c168500" providerId="LiveId" clId="{7FA41214-292D-4506-8284-6EE5495B0118}" dt="2021-01-16T03:14:25.456" v="84"/>
        <pc:sldMkLst>
          <pc:docMk/>
          <pc:sldMk cId="3568265364" sldId="268"/>
        </pc:sldMkLst>
        <pc:spChg chg="mod">
          <ac:chgData name="Xiulong Yang" userId="fce11e335c168500" providerId="LiveId" clId="{7FA41214-292D-4506-8284-6EE5495B0118}" dt="2021-01-16T03:14:25.456" v="84"/>
          <ac:spMkLst>
            <pc:docMk/>
            <pc:sldMk cId="3568265364" sldId="268"/>
            <ac:spMk id="3" creationId="{DF85C88A-2E5A-40D1-B4ED-0265C7513646}"/>
          </ac:spMkLst>
        </pc:spChg>
        <pc:picChg chg="add mod">
          <ac:chgData name="Xiulong Yang" userId="fce11e335c168500" providerId="LiveId" clId="{7FA41214-292D-4506-8284-6EE5495B0118}" dt="2021-01-16T03:13:40.114" v="50" actId="1076"/>
          <ac:picMkLst>
            <pc:docMk/>
            <pc:sldMk cId="3568265364" sldId="268"/>
            <ac:picMk id="5" creationId="{8F8887C8-24AF-4086-8A3A-63189F4521DB}"/>
          </ac:picMkLst>
        </pc:picChg>
      </pc:sldChg>
      <pc:sldChg chg="delSp modSp add mod ord">
        <pc:chgData name="Xiulong Yang" userId="fce11e335c168500" providerId="LiveId" clId="{7FA41214-292D-4506-8284-6EE5495B0118}" dt="2021-01-16T20:49:19.074" v="4467" actId="1076"/>
        <pc:sldMkLst>
          <pc:docMk/>
          <pc:sldMk cId="3654375589" sldId="269"/>
        </pc:sldMkLst>
        <pc:spChg chg="mod">
          <ac:chgData name="Xiulong Yang" userId="fce11e335c168500" providerId="LiveId" clId="{7FA41214-292D-4506-8284-6EE5495B0118}" dt="2021-01-16T03:23:51.926" v="306" actId="20577"/>
          <ac:spMkLst>
            <pc:docMk/>
            <pc:sldMk cId="3654375589" sldId="269"/>
            <ac:spMk id="3" creationId="{14809DBC-D60A-4F44-A26B-54DEC7FD9368}"/>
          </ac:spMkLst>
        </pc:spChg>
        <pc:picChg chg="mod">
          <ac:chgData name="Xiulong Yang" userId="fce11e335c168500" providerId="LiveId" clId="{7FA41214-292D-4506-8284-6EE5495B0118}" dt="2021-01-16T20:49:19.074" v="4467" actId="1076"/>
          <ac:picMkLst>
            <pc:docMk/>
            <pc:sldMk cId="3654375589" sldId="269"/>
            <ac:picMk id="5" creationId="{08F6AE3D-6F10-4D7A-ACC4-09A9B04151A6}"/>
          </ac:picMkLst>
        </pc:picChg>
        <pc:picChg chg="del">
          <ac:chgData name="Xiulong Yang" userId="fce11e335c168500" providerId="LiveId" clId="{7FA41214-292D-4506-8284-6EE5495B0118}" dt="2021-01-16T03:23:26.067" v="281" actId="478"/>
          <ac:picMkLst>
            <pc:docMk/>
            <pc:sldMk cId="3654375589" sldId="269"/>
            <ac:picMk id="7" creationId="{0D9D5E01-DBCE-4D6D-8C7B-89BA6A6E6019}"/>
          </ac:picMkLst>
        </pc:picChg>
      </pc:sldChg>
      <pc:sldChg chg="addSp delSp modSp new mod">
        <pc:chgData name="Xiulong Yang" userId="fce11e335c168500" providerId="LiveId" clId="{7FA41214-292D-4506-8284-6EE5495B0118}" dt="2021-01-16T20:50:33.117" v="4511" actId="478"/>
        <pc:sldMkLst>
          <pc:docMk/>
          <pc:sldMk cId="473009628" sldId="270"/>
        </pc:sldMkLst>
        <pc:spChg chg="mod">
          <ac:chgData name="Xiulong Yang" userId="fce11e335c168500" providerId="LiveId" clId="{7FA41214-292D-4506-8284-6EE5495B0118}" dt="2021-01-16T03:24:45.672" v="352"/>
          <ac:spMkLst>
            <pc:docMk/>
            <pc:sldMk cId="473009628" sldId="270"/>
            <ac:spMk id="2" creationId="{B7940189-6C94-48B2-A3E8-8FC5D9020A05}"/>
          </ac:spMkLst>
        </pc:spChg>
        <pc:spChg chg="mod">
          <ac:chgData name="Xiulong Yang" userId="fce11e335c168500" providerId="LiveId" clId="{7FA41214-292D-4506-8284-6EE5495B0118}" dt="2021-01-16T20:50:15.877" v="4502"/>
          <ac:spMkLst>
            <pc:docMk/>
            <pc:sldMk cId="473009628" sldId="270"/>
            <ac:spMk id="3" creationId="{C23AD163-EC97-4C61-86C5-5585CEA767C1}"/>
          </ac:spMkLst>
        </pc:spChg>
        <pc:picChg chg="add del mod">
          <ac:chgData name="Xiulong Yang" userId="fce11e335c168500" providerId="LiveId" clId="{7FA41214-292D-4506-8284-6EE5495B0118}" dt="2021-01-16T20:49:42.508" v="4468" actId="21"/>
          <ac:picMkLst>
            <pc:docMk/>
            <pc:sldMk cId="473009628" sldId="270"/>
            <ac:picMk id="4" creationId="{BD4A1EC7-4A34-4DCA-8EAA-A2D35B0A2CA9}"/>
          </ac:picMkLst>
        </pc:picChg>
        <pc:picChg chg="add del mod">
          <ac:chgData name="Xiulong Yang" userId="fce11e335c168500" providerId="LiveId" clId="{7FA41214-292D-4506-8284-6EE5495B0118}" dt="2021-01-16T03:24:53.961" v="357" actId="478"/>
          <ac:picMkLst>
            <pc:docMk/>
            <pc:sldMk cId="473009628" sldId="270"/>
            <ac:picMk id="5" creationId="{8C952507-EA74-4044-BE3A-3C5BA5CAC4F7}"/>
          </ac:picMkLst>
        </pc:picChg>
        <pc:picChg chg="add del mod">
          <ac:chgData name="Xiulong Yang" userId="fce11e335c168500" providerId="LiveId" clId="{7FA41214-292D-4506-8284-6EE5495B0118}" dt="2021-01-16T20:50:26.231" v="4508" actId="21"/>
          <ac:picMkLst>
            <pc:docMk/>
            <pc:sldMk cId="473009628" sldId="270"/>
            <ac:picMk id="6" creationId="{CB3B9ECF-95B5-4438-AC5B-BEC728A7916D}"/>
          </ac:picMkLst>
        </pc:picChg>
        <pc:picChg chg="add del mod">
          <ac:chgData name="Xiulong Yang" userId="fce11e335c168500" providerId="LiveId" clId="{7FA41214-292D-4506-8284-6EE5495B0118}" dt="2021-01-16T03:25:17.897" v="398" actId="478"/>
          <ac:picMkLst>
            <pc:docMk/>
            <pc:sldMk cId="473009628" sldId="270"/>
            <ac:picMk id="7" creationId="{93D4205F-7145-4C2E-A2F1-B4806E1479D7}"/>
          </ac:picMkLst>
        </pc:picChg>
        <pc:picChg chg="add del mod">
          <ac:chgData name="Xiulong Yang" userId="fce11e335c168500" providerId="LiveId" clId="{7FA41214-292D-4506-8284-6EE5495B0118}" dt="2021-01-16T20:50:33.117" v="4511" actId="478"/>
          <ac:picMkLst>
            <pc:docMk/>
            <pc:sldMk cId="473009628" sldId="270"/>
            <ac:picMk id="7" creationId="{B8AFB1DD-3C4B-4F1C-BCB3-04171368A0AC}"/>
          </ac:picMkLst>
        </pc:picChg>
        <pc:picChg chg="add mod">
          <ac:chgData name="Xiulong Yang" userId="fce11e335c168500" providerId="LiveId" clId="{7FA41214-292D-4506-8284-6EE5495B0118}" dt="2021-01-16T20:50:18.067" v="4503" actId="1076"/>
          <ac:picMkLst>
            <pc:docMk/>
            <pc:sldMk cId="473009628" sldId="270"/>
            <ac:picMk id="9" creationId="{CE7568BC-986A-485E-A21F-69469E1D1BF3}"/>
          </ac:picMkLst>
        </pc:picChg>
      </pc:sldChg>
      <pc:sldChg chg="modSp add mod">
        <pc:chgData name="Xiulong Yang" userId="fce11e335c168500" providerId="LiveId" clId="{7FA41214-292D-4506-8284-6EE5495B0118}" dt="2021-01-16T20:52:57.726" v="4640"/>
        <pc:sldMkLst>
          <pc:docMk/>
          <pc:sldMk cId="580041714" sldId="271"/>
        </pc:sldMkLst>
        <pc:spChg chg="mod">
          <ac:chgData name="Xiulong Yang" userId="fce11e335c168500" providerId="LiveId" clId="{7FA41214-292D-4506-8284-6EE5495B0118}" dt="2021-01-16T20:52:57.726" v="4640"/>
          <ac:spMkLst>
            <pc:docMk/>
            <pc:sldMk cId="580041714" sldId="271"/>
            <ac:spMk id="3" creationId="{C23AD163-EC97-4C61-86C5-5585CEA767C1}"/>
          </ac:spMkLst>
        </pc:spChg>
        <pc:picChg chg="mod">
          <ac:chgData name="Xiulong Yang" userId="fce11e335c168500" providerId="LiveId" clId="{7FA41214-292D-4506-8284-6EE5495B0118}" dt="2021-01-16T03:26:08.022" v="431" actId="1076"/>
          <ac:picMkLst>
            <pc:docMk/>
            <pc:sldMk cId="580041714" sldId="271"/>
            <ac:picMk id="4" creationId="{BD4A1EC7-4A34-4DCA-8EAA-A2D35B0A2CA9}"/>
          </ac:picMkLst>
        </pc:picChg>
        <pc:picChg chg="mod">
          <ac:chgData name="Xiulong Yang" userId="fce11e335c168500" providerId="LiveId" clId="{7FA41214-292D-4506-8284-6EE5495B0118}" dt="2021-01-16T03:26:03.047" v="429" actId="1076"/>
          <ac:picMkLst>
            <pc:docMk/>
            <pc:sldMk cId="580041714" sldId="271"/>
            <ac:picMk id="9" creationId="{CE7568BC-986A-485E-A21F-69469E1D1BF3}"/>
          </ac:picMkLst>
        </pc:picChg>
      </pc:sldChg>
      <pc:sldChg chg="addSp modSp add mod">
        <pc:chgData name="Xiulong Yang" userId="fce11e335c168500" providerId="LiveId" clId="{7FA41214-292D-4506-8284-6EE5495B0118}" dt="2021-01-16T20:53:48.994" v="4658"/>
        <pc:sldMkLst>
          <pc:docMk/>
          <pc:sldMk cId="3117851066" sldId="272"/>
        </pc:sldMkLst>
        <pc:spChg chg="mod">
          <ac:chgData name="Xiulong Yang" userId="fce11e335c168500" providerId="LiveId" clId="{7FA41214-292D-4506-8284-6EE5495B0118}" dt="2021-01-16T20:53:48.994" v="4658"/>
          <ac:spMkLst>
            <pc:docMk/>
            <pc:sldMk cId="3117851066" sldId="272"/>
            <ac:spMk id="3" creationId="{C23AD163-EC97-4C61-86C5-5585CEA767C1}"/>
          </ac:spMkLst>
        </pc:spChg>
        <pc:picChg chg="add mod">
          <ac:chgData name="Xiulong Yang" userId="fce11e335c168500" providerId="LiveId" clId="{7FA41214-292D-4506-8284-6EE5495B0118}" dt="2021-01-16T03:30:34.711" v="569" actId="1076"/>
          <ac:picMkLst>
            <pc:docMk/>
            <pc:sldMk cId="3117851066" sldId="272"/>
            <ac:picMk id="6" creationId="{BE730BFD-5321-492B-9472-6204A55E057D}"/>
          </ac:picMkLst>
        </pc:picChg>
      </pc:sldChg>
      <pc:sldChg chg="addSp delSp modSp add mod ord">
        <pc:chgData name="Xiulong Yang" userId="fce11e335c168500" providerId="LiveId" clId="{7FA41214-292D-4506-8284-6EE5495B0118}" dt="2021-01-16T20:54:11.911" v="4666"/>
        <pc:sldMkLst>
          <pc:docMk/>
          <pc:sldMk cId="1857643556" sldId="273"/>
        </pc:sldMkLst>
        <pc:spChg chg="mod">
          <ac:chgData name="Xiulong Yang" userId="fce11e335c168500" providerId="LiveId" clId="{7FA41214-292D-4506-8284-6EE5495B0118}" dt="2021-01-16T20:54:11.911" v="4666"/>
          <ac:spMkLst>
            <pc:docMk/>
            <pc:sldMk cId="1857643556" sldId="273"/>
            <ac:spMk id="3" creationId="{25CC77FC-1825-487A-BD2A-5FF93E7B8D90}"/>
          </ac:spMkLst>
        </pc:spChg>
        <pc:picChg chg="mod">
          <ac:chgData name="Xiulong Yang" userId="fce11e335c168500" providerId="LiveId" clId="{7FA41214-292D-4506-8284-6EE5495B0118}" dt="2021-01-16T03:30:55.408" v="571" actId="1076"/>
          <ac:picMkLst>
            <pc:docMk/>
            <pc:sldMk cId="1857643556" sldId="273"/>
            <ac:picMk id="5" creationId="{CF858928-D3A4-4BDB-B608-A45B5F0D5C2E}"/>
          </ac:picMkLst>
        </pc:picChg>
        <pc:picChg chg="mod">
          <ac:chgData name="Xiulong Yang" userId="fce11e335c168500" providerId="LiveId" clId="{7FA41214-292D-4506-8284-6EE5495B0118}" dt="2021-01-16T03:31:45.367" v="586" actId="14100"/>
          <ac:picMkLst>
            <pc:docMk/>
            <pc:sldMk cId="1857643556" sldId="273"/>
            <ac:picMk id="6" creationId="{BD76E6E2-75DA-46C1-9286-8AE386E2A52B}"/>
          </ac:picMkLst>
        </pc:picChg>
        <pc:picChg chg="del">
          <ac:chgData name="Xiulong Yang" userId="fce11e335c168500" providerId="LiveId" clId="{7FA41214-292D-4506-8284-6EE5495B0118}" dt="2021-01-16T03:31:55.283" v="596" actId="478"/>
          <ac:picMkLst>
            <pc:docMk/>
            <pc:sldMk cId="1857643556" sldId="273"/>
            <ac:picMk id="7" creationId="{7798EB40-77FF-437E-8B58-58D0DFA063BA}"/>
          </ac:picMkLst>
        </pc:picChg>
        <pc:picChg chg="add mod">
          <ac:chgData name="Xiulong Yang" userId="fce11e335c168500" providerId="LiveId" clId="{7FA41214-292D-4506-8284-6EE5495B0118}" dt="2021-01-16T03:31:40.351" v="583" actId="14100"/>
          <ac:picMkLst>
            <pc:docMk/>
            <pc:sldMk cId="1857643556" sldId="273"/>
            <ac:picMk id="8" creationId="{16D76135-ADBF-4269-8939-306C62F5EBF8}"/>
          </ac:picMkLst>
        </pc:picChg>
      </pc:sldChg>
      <pc:sldChg chg="addSp modSp new mod">
        <pc:chgData name="Xiulong Yang" userId="fce11e335c168500" providerId="LiveId" clId="{7FA41214-292D-4506-8284-6EE5495B0118}" dt="2021-01-16T03:48:40.447" v="856"/>
        <pc:sldMkLst>
          <pc:docMk/>
          <pc:sldMk cId="109623496" sldId="274"/>
        </pc:sldMkLst>
        <pc:spChg chg="mod">
          <ac:chgData name="Xiulong Yang" userId="fce11e335c168500" providerId="LiveId" clId="{7FA41214-292D-4506-8284-6EE5495B0118}" dt="2021-01-16T03:33:33.909" v="642"/>
          <ac:spMkLst>
            <pc:docMk/>
            <pc:sldMk cId="109623496" sldId="274"/>
            <ac:spMk id="2" creationId="{BC249D70-55D9-4F53-9169-798753C25C25}"/>
          </ac:spMkLst>
        </pc:spChg>
        <pc:spChg chg="mod">
          <ac:chgData name="Xiulong Yang" userId="fce11e335c168500" providerId="LiveId" clId="{7FA41214-292D-4506-8284-6EE5495B0118}" dt="2021-01-16T03:48:40.447" v="856"/>
          <ac:spMkLst>
            <pc:docMk/>
            <pc:sldMk cId="109623496" sldId="274"/>
            <ac:spMk id="3" creationId="{125F3E91-67C5-4B16-8E09-F2A2E7BCBB61}"/>
          </ac:spMkLst>
        </pc:spChg>
        <pc:picChg chg="add mod">
          <ac:chgData name="Xiulong Yang" userId="fce11e335c168500" providerId="LiveId" clId="{7FA41214-292D-4506-8284-6EE5495B0118}" dt="2021-01-16T03:35:20.913" v="771" actId="1076"/>
          <ac:picMkLst>
            <pc:docMk/>
            <pc:sldMk cId="109623496" sldId="274"/>
            <ac:picMk id="4" creationId="{2A57D2A7-E0AC-48C4-99B9-23AE88176E71}"/>
          </ac:picMkLst>
        </pc:picChg>
      </pc:sldChg>
      <pc:sldChg chg="addSp delSp modSp new del mod">
        <pc:chgData name="Xiulong Yang" userId="fce11e335c168500" providerId="LiveId" clId="{7FA41214-292D-4506-8284-6EE5495B0118}" dt="2021-01-16T03:49:26.352" v="859" actId="47"/>
        <pc:sldMkLst>
          <pc:docMk/>
          <pc:sldMk cId="269286162" sldId="275"/>
        </pc:sldMkLst>
        <pc:spChg chg="mod">
          <ac:chgData name="Xiulong Yang" userId="fce11e335c168500" providerId="LiveId" clId="{7FA41214-292D-4506-8284-6EE5495B0118}" dt="2021-01-16T03:47:58.261" v="808"/>
          <ac:spMkLst>
            <pc:docMk/>
            <pc:sldMk cId="269286162" sldId="275"/>
            <ac:spMk id="2" creationId="{497E05EA-D6A1-4C2A-B3A6-1707644A4FFC}"/>
          </ac:spMkLst>
        </pc:spChg>
        <pc:spChg chg="mod">
          <ac:chgData name="Xiulong Yang" userId="fce11e335c168500" providerId="LiveId" clId="{7FA41214-292D-4506-8284-6EE5495B0118}" dt="2021-01-16T03:48:01.700" v="811" actId="20577"/>
          <ac:spMkLst>
            <pc:docMk/>
            <pc:sldMk cId="269286162" sldId="275"/>
            <ac:spMk id="3" creationId="{3F547941-16B5-42C8-A4CA-2C700901FA42}"/>
          </ac:spMkLst>
        </pc:spChg>
        <pc:picChg chg="add del mod">
          <ac:chgData name="Xiulong Yang" userId="fce11e335c168500" providerId="LiveId" clId="{7FA41214-292D-4506-8284-6EE5495B0118}" dt="2021-01-16T03:49:22.767" v="858" actId="21"/>
          <ac:picMkLst>
            <pc:docMk/>
            <pc:sldMk cId="269286162" sldId="275"/>
            <ac:picMk id="4" creationId="{A4758B66-689C-4511-AC7E-35ED679D02B8}"/>
          </ac:picMkLst>
        </pc:picChg>
      </pc:sldChg>
      <pc:sldChg chg="modSp add mod">
        <pc:chgData name="Xiulong Yang" userId="fce11e335c168500" providerId="LiveId" clId="{7FA41214-292D-4506-8284-6EE5495B0118}" dt="2021-01-16T03:48:26.772" v="827" actId="21"/>
        <pc:sldMkLst>
          <pc:docMk/>
          <pc:sldMk cId="887908127" sldId="276"/>
        </pc:sldMkLst>
        <pc:spChg chg="mod">
          <ac:chgData name="Xiulong Yang" userId="fce11e335c168500" providerId="LiveId" clId="{7FA41214-292D-4506-8284-6EE5495B0118}" dt="2021-01-16T03:48:26.772" v="827" actId="21"/>
          <ac:spMkLst>
            <pc:docMk/>
            <pc:sldMk cId="887908127" sldId="276"/>
            <ac:spMk id="3" creationId="{125F3E91-67C5-4B16-8E09-F2A2E7BCBB61}"/>
          </ac:spMkLst>
        </pc:spChg>
      </pc:sldChg>
      <pc:sldChg chg="addSp delSp modSp new mod">
        <pc:chgData name="Xiulong Yang" userId="fce11e335c168500" providerId="LiveId" clId="{7FA41214-292D-4506-8284-6EE5495B0118}" dt="2021-01-16T21:00:03.412" v="4747" actId="1076"/>
        <pc:sldMkLst>
          <pc:docMk/>
          <pc:sldMk cId="3508202169" sldId="277"/>
        </pc:sldMkLst>
        <pc:spChg chg="mod">
          <ac:chgData name="Xiulong Yang" userId="fce11e335c168500" providerId="LiveId" clId="{7FA41214-292D-4506-8284-6EE5495B0118}" dt="2021-01-16T03:49:35.275" v="867"/>
          <ac:spMkLst>
            <pc:docMk/>
            <pc:sldMk cId="3508202169" sldId="277"/>
            <ac:spMk id="2" creationId="{42491671-0789-4001-A225-63DE25B82F7E}"/>
          </ac:spMkLst>
        </pc:spChg>
        <pc:spChg chg="mod">
          <ac:chgData name="Xiulong Yang" userId="fce11e335c168500" providerId="LiveId" clId="{7FA41214-292D-4506-8284-6EE5495B0118}" dt="2021-01-16T20:59:59.195" v="4745"/>
          <ac:spMkLst>
            <pc:docMk/>
            <pc:sldMk cId="3508202169" sldId="277"/>
            <ac:spMk id="3" creationId="{C9A0C92C-452B-4536-9256-8A21FCFA6E10}"/>
          </ac:spMkLst>
        </pc:spChg>
        <pc:picChg chg="add mod">
          <ac:chgData name="Xiulong Yang" userId="fce11e335c168500" providerId="LiveId" clId="{7FA41214-292D-4506-8284-6EE5495B0118}" dt="2021-01-16T03:49:39.306" v="868" actId="1076"/>
          <ac:picMkLst>
            <pc:docMk/>
            <pc:sldMk cId="3508202169" sldId="277"/>
            <ac:picMk id="4" creationId="{354AD521-63F6-48D7-BA49-1072D261DE48}"/>
          </ac:picMkLst>
        </pc:picChg>
        <pc:picChg chg="add mod">
          <ac:chgData name="Xiulong Yang" userId="fce11e335c168500" providerId="LiveId" clId="{7FA41214-292D-4506-8284-6EE5495B0118}" dt="2021-01-16T03:50:29.121" v="899" actId="1076"/>
          <ac:picMkLst>
            <pc:docMk/>
            <pc:sldMk cId="3508202169" sldId="277"/>
            <ac:picMk id="5" creationId="{8BD002C0-F52E-4993-AD23-17E3F65891CE}"/>
          </ac:picMkLst>
        </pc:picChg>
        <pc:picChg chg="add mod">
          <ac:chgData name="Xiulong Yang" userId="fce11e335c168500" providerId="LiveId" clId="{7FA41214-292D-4506-8284-6EE5495B0118}" dt="2021-01-16T20:55:49.150" v="4711" actId="1076"/>
          <ac:picMkLst>
            <pc:docMk/>
            <pc:sldMk cId="3508202169" sldId="277"/>
            <ac:picMk id="7" creationId="{BEE92646-BE0C-4582-8697-6C0ABD2DD94B}"/>
          </ac:picMkLst>
        </pc:picChg>
        <pc:picChg chg="add del mod">
          <ac:chgData name="Xiulong Yang" userId="fce11e335c168500" providerId="LiveId" clId="{7FA41214-292D-4506-8284-6EE5495B0118}" dt="2021-01-16T20:59:56.468" v="4740" actId="478"/>
          <ac:picMkLst>
            <pc:docMk/>
            <pc:sldMk cId="3508202169" sldId="277"/>
            <ac:picMk id="8" creationId="{75D53887-613E-4969-80FD-9357056A5510}"/>
          </ac:picMkLst>
        </pc:picChg>
        <pc:picChg chg="add mod">
          <ac:chgData name="Xiulong Yang" userId="fce11e335c168500" providerId="LiveId" clId="{7FA41214-292D-4506-8284-6EE5495B0118}" dt="2021-01-16T21:00:03.412" v="4747" actId="1076"/>
          <ac:picMkLst>
            <pc:docMk/>
            <pc:sldMk cId="3508202169" sldId="277"/>
            <ac:picMk id="9" creationId="{FC0E8751-B6C6-4D26-B021-779F643DD051}"/>
          </ac:picMkLst>
        </pc:picChg>
        <pc:picChg chg="add mod">
          <ac:chgData name="Xiulong Yang" userId="fce11e335c168500" providerId="LiveId" clId="{7FA41214-292D-4506-8284-6EE5495B0118}" dt="2021-01-16T21:00:01.428" v="4746" actId="1076"/>
          <ac:picMkLst>
            <pc:docMk/>
            <pc:sldMk cId="3508202169" sldId="277"/>
            <ac:picMk id="11" creationId="{2332BDF1-7DBC-4900-9F03-826F3FBC3EC6}"/>
          </ac:picMkLst>
        </pc:picChg>
      </pc:sldChg>
      <pc:sldChg chg="addSp delSp modSp new mod delAnim modAnim">
        <pc:chgData name="Xiulong Yang" userId="fce11e335c168500" providerId="LiveId" clId="{7FA41214-292D-4506-8284-6EE5495B0118}" dt="2021-01-16T21:08:39.444" v="4867"/>
        <pc:sldMkLst>
          <pc:docMk/>
          <pc:sldMk cId="3669070368" sldId="278"/>
        </pc:sldMkLst>
        <pc:spChg chg="mod">
          <ac:chgData name="Xiulong Yang" userId="fce11e335c168500" providerId="LiveId" clId="{7FA41214-292D-4506-8284-6EE5495B0118}" dt="2021-01-16T03:54:57.932" v="1083"/>
          <ac:spMkLst>
            <pc:docMk/>
            <pc:sldMk cId="3669070368" sldId="278"/>
            <ac:spMk id="2" creationId="{9E1D53D0-DC47-4C64-859D-7D5A94EF393D}"/>
          </ac:spMkLst>
        </pc:spChg>
        <pc:spChg chg="mod">
          <ac:chgData name="Xiulong Yang" userId="fce11e335c168500" providerId="LiveId" clId="{7FA41214-292D-4506-8284-6EE5495B0118}" dt="2021-01-16T21:08:39.444" v="4867"/>
          <ac:spMkLst>
            <pc:docMk/>
            <pc:sldMk cId="3669070368" sldId="278"/>
            <ac:spMk id="3" creationId="{FA87F50D-8745-428D-8487-CDAA2489DC37}"/>
          </ac:spMkLst>
        </pc:spChg>
        <pc:picChg chg="add mod">
          <ac:chgData name="Xiulong Yang" userId="fce11e335c168500" providerId="LiveId" clId="{7FA41214-292D-4506-8284-6EE5495B0118}" dt="2021-01-16T03:55:07.539" v="1086" actId="1076"/>
          <ac:picMkLst>
            <pc:docMk/>
            <pc:sldMk cId="3669070368" sldId="278"/>
            <ac:picMk id="4" creationId="{17735658-6BE3-4F9F-B7C8-0EDE2B0F802A}"/>
          </ac:picMkLst>
        </pc:picChg>
        <pc:picChg chg="add mod">
          <ac:chgData name="Xiulong Yang" userId="fce11e335c168500" providerId="LiveId" clId="{7FA41214-292D-4506-8284-6EE5495B0118}" dt="2021-01-16T03:55:29.640" v="1109" actId="1076"/>
          <ac:picMkLst>
            <pc:docMk/>
            <pc:sldMk cId="3669070368" sldId="278"/>
            <ac:picMk id="5" creationId="{7E4FAE78-390E-4A1B-87A8-78666DDA980E}"/>
          </ac:picMkLst>
        </pc:picChg>
        <pc:picChg chg="add mod">
          <ac:chgData name="Xiulong Yang" userId="fce11e335c168500" providerId="LiveId" clId="{7FA41214-292D-4506-8284-6EE5495B0118}" dt="2021-01-16T21:07:34.049" v="4854" actId="1076"/>
          <ac:picMkLst>
            <pc:docMk/>
            <pc:sldMk cId="3669070368" sldId="278"/>
            <ac:picMk id="6" creationId="{A5D1BC6F-BFFD-4DCF-AC71-D2611755902B}"/>
          </ac:picMkLst>
        </pc:picChg>
        <pc:picChg chg="add mod">
          <ac:chgData name="Xiulong Yang" userId="fce11e335c168500" providerId="LiveId" clId="{7FA41214-292D-4506-8284-6EE5495B0118}" dt="2021-01-16T21:00:28.277" v="4754" actId="1076"/>
          <ac:picMkLst>
            <pc:docMk/>
            <pc:sldMk cId="3669070368" sldId="278"/>
            <ac:picMk id="7" creationId="{057F482C-3862-4D22-8C8F-3B1D5A92B774}"/>
          </ac:picMkLst>
        </pc:picChg>
        <pc:picChg chg="add del mod">
          <ac:chgData name="Xiulong Yang" userId="fce11e335c168500" providerId="LiveId" clId="{7FA41214-292D-4506-8284-6EE5495B0118}" dt="2021-01-16T21:07:58.454" v="4861" actId="478"/>
          <ac:picMkLst>
            <pc:docMk/>
            <pc:sldMk cId="3669070368" sldId="278"/>
            <ac:picMk id="8" creationId="{762C7687-8EC4-444B-9440-494953C8DC38}"/>
          </ac:picMkLst>
        </pc:picChg>
        <pc:picChg chg="add mod">
          <ac:chgData name="Xiulong Yang" userId="fce11e335c168500" providerId="LiveId" clId="{7FA41214-292D-4506-8284-6EE5495B0118}" dt="2021-01-16T21:08:16.810" v="4865" actId="1076"/>
          <ac:picMkLst>
            <pc:docMk/>
            <pc:sldMk cId="3669070368" sldId="278"/>
            <ac:picMk id="9" creationId="{9A910C63-0E53-4730-BC08-F6E693E39F5C}"/>
          </ac:picMkLst>
        </pc:picChg>
      </pc:sldChg>
      <pc:sldChg chg="addSp delSp modSp add mod">
        <pc:chgData name="Xiulong Yang" userId="fce11e335c168500" providerId="LiveId" clId="{7FA41214-292D-4506-8284-6EE5495B0118}" dt="2021-01-16T21:12:23.125" v="4951" actId="20577"/>
        <pc:sldMkLst>
          <pc:docMk/>
          <pc:sldMk cId="2869774994" sldId="279"/>
        </pc:sldMkLst>
        <pc:spChg chg="mod">
          <ac:chgData name="Xiulong Yang" userId="fce11e335c168500" providerId="LiveId" clId="{7FA41214-292D-4506-8284-6EE5495B0118}" dt="2021-01-16T21:12:23.125" v="4951" actId="20577"/>
          <ac:spMkLst>
            <pc:docMk/>
            <pc:sldMk cId="2869774994" sldId="279"/>
            <ac:spMk id="3" creationId="{FA87F50D-8745-428D-8487-CDAA2489DC37}"/>
          </ac:spMkLst>
        </pc:spChg>
        <pc:picChg chg="add del mod">
          <ac:chgData name="Xiulong Yang" userId="fce11e335c168500" providerId="LiveId" clId="{7FA41214-292D-4506-8284-6EE5495B0118}" dt="2021-01-16T21:11:37.164" v="4918" actId="21"/>
          <ac:picMkLst>
            <pc:docMk/>
            <pc:sldMk cId="2869774994" sldId="279"/>
            <ac:picMk id="8" creationId="{D67A6A74-9936-4748-8FB5-80A0995AFD9C}"/>
          </ac:picMkLst>
        </pc:picChg>
        <pc:picChg chg="add mod">
          <ac:chgData name="Xiulong Yang" userId="fce11e335c168500" providerId="LiveId" clId="{7FA41214-292D-4506-8284-6EE5495B0118}" dt="2021-01-16T21:12:21.651" v="4950" actId="1076"/>
          <ac:picMkLst>
            <pc:docMk/>
            <pc:sldMk cId="2869774994" sldId="279"/>
            <ac:picMk id="9" creationId="{D2CC22C3-F806-4BF7-AF90-7BD8FFAD9D96}"/>
          </ac:picMkLst>
        </pc:picChg>
        <pc:picChg chg="add del mod">
          <ac:chgData name="Xiulong Yang" userId="fce11e335c168500" providerId="LiveId" clId="{7FA41214-292D-4506-8284-6EE5495B0118}" dt="2021-01-16T21:00:24.188" v="4752" actId="21"/>
          <ac:picMkLst>
            <pc:docMk/>
            <pc:sldMk cId="2869774994" sldId="279"/>
            <ac:picMk id="10" creationId="{B7D1F438-4B92-445E-BB12-2AA562C20EE9}"/>
          </ac:picMkLst>
        </pc:picChg>
        <pc:picChg chg="add mod">
          <ac:chgData name="Xiulong Yang" userId="fce11e335c168500" providerId="LiveId" clId="{7FA41214-292D-4506-8284-6EE5495B0118}" dt="2021-01-16T21:10:26.282" v="4914"/>
          <ac:picMkLst>
            <pc:docMk/>
            <pc:sldMk cId="2869774994" sldId="279"/>
            <ac:picMk id="11" creationId="{C9402C09-2C2A-4C6C-BDBC-C417A70869F3}"/>
          </ac:picMkLst>
        </pc:picChg>
        <pc:picChg chg="add mod">
          <ac:chgData name="Xiulong Yang" userId="fce11e335c168500" providerId="LiveId" clId="{7FA41214-292D-4506-8284-6EE5495B0118}" dt="2021-01-16T21:11:55.971" v="4923" actId="1076"/>
          <ac:picMkLst>
            <pc:docMk/>
            <pc:sldMk cId="2869774994" sldId="279"/>
            <ac:picMk id="12" creationId="{817F260A-D6AA-4878-88DE-7C81F7E69A8B}"/>
          </ac:picMkLst>
        </pc:picChg>
      </pc:sldChg>
      <pc:sldChg chg="addSp modSp new del mod">
        <pc:chgData name="Xiulong Yang" userId="fce11e335c168500" providerId="LiveId" clId="{7FA41214-292D-4506-8284-6EE5495B0118}" dt="2021-01-16T21:24:57.198" v="5150" actId="47"/>
        <pc:sldMkLst>
          <pc:docMk/>
          <pc:sldMk cId="2020635233" sldId="280"/>
        </pc:sldMkLst>
        <pc:spChg chg="mod">
          <ac:chgData name="Xiulong Yang" userId="fce11e335c168500" providerId="LiveId" clId="{7FA41214-292D-4506-8284-6EE5495B0118}" dt="2021-01-16T04:02:00.850" v="1314"/>
          <ac:spMkLst>
            <pc:docMk/>
            <pc:sldMk cId="2020635233" sldId="280"/>
            <ac:spMk id="2" creationId="{60EAFEF3-8397-4A2F-8E32-12FA409B2E07}"/>
          </ac:spMkLst>
        </pc:spChg>
        <pc:spChg chg="mod">
          <ac:chgData name="Xiulong Yang" userId="fce11e335c168500" providerId="LiveId" clId="{7FA41214-292D-4506-8284-6EE5495B0118}" dt="2021-01-16T04:16:39.587" v="1588"/>
          <ac:spMkLst>
            <pc:docMk/>
            <pc:sldMk cId="2020635233" sldId="280"/>
            <ac:spMk id="3" creationId="{68ECFF42-E60B-477F-B7B4-3672F9222A12}"/>
          </ac:spMkLst>
        </pc:spChg>
        <pc:picChg chg="add mod">
          <ac:chgData name="Xiulong Yang" userId="fce11e335c168500" providerId="LiveId" clId="{7FA41214-292D-4506-8284-6EE5495B0118}" dt="2021-01-16T04:14:35.781" v="1501" actId="1076"/>
          <ac:picMkLst>
            <pc:docMk/>
            <pc:sldMk cId="2020635233" sldId="280"/>
            <ac:picMk id="5" creationId="{D3C1D049-9C14-4FA1-B7E8-0CF47B6BD49F}"/>
          </ac:picMkLst>
        </pc:picChg>
        <pc:picChg chg="add mod">
          <ac:chgData name="Xiulong Yang" userId="fce11e335c168500" providerId="LiveId" clId="{7FA41214-292D-4506-8284-6EE5495B0118}" dt="2021-01-16T04:14:42.437" v="1508" actId="1076"/>
          <ac:picMkLst>
            <pc:docMk/>
            <pc:sldMk cId="2020635233" sldId="280"/>
            <ac:picMk id="7" creationId="{925C6F2A-B763-4FA9-821B-2D0924BBB0AF}"/>
          </ac:picMkLst>
        </pc:picChg>
      </pc:sldChg>
      <pc:sldChg chg="addSp modSp new mod">
        <pc:chgData name="Xiulong Yang" userId="fce11e335c168500" providerId="LiveId" clId="{7FA41214-292D-4506-8284-6EE5495B0118}" dt="2021-01-16T04:26:52.106" v="1902" actId="20577"/>
        <pc:sldMkLst>
          <pc:docMk/>
          <pc:sldMk cId="2270572599" sldId="281"/>
        </pc:sldMkLst>
        <pc:spChg chg="mod">
          <ac:chgData name="Xiulong Yang" userId="fce11e335c168500" providerId="LiveId" clId="{7FA41214-292D-4506-8284-6EE5495B0118}" dt="2021-01-16T04:04:59.921" v="1384"/>
          <ac:spMkLst>
            <pc:docMk/>
            <pc:sldMk cId="2270572599" sldId="281"/>
            <ac:spMk id="2" creationId="{B80CA834-3D77-41FA-B9D2-C64E5F299E97}"/>
          </ac:spMkLst>
        </pc:spChg>
        <pc:spChg chg="mod">
          <ac:chgData name="Xiulong Yang" userId="fce11e335c168500" providerId="LiveId" clId="{7FA41214-292D-4506-8284-6EE5495B0118}" dt="2021-01-16T04:26:52.106" v="1902" actId="20577"/>
          <ac:spMkLst>
            <pc:docMk/>
            <pc:sldMk cId="2270572599" sldId="281"/>
            <ac:spMk id="3" creationId="{F5549C94-C9BA-4D84-93B4-E4E46C32A0A6}"/>
          </ac:spMkLst>
        </pc:spChg>
        <pc:picChg chg="add mod">
          <ac:chgData name="Xiulong Yang" userId="fce11e335c168500" providerId="LiveId" clId="{7FA41214-292D-4506-8284-6EE5495B0118}" dt="2021-01-16T04:26:37.495" v="1896" actId="1076"/>
          <ac:picMkLst>
            <pc:docMk/>
            <pc:sldMk cId="2270572599" sldId="281"/>
            <ac:picMk id="5" creationId="{BF2231D3-1290-4076-97E6-AB0F9F779359}"/>
          </ac:picMkLst>
        </pc:picChg>
        <pc:picChg chg="add mod">
          <ac:chgData name="Xiulong Yang" userId="fce11e335c168500" providerId="LiveId" clId="{7FA41214-292D-4506-8284-6EE5495B0118}" dt="2021-01-16T04:26:30.343" v="1892" actId="1076"/>
          <ac:picMkLst>
            <pc:docMk/>
            <pc:sldMk cId="2270572599" sldId="281"/>
            <ac:picMk id="7" creationId="{97974279-F06B-45A4-825B-56BEE067CF2A}"/>
          </ac:picMkLst>
        </pc:picChg>
        <pc:picChg chg="add mod">
          <ac:chgData name="Xiulong Yang" userId="fce11e335c168500" providerId="LiveId" clId="{7FA41214-292D-4506-8284-6EE5495B0118}" dt="2021-01-16T04:26:41.575" v="1898" actId="1076"/>
          <ac:picMkLst>
            <pc:docMk/>
            <pc:sldMk cId="2270572599" sldId="281"/>
            <ac:picMk id="8" creationId="{0491F8C9-B337-48DF-B66A-DF3355317085}"/>
          </ac:picMkLst>
        </pc:picChg>
      </pc:sldChg>
      <pc:sldChg chg="addSp modSp new del mod">
        <pc:chgData name="Xiulong Yang" userId="fce11e335c168500" providerId="LiveId" clId="{7FA41214-292D-4506-8284-6EE5495B0118}" dt="2021-01-16T21:25:27.285" v="5153" actId="47"/>
        <pc:sldMkLst>
          <pc:docMk/>
          <pc:sldMk cId="2903344020" sldId="282"/>
        </pc:sldMkLst>
        <pc:spChg chg="mod">
          <ac:chgData name="Xiulong Yang" userId="fce11e335c168500" providerId="LiveId" clId="{7FA41214-292D-4506-8284-6EE5495B0118}" dt="2021-01-16T04:18:05.213" v="1620" actId="20577"/>
          <ac:spMkLst>
            <pc:docMk/>
            <pc:sldMk cId="2903344020" sldId="282"/>
            <ac:spMk id="2" creationId="{83294476-EC3F-40E3-946A-11D3D265D48A}"/>
          </ac:spMkLst>
        </pc:spChg>
        <pc:spChg chg="mod">
          <ac:chgData name="Xiulong Yang" userId="fce11e335c168500" providerId="LiveId" clId="{7FA41214-292D-4506-8284-6EE5495B0118}" dt="2021-01-16T04:20:42.948" v="1738" actId="5793"/>
          <ac:spMkLst>
            <pc:docMk/>
            <pc:sldMk cId="2903344020" sldId="282"/>
            <ac:spMk id="3" creationId="{8C894E3B-EB7A-4B85-BFF8-BC65995966BE}"/>
          </ac:spMkLst>
        </pc:spChg>
        <pc:picChg chg="add mod">
          <ac:chgData name="Xiulong Yang" userId="fce11e335c168500" providerId="LiveId" clId="{7FA41214-292D-4506-8284-6EE5495B0118}" dt="2021-01-16T04:19:02.061" v="1664" actId="1076"/>
          <ac:picMkLst>
            <pc:docMk/>
            <pc:sldMk cId="2903344020" sldId="282"/>
            <ac:picMk id="4" creationId="{9B071D10-7E62-478C-857E-7B0BF07222DA}"/>
          </ac:picMkLst>
        </pc:picChg>
        <pc:picChg chg="add mod">
          <ac:chgData name="Xiulong Yang" userId="fce11e335c168500" providerId="LiveId" clId="{7FA41214-292D-4506-8284-6EE5495B0118}" dt="2021-01-16T04:18:02.820" v="1617" actId="1076"/>
          <ac:picMkLst>
            <pc:docMk/>
            <pc:sldMk cId="2903344020" sldId="282"/>
            <ac:picMk id="5" creationId="{5873536B-457E-4E73-A9FC-9036B76BB6DA}"/>
          </ac:picMkLst>
        </pc:picChg>
        <pc:picChg chg="add mod">
          <ac:chgData name="Xiulong Yang" userId="fce11e335c168500" providerId="LiveId" clId="{7FA41214-292D-4506-8284-6EE5495B0118}" dt="2021-01-16T04:19:03.037" v="1665" actId="1076"/>
          <ac:picMkLst>
            <pc:docMk/>
            <pc:sldMk cId="2903344020" sldId="282"/>
            <ac:picMk id="6" creationId="{AC238A59-8C6B-43B4-86FF-33A557C167A2}"/>
          </ac:picMkLst>
        </pc:picChg>
        <pc:picChg chg="add mod">
          <ac:chgData name="Xiulong Yang" userId="fce11e335c168500" providerId="LiveId" clId="{7FA41214-292D-4506-8284-6EE5495B0118}" dt="2021-01-16T04:19:07.317" v="1668" actId="1076"/>
          <ac:picMkLst>
            <pc:docMk/>
            <pc:sldMk cId="2903344020" sldId="282"/>
            <ac:picMk id="7" creationId="{5BAEB4E2-75ED-406E-A145-3573A24826A0}"/>
          </ac:picMkLst>
        </pc:picChg>
        <pc:picChg chg="add mod">
          <ac:chgData name="Xiulong Yang" userId="fce11e335c168500" providerId="LiveId" clId="{7FA41214-292D-4506-8284-6EE5495B0118}" dt="2021-01-16T04:20:44.446" v="1739" actId="1076"/>
          <ac:picMkLst>
            <pc:docMk/>
            <pc:sldMk cId="2903344020" sldId="282"/>
            <ac:picMk id="9" creationId="{0D179E48-34E6-4AD2-B95D-85FC4BC3095F}"/>
          </ac:picMkLst>
        </pc:picChg>
      </pc:sldChg>
      <pc:sldChg chg="addSp modSp add del mod ord">
        <pc:chgData name="Xiulong Yang" userId="fce11e335c168500" providerId="LiveId" clId="{7FA41214-292D-4506-8284-6EE5495B0118}" dt="2021-01-16T21:23:55.634" v="5133" actId="47"/>
        <pc:sldMkLst>
          <pc:docMk/>
          <pc:sldMk cId="31128623" sldId="283"/>
        </pc:sldMkLst>
        <pc:spChg chg="mod">
          <ac:chgData name="Xiulong Yang" userId="fce11e335c168500" providerId="LiveId" clId="{7FA41214-292D-4506-8284-6EE5495B0118}" dt="2021-01-16T04:19:17.825" v="1679" actId="6549"/>
          <ac:spMkLst>
            <pc:docMk/>
            <pc:sldMk cId="31128623" sldId="283"/>
            <ac:spMk id="3" creationId="{8C894E3B-EB7A-4B85-BFF8-BC65995966BE}"/>
          </ac:spMkLst>
        </pc:spChg>
        <pc:picChg chg="mod">
          <ac:chgData name="Xiulong Yang" userId="fce11e335c168500" providerId="LiveId" clId="{7FA41214-292D-4506-8284-6EE5495B0118}" dt="2021-01-16T04:19:28.709" v="1685" actId="1076"/>
          <ac:picMkLst>
            <pc:docMk/>
            <pc:sldMk cId="31128623" sldId="283"/>
            <ac:picMk id="4" creationId="{9B071D10-7E62-478C-857E-7B0BF07222DA}"/>
          </ac:picMkLst>
        </pc:picChg>
        <pc:picChg chg="mod">
          <ac:chgData name="Xiulong Yang" userId="fce11e335c168500" providerId="LiveId" clId="{7FA41214-292D-4506-8284-6EE5495B0118}" dt="2021-01-16T04:19:26.097" v="1683" actId="1076"/>
          <ac:picMkLst>
            <pc:docMk/>
            <pc:sldMk cId="31128623" sldId="283"/>
            <ac:picMk id="6" creationId="{AC238A59-8C6B-43B4-86FF-33A557C167A2}"/>
          </ac:picMkLst>
        </pc:picChg>
        <pc:picChg chg="mod">
          <ac:chgData name="Xiulong Yang" userId="fce11e335c168500" providerId="LiveId" clId="{7FA41214-292D-4506-8284-6EE5495B0118}" dt="2021-01-16T04:19:27.023" v="1684" actId="1076"/>
          <ac:picMkLst>
            <pc:docMk/>
            <pc:sldMk cId="31128623" sldId="283"/>
            <ac:picMk id="7" creationId="{5BAEB4E2-75ED-406E-A145-3573A24826A0}"/>
          </ac:picMkLst>
        </pc:picChg>
        <pc:picChg chg="add mod">
          <ac:chgData name="Xiulong Yang" userId="fce11e335c168500" providerId="LiveId" clId="{7FA41214-292D-4506-8284-6EE5495B0118}" dt="2021-01-16T04:19:36.509" v="1688" actId="1076"/>
          <ac:picMkLst>
            <pc:docMk/>
            <pc:sldMk cId="31128623" sldId="283"/>
            <ac:picMk id="8" creationId="{9FCC00BF-5DC8-4C5D-9E33-CCAE51B2AA0A}"/>
          </ac:picMkLst>
        </pc:picChg>
      </pc:sldChg>
      <pc:sldChg chg="addSp delSp modSp new mod">
        <pc:chgData name="Xiulong Yang" userId="fce11e335c168500" providerId="LiveId" clId="{7FA41214-292D-4506-8284-6EE5495B0118}" dt="2021-01-16T21:28:45.858" v="5329" actId="6549"/>
        <pc:sldMkLst>
          <pc:docMk/>
          <pc:sldMk cId="598013528" sldId="284"/>
        </pc:sldMkLst>
        <pc:spChg chg="mod">
          <ac:chgData name="Xiulong Yang" userId="fce11e335c168500" providerId="LiveId" clId="{7FA41214-292D-4506-8284-6EE5495B0118}" dt="2021-01-16T04:21:04.698" v="1758" actId="20577"/>
          <ac:spMkLst>
            <pc:docMk/>
            <pc:sldMk cId="598013528" sldId="284"/>
            <ac:spMk id="2" creationId="{9FC0B5E1-56ED-40FC-8A8F-E3ACE15B7CF3}"/>
          </ac:spMkLst>
        </pc:spChg>
        <pc:spChg chg="mod">
          <ac:chgData name="Xiulong Yang" userId="fce11e335c168500" providerId="LiveId" clId="{7FA41214-292D-4506-8284-6EE5495B0118}" dt="2021-01-16T21:28:45.858" v="5329" actId="6549"/>
          <ac:spMkLst>
            <pc:docMk/>
            <pc:sldMk cId="598013528" sldId="284"/>
            <ac:spMk id="3" creationId="{94A3D2C7-BEA6-43F1-BD93-DE61798FB53A}"/>
          </ac:spMkLst>
        </pc:spChg>
        <pc:picChg chg="add del mod">
          <ac:chgData name="Xiulong Yang" userId="fce11e335c168500" providerId="LiveId" clId="{7FA41214-292D-4506-8284-6EE5495B0118}" dt="2021-01-16T04:21:08.834" v="1759" actId="478"/>
          <ac:picMkLst>
            <pc:docMk/>
            <pc:sldMk cId="598013528" sldId="284"/>
            <ac:picMk id="4" creationId="{134193D8-03AF-45A5-98DD-487C59CF47AC}"/>
          </ac:picMkLst>
        </pc:picChg>
        <pc:picChg chg="add mod">
          <ac:chgData name="Xiulong Yang" userId="fce11e335c168500" providerId="LiveId" clId="{7FA41214-292D-4506-8284-6EE5495B0118}" dt="2021-01-16T04:21:26.406" v="1761" actId="1076"/>
          <ac:picMkLst>
            <pc:docMk/>
            <pc:sldMk cId="598013528" sldId="284"/>
            <ac:picMk id="6" creationId="{65B429CE-56BF-481F-ACCE-A5C151EA45DA}"/>
          </ac:picMkLst>
        </pc:picChg>
        <pc:picChg chg="add mod">
          <ac:chgData name="Xiulong Yang" userId="fce11e335c168500" providerId="LiveId" clId="{7FA41214-292D-4506-8284-6EE5495B0118}" dt="2021-01-16T04:21:58.392" v="1767" actId="1076"/>
          <ac:picMkLst>
            <pc:docMk/>
            <pc:sldMk cId="598013528" sldId="284"/>
            <ac:picMk id="8" creationId="{02E14F96-FD6B-45D5-B678-CB7470A3EF49}"/>
          </ac:picMkLst>
        </pc:picChg>
      </pc:sldChg>
      <pc:sldChg chg="addSp delSp modSp new del mod">
        <pc:chgData name="Xiulong Yang" userId="fce11e335c168500" providerId="LiveId" clId="{7FA41214-292D-4506-8284-6EE5495B0118}" dt="2021-01-16T04:26:54.725" v="1903" actId="47"/>
        <pc:sldMkLst>
          <pc:docMk/>
          <pc:sldMk cId="1614202242" sldId="285"/>
        </pc:sldMkLst>
        <pc:picChg chg="add del mod">
          <ac:chgData name="Xiulong Yang" userId="fce11e335c168500" providerId="LiveId" clId="{7FA41214-292D-4506-8284-6EE5495B0118}" dt="2021-01-16T04:26:27.745" v="1891" actId="21"/>
          <ac:picMkLst>
            <pc:docMk/>
            <pc:sldMk cId="1614202242" sldId="285"/>
            <ac:picMk id="4" creationId="{3D6F4887-E1F4-44EC-9AA2-E3881EE2793A}"/>
          </ac:picMkLst>
        </pc:picChg>
      </pc:sldChg>
      <pc:sldChg chg="addSp delSp modSp new mod">
        <pc:chgData name="Xiulong Yang" userId="fce11e335c168500" providerId="LiveId" clId="{7FA41214-292D-4506-8284-6EE5495B0118}" dt="2021-01-16T19:38:37.081" v="3630"/>
        <pc:sldMkLst>
          <pc:docMk/>
          <pc:sldMk cId="1765694963" sldId="285"/>
        </pc:sldMkLst>
        <pc:spChg chg="mod">
          <ac:chgData name="Xiulong Yang" userId="fce11e335c168500" providerId="LiveId" clId="{7FA41214-292D-4506-8284-6EE5495B0118}" dt="2021-01-16T16:03:37.107" v="1910"/>
          <ac:spMkLst>
            <pc:docMk/>
            <pc:sldMk cId="1765694963" sldId="285"/>
            <ac:spMk id="2" creationId="{456D68EC-992A-419F-BBE9-DF6893608B4A}"/>
          </ac:spMkLst>
        </pc:spChg>
        <pc:spChg chg="mod">
          <ac:chgData name="Xiulong Yang" userId="fce11e335c168500" providerId="LiveId" clId="{7FA41214-292D-4506-8284-6EE5495B0118}" dt="2021-01-16T19:38:37.081" v="3630"/>
          <ac:spMkLst>
            <pc:docMk/>
            <pc:sldMk cId="1765694963" sldId="285"/>
            <ac:spMk id="3" creationId="{E2251939-A7E8-49E3-80AD-BEE3A1BF0B6B}"/>
          </ac:spMkLst>
        </pc:spChg>
        <pc:picChg chg="add del mod">
          <ac:chgData name="Xiulong Yang" userId="fce11e335c168500" providerId="LiveId" clId="{7FA41214-292D-4506-8284-6EE5495B0118}" dt="2021-01-16T19:35:49.621" v="3540"/>
          <ac:picMkLst>
            <pc:docMk/>
            <pc:sldMk cId="1765694963" sldId="285"/>
            <ac:picMk id="4" creationId="{7C835D81-F32C-471D-B437-5B7BB4217FCA}"/>
          </ac:picMkLst>
        </pc:picChg>
      </pc:sldChg>
      <pc:sldChg chg="addSp modSp new mod ord">
        <pc:chgData name="Xiulong Yang" userId="fce11e335c168500" providerId="LiveId" clId="{7FA41214-292D-4506-8284-6EE5495B0118}" dt="2021-01-16T21:37:49.138" v="5698"/>
        <pc:sldMkLst>
          <pc:docMk/>
          <pc:sldMk cId="2896711358" sldId="286"/>
        </pc:sldMkLst>
        <pc:spChg chg="mod">
          <ac:chgData name="Xiulong Yang" userId="fce11e335c168500" providerId="LiveId" clId="{7FA41214-292D-4506-8284-6EE5495B0118}" dt="2021-01-16T16:04:13.674" v="1919"/>
          <ac:spMkLst>
            <pc:docMk/>
            <pc:sldMk cId="2896711358" sldId="286"/>
            <ac:spMk id="2" creationId="{1FBD8FCD-9D8F-4869-82D3-ECAA506FCA5C}"/>
          </ac:spMkLst>
        </pc:spChg>
        <pc:spChg chg="mod">
          <ac:chgData name="Xiulong Yang" userId="fce11e335c168500" providerId="LiveId" clId="{7FA41214-292D-4506-8284-6EE5495B0118}" dt="2021-01-16T21:37:49.138" v="5698"/>
          <ac:spMkLst>
            <pc:docMk/>
            <pc:sldMk cId="2896711358" sldId="286"/>
            <ac:spMk id="3" creationId="{DDA5E6EB-04C3-45BE-99BC-08158A3714F1}"/>
          </ac:spMkLst>
        </pc:spChg>
        <pc:picChg chg="add mod">
          <ac:chgData name="Xiulong Yang" userId="fce11e335c168500" providerId="LiveId" clId="{7FA41214-292D-4506-8284-6EE5495B0118}" dt="2021-01-16T21:33:48.056" v="5472" actId="14100"/>
          <ac:picMkLst>
            <pc:docMk/>
            <pc:sldMk cId="2896711358" sldId="286"/>
            <ac:picMk id="5" creationId="{1C8F7309-C5E1-4408-A18D-C5EA47786C42}"/>
          </ac:picMkLst>
        </pc:picChg>
        <pc:picChg chg="add mod">
          <ac:chgData name="Xiulong Yang" userId="fce11e335c168500" providerId="LiveId" clId="{7FA41214-292D-4506-8284-6EE5495B0118}" dt="2021-01-16T21:37:38.409" v="5692" actId="1076"/>
          <ac:picMkLst>
            <pc:docMk/>
            <pc:sldMk cId="2896711358" sldId="286"/>
            <ac:picMk id="6" creationId="{A05C6E96-9670-4C27-B732-43AA572DBE1B}"/>
          </ac:picMkLst>
        </pc:picChg>
      </pc:sldChg>
      <pc:sldChg chg="addSp delSp modSp new mod">
        <pc:chgData name="Xiulong Yang" userId="fce11e335c168500" providerId="LiveId" clId="{7FA41214-292D-4506-8284-6EE5495B0118}" dt="2021-01-16T20:25:52.344" v="4162"/>
        <pc:sldMkLst>
          <pc:docMk/>
          <pc:sldMk cId="736351359" sldId="287"/>
        </pc:sldMkLst>
        <pc:spChg chg="mod">
          <ac:chgData name="Xiulong Yang" userId="fce11e335c168500" providerId="LiveId" clId="{7FA41214-292D-4506-8284-6EE5495B0118}" dt="2021-01-16T16:34:37.838" v="2402"/>
          <ac:spMkLst>
            <pc:docMk/>
            <pc:sldMk cId="736351359" sldId="287"/>
            <ac:spMk id="2" creationId="{62EBFCDF-B8C5-4A44-9704-F0DF3624FCA3}"/>
          </ac:spMkLst>
        </pc:spChg>
        <pc:spChg chg="mod">
          <ac:chgData name="Xiulong Yang" userId="fce11e335c168500" providerId="LiveId" clId="{7FA41214-292D-4506-8284-6EE5495B0118}" dt="2021-01-16T20:25:52.344" v="4162"/>
          <ac:spMkLst>
            <pc:docMk/>
            <pc:sldMk cId="736351359" sldId="287"/>
            <ac:spMk id="3" creationId="{6DD6F6E8-7BFE-4BA9-9A7A-E8D9A2D32079}"/>
          </ac:spMkLst>
        </pc:spChg>
        <pc:picChg chg="add mod">
          <ac:chgData name="Xiulong Yang" userId="fce11e335c168500" providerId="LiveId" clId="{7FA41214-292D-4506-8284-6EE5495B0118}" dt="2021-01-16T16:35:20.030" v="2471" actId="14100"/>
          <ac:picMkLst>
            <pc:docMk/>
            <pc:sldMk cId="736351359" sldId="287"/>
            <ac:picMk id="5" creationId="{BB3366AC-CF0B-4391-91BB-729AB058FC85}"/>
          </ac:picMkLst>
        </pc:picChg>
        <pc:picChg chg="add del mod">
          <ac:chgData name="Xiulong Yang" userId="fce11e335c168500" providerId="LiveId" clId="{7FA41214-292D-4506-8284-6EE5495B0118}" dt="2021-01-16T16:35:36.223" v="2476" actId="478"/>
          <ac:picMkLst>
            <pc:docMk/>
            <pc:sldMk cId="736351359" sldId="287"/>
            <ac:picMk id="6" creationId="{5BF071BE-1F65-4A8B-B3EE-290BCDAE867F}"/>
          </ac:picMkLst>
        </pc:picChg>
        <pc:picChg chg="add mod">
          <ac:chgData name="Xiulong Yang" userId="fce11e335c168500" providerId="LiveId" clId="{7FA41214-292D-4506-8284-6EE5495B0118}" dt="2021-01-16T16:36:08.334" v="2487" actId="1076"/>
          <ac:picMkLst>
            <pc:docMk/>
            <pc:sldMk cId="736351359" sldId="287"/>
            <ac:picMk id="8" creationId="{6F5A6ED8-88CE-439D-B9C4-203218CB43BF}"/>
          </ac:picMkLst>
        </pc:picChg>
        <pc:picChg chg="add mod">
          <ac:chgData name="Xiulong Yang" userId="fce11e335c168500" providerId="LiveId" clId="{7FA41214-292D-4506-8284-6EE5495B0118}" dt="2021-01-16T16:36:54.902" v="2500" actId="1076"/>
          <ac:picMkLst>
            <pc:docMk/>
            <pc:sldMk cId="736351359" sldId="287"/>
            <ac:picMk id="9" creationId="{5EBAAF84-DB40-47C0-AA44-F20C2ACE2C4A}"/>
          </ac:picMkLst>
        </pc:picChg>
      </pc:sldChg>
      <pc:sldChg chg="addSp delSp modSp new mod">
        <pc:chgData name="Xiulong Yang" userId="fce11e335c168500" providerId="LiveId" clId="{7FA41214-292D-4506-8284-6EE5495B0118}" dt="2021-01-16T20:22:44.269" v="4012" actId="1076"/>
        <pc:sldMkLst>
          <pc:docMk/>
          <pc:sldMk cId="2884917617" sldId="288"/>
        </pc:sldMkLst>
        <pc:spChg chg="mod">
          <ac:chgData name="Xiulong Yang" userId="fce11e335c168500" providerId="LiveId" clId="{7FA41214-292D-4506-8284-6EE5495B0118}" dt="2021-01-16T16:32:27.897" v="2330"/>
          <ac:spMkLst>
            <pc:docMk/>
            <pc:sldMk cId="2884917617" sldId="288"/>
            <ac:spMk id="2" creationId="{DF0310CC-B247-4D07-A657-68F634143F30}"/>
          </ac:spMkLst>
        </pc:spChg>
        <pc:spChg chg="mod">
          <ac:chgData name="Xiulong Yang" userId="fce11e335c168500" providerId="LiveId" clId="{7FA41214-292D-4506-8284-6EE5495B0118}" dt="2021-01-16T20:22:39.265" v="4009"/>
          <ac:spMkLst>
            <pc:docMk/>
            <pc:sldMk cId="2884917617" sldId="288"/>
            <ac:spMk id="3" creationId="{DFE8E56A-27AF-431D-83B2-5C4EAC68FF94}"/>
          </ac:spMkLst>
        </pc:spChg>
        <pc:spChg chg="add mod">
          <ac:chgData name="Xiulong Yang" userId="fce11e335c168500" providerId="LiveId" clId="{7FA41214-292D-4506-8284-6EE5495B0118}" dt="2021-01-16T20:22:42.965" v="4011" actId="1076"/>
          <ac:spMkLst>
            <pc:docMk/>
            <pc:sldMk cId="2884917617" sldId="288"/>
            <ac:spMk id="8" creationId="{B579885D-E60D-4B48-86F2-26DD372A89F3}"/>
          </ac:spMkLst>
        </pc:spChg>
        <pc:picChg chg="add mod">
          <ac:chgData name="Xiulong Yang" userId="fce11e335c168500" providerId="LiveId" clId="{7FA41214-292D-4506-8284-6EE5495B0118}" dt="2021-01-16T20:22:32.715" v="3987" actId="1076"/>
          <ac:picMkLst>
            <pc:docMk/>
            <pc:sldMk cId="2884917617" sldId="288"/>
            <ac:picMk id="4" creationId="{A384754E-4E00-4E10-A7D7-2311B73444A6}"/>
          </ac:picMkLst>
        </pc:picChg>
        <pc:picChg chg="add del mod">
          <ac:chgData name="Xiulong Yang" userId="fce11e335c168500" providerId="LiveId" clId="{7FA41214-292D-4506-8284-6EE5495B0118}" dt="2021-01-16T20:22:31.343" v="3986" actId="478"/>
          <ac:picMkLst>
            <pc:docMk/>
            <pc:sldMk cId="2884917617" sldId="288"/>
            <ac:picMk id="5" creationId="{290FC5FA-C95D-429B-AAA7-E7AE7ECF9F72}"/>
          </ac:picMkLst>
        </pc:picChg>
        <pc:picChg chg="add mod">
          <ac:chgData name="Xiulong Yang" userId="fce11e335c168500" providerId="LiveId" clId="{7FA41214-292D-4506-8284-6EE5495B0118}" dt="2021-01-16T20:22:44.269" v="4012" actId="1076"/>
          <ac:picMkLst>
            <pc:docMk/>
            <pc:sldMk cId="2884917617" sldId="288"/>
            <ac:picMk id="7" creationId="{9BDE0ABA-CBF4-416A-BB5B-A3833BB5513F}"/>
          </ac:picMkLst>
        </pc:picChg>
        <pc:picChg chg="add mod">
          <ac:chgData name="Xiulong Yang" userId="fce11e335c168500" providerId="LiveId" clId="{7FA41214-292D-4506-8284-6EE5495B0118}" dt="2021-01-16T16:33:29.663" v="2349" actId="1076"/>
          <ac:picMkLst>
            <pc:docMk/>
            <pc:sldMk cId="2884917617" sldId="288"/>
            <ac:picMk id="9" creationId="{1B293B94-EABE-4EDA-9B42-77129AAAA930}"/>
          </ac:picMkLst>
        </pc:picChg>
        <pc:picChg chg="add del">
          <ac:chgData name="Xiulong Yang" userId="fce11e335c168500" providerId="LiveId" clId="{7FA41214-292D-4506-8284-6EE5495B0118}" dt="2021-01-16T16:35:53.728" v="2479" actId="22"/>
          <ac:picMkLst>
            <pc:docMk/>
            <pc:sldMk cId="2884917617" sldId="288"/>
            <ac:picMk id="11" creationId="{EE16CDCB-DBDC-4D30-998E-90C072816FC3}"/>
          </ac:picMkLst>
        </pc:picChg>
      </pc:sldChg>
      <pc:sldChg chg="addSp modSp new mod">
        <pc:chgData name="Xiulong Yang" userId="fce11e335c168500" providerId="LiveId" clId="{7FA41214-292D-4506-8284-6EE5495B0118}" dt="2021-01-16T20:21:54.362" v="3976" actId="20577"/>
        <pc:sldMkLst>
          <pc:docMk/>
          <pc:sldMk cId="3192739257" sldId="289"/>
        </pc:sldMkLst>
        <pc:spChg chg="mod">
          <ac:chgData name="Xiulong Yang" userId="fce11e335c168500" providerId="LiveId" clId="{7FA41214-292D-4506-8284-6EE5495B0118}" dt="2021-01-16T20:17:03.819" v="3711"/>
          <ac:spMkLst>
            <pc:docMk/>
            <pc:sldMk cId="3192739257" sldId="289"/>
            <ac:spMk id="2" creationId="{E706A8D1-9F42-4EF7-9781-E38678122B12}"/>
          </ac:spMkLst>
        </pc:spChg>
        <pc:spChg chg="mod">
          <ac:chgData name="Xiulong Yang" userId="fce11e335c168500" providerId="LiveId" clId="{7FA41214-292D-4506-8284-6EE5495B0118}" dt="2021-01-16T20:21:54.362" v="3976" actId="20577"/>
          <ac:spMkLst>
            <pc:docMk/>
            <pc:sldMk cId="3192739257" sldId="289"/>
            <ac:spMk id="3" creationId="{377D4F43-30DB-48BA-AB16-6BCBB0751F1C}"/>
          </ac:spMkLst>
        </pc:spChg>
        <pc:picChg chg="add mod">
          <ac:chgData name="Xiulong Yang" userId="fce11e335c168500" providerId="LiveId" clId="{7FA41214-292D-4506-8284-6EE5495B0118}" dt="2021-01-16T20:20:36.243" v="3900" actId="1076"/>
          <ac:picMkLst>
            <pc:docMk/>
            <pc:sldMk cId="3192739257" sldId="289"/>
            <ac:picMk id="4" creationId="{FA3D9B4A-6112-4E1B-A00A-1FC6D7EF2C7A}"/>
          </ac:picMkLst>
        </pc:picChg>
      </pc:sldChg>
      <pc:sldChg chg="modSp new mod ord">
        <pc:chgData name="Xiulong Yang" userId="fce11e335c168500" providerId="LiveId" clId="{7FA41214-292D-4506-8284-6EE5495B0118}" dt="2021-01-16T19:40:31.287" v="3690"/>
        <pc:sldMkLst>
          <pc:docMk/>
          <pc:sldMk cId="2537071838" sldId="290"/>
        </pc:sldMkLst>
        <pc:spChg chg="mod">
          <ac:chgData name="Xiulong Yang" userId="fce11e335c168500" providerId="LiveId" clId="{7FA41214-292D-4506-8284-6EE5495B0118}" dt="2021-01-16T19:27:47.823" v="3178"/>
          <ac:spMkLst>
            <pc:docMk/>
            <pc:sldMk cId="2537071838" sldId="290"/>
            <ac:spMk id="2" creationId="{02C81B9C-DDDE-476B-A92D-B6AAA70480EF}"/>
          </ac:spMkLst>
        </pc:spChg>
        <pc:spChg chg="mod">
          <ac:chgData name="Xiulong Yang" userId="fce11e335c168500" providerId="LiveId" clId="{7FA41214-292D-4506-8284-6EE5495B0118}" dt="2021-01-16T19:40:31.287" v="3690"/>
          <ac:spMkLst>
            <pc:docMk/>
            <pc:sldMk cId="2537071838" sldId="290"/>
            <ac:spMk id="3" creationId="{113AFDEC-2540-4D0D-9510-8474F0E736A0}"/>
          </ac:spMkLst>
        </pc:spChg>
      </pc:sldChg>
      <pc:sldChg chg="addSp modSp add mod">
        <pc:chgData name="Xiulong Yang" userId="fce11e335c168500" providerId="LiveId" clId="{7FA41214-292D-4506-8284-6EE5495B0118}" dt="2021-01-16T20:52:32.429" v="4627"/>
        <pc:sldMkLst>
          <pc:docMk/>
          <pc:sldMk cId="3916526476" sldId="291"/>
        </pc:sldMkLst>
        <pc:spChg chg="mod">
          <ac:chgData name="Xiulong Yang" userId="fce11e335c168500" providerId="LiveId" clId="{7FA41214-292D-4506-8284-6EE5495B0118}" dt="2021-01-16T20:52:32.429" v="4627"/>
          <ac:spMkLst>
            <pc:docMk/>
            <pc:sldMk cId="3916526476" sldId="291"/>
            <ac:spMk id="3" creationId="{C23AD163-EC97-4C61-86C5-5585CEA767C1}"/>
          </ac:spMkLst>
        </pc:spChg>
        <pc:picChg chg="add mod">
          <ac:chgData name="Xiulong Yang" userId="fce11e335c168500" providerId="LiveId" clId="{7FA41214-292D-4506-8284-6EE5495B0118}" dt="2021-01-16T20:50:55.261" v="4522" actId="1076"/>
          <ac:picMkLst>
            <pc:docMk/>
            <pc:sldMk cId="3916526476" sldId="291"/>
            <ac:picMk id="6" creationId="{F4C187B3-68A9-4BFE-9CE7-54DC01F1CD0E}"/>
          </ac:picMkLst>
        </pc:picChg>
        <pc:picChg chg="mod">
          <ac:chgData name="Xiulong Yang" userId="fce11e335c168500" providerId="LiveId" clId="{7FA41214-292D-4506-8284-6EE5495B0118}" dt="2021-01-16T20:50:56.107" v="4523" actId="1076"/>
          <ac:picMkLst>
            <pc:docMk/>
            <pc:sldMk cId="3916526476" sldId="291"/>
            <ac:picMk id="7" creationId="{B8AFB1DD-3C4B-4F1C-BCB3-04171368A0AC}"/>
          </ac:picMkLst>
        </pc:picChg>
      </pc:sldChg>
      <pc:sldChg chg="addSp delSp modSp add mod ord modAnim">
        <pc:chgData name="Xiulong Yang" userId="fce11e335c168500" providerId="LiveId" clId="{7FA41214-292D-4506-8284-6EE5495B0118}" dt="2021-01-16T21:07:14.590" v="4840"/>
        <pc:sldMkLst>
          <pc:docMk/>
          <pc:sldMk cId="2608557756" sldId="292"/>
        </pc:sldMkLst>
        <pc:spChg chg="mod">
          <ac:chgData name="Xiulong Yang" userId="fce11e335c168500" providerId="LiveId" clId="{7FA41214-292D-4506-8284-6EE5495B0118}" dt="2021-01-16T21:06:36.404" v="4836"/>
          <ac:spMkLst>
            <pc:docMk/>
            <pc:sldMk cId="2608557756" sldId="292"/>
            <ac:spMk id="3" creationId="{FA87F50D-8745-428D-8487-CDAA2489DC37}"/>
          </ac:spMkLst>
        </pc:spChg>
        <pc:picChg chg="mod">
          <ac:chgData name="Xiulong Yang" userId="fce11e335c168500" providerId="LiveId" clId="{7FA41214-292D-4506-8284-6EE5495B0118}" dt="2021-01-16T21:01:47.644" v="4777" actId="1076"/>
          <ac:picMkLst>
            <pc:docMk/>
            <pc:sldMk cId="2608557756" sldId="292"/>
            <ac:picMk id="5" creationId="{7E4FAE78-390E-4A1B-87A8-78666DDA980E}"/>
          </ac:picMkLst>
        </pc:picChg>
        <pc:picChg chg="del">
          <ac:chgData name="Xiulong Yang" userId="fce11e335c168500" providerId="LiveId" clId="{7FA41214-292D-4506-8284-6EE5495B0118}" dt="2021-01-16T21:00:51.150" v="4757" actId="478"/>
          <ac:picMkLst>
            <pc:docMk/>
            <pc:sldMk cId="2608557756" sldId="292"/>
            <ac:picMk id="6" creationId="{A5D1BC6F-BFFD-4DCF-AC71-D2611755902B}"/>
          </ac:picMkLst>
        </pc:picChg>
        <pc:picChg chg="add mod">
          <ac:chgData name="Xiulong Yang" userId="fce11e335c168500" providerId="LiveId" clId="{7FA41214-292D-4506-8284-6EE5495B0118}" dt="2021-01-16T21:07:08.922" v="4839" actId="1076"/>
          <ac:picMkLst>
            <pc:docMk/>
            <pc:sldMk cId="2608557756" sldId="292"/>
            <ac:picMk id="8" creationId="{FC851172-7045-46FB-A898-739E053E2291}"/>
          </ac:picMkLst>
        </pc:picChg>
      </pc:sldChg>
      <pc:sldChg chg="addSp modSp new mod">
        <pc:chgData name="Xiulong Yang" userId="fce11e335c168500" providerId="LiveId" clId="{7FA41214-292D-4506-8284-6EE5495B0118}" dt="2021-01-16T21:22:04.985" v="5083" actId="1076"/>
        <pc:sldMkLst>
          <pc:docMk/>
          <pc:sldMk cId="3272137242" sldId="293"/>
        </pc:sldMkLst>
        <pc:spChg chg="mod">
          <ac:chgData name="Xiulong Yang" userId="fce11e335c168500" providerId="LiveId" clId="{7FA41214-292D-4506-8284-6EE5495B0118}" dt="2021-01-16T21:14:10.463" v="4973" actId="20577"/>
          <ac:spMkLst>
            <pc:docMk/>
            <pc:sldMk cId="3272137242" sldId="293"/>
            <ac:spMk id="2" creationId="{D09F00AE-9211-43F9-840E-8531FAC23864}"/>
          </ac:spMkLst>
        </pc:spChg>
        <pc:spChg chg="mod">
          <ac:chgData name="Xiulong Yang" userId="fce11e335c168500" providerId="LiveId" clId="{7FA41214-292D-4506-8284-6EE5495B0118}" dt="2021-01-16T21:22:00.933" v="5080" actId="20577"/>
          <ac:spMkLst>
            <pc:docMk/>
            <pc:sldMk cId="3272137242" sldId="293"/>
            <ac:spMk id="3" creationId="{D82BCD51-EA9F-425C-89E3-CAA8335698D7}"/>
          </ac:spMkLst>
        </pc:spChg>
        <pc:picChg chg="add mod">
          <ac:chgData name="Xiulong Yang" userId="fce11e335c168500" providerId="LiveId" clId="{7FA41214-292D-4506-8284-6EE5495B0118}" dt="2021-01-16T21:14:14.658" v="4975" actId="1076"/>
          <ac:picMkLst>
            <pc:docMk/>
            <pc:sldMk cId="3272137242" sldId="293"/>
            <ac:picMk id="4" creationId="{0CF391E5-CCEB-460B-B074-D96DA55D18E3}"/>
          </ac:picMkLst>
        </pc:picChg>
        <pc:picChg chg="add mod">
          <ac:chgData name="Xiulong Yang" userId="fce11e335c168500" providerId="LiveId" clId="{7FA41214-292D-4506-8284-6EE5495B0118}" dt="2021-01-16T21:17:32.234" v="5003" actId="1076"/>
          <ac:picMkLst>
            <pc:docMk/>
            <pc:sldMk cId="3272137242" sldId="293"/>
            <ac:picMk id="6" creationId="{4E8CE403-501F-478E-91F9-2104D0F41AE9}"/>
          </ac:picMkLst>
        </pc:picChg>
        <pc:picChg chg="add mod">
          <ac:chgData name="Xiulong Yang" userId="fce11e335c168500" providerId="LiveId" clId="{7FA41214-292D-4506-8284-6EE5495B0118}" dt="2021-01-16T21:22:04.985" v="5083" actId="1076"/>
          <ac:picMkLst>
            <pc:docMk/>
            <pc:sldMk cId="3272137242" sldId="293"/>
            <ac:picMk id="8" creationId="{E7EE23DD-B9DF-413F-B851-2B46973E238E}"/>
          </ac:picMkLst>
        </pc:picChg>
      </pc:sldChg>
      <pc:sldChg chg="addSp delSp modSp add mod">
        <pc:chgData name="Xiulong Yang" userId="fce11e335c168500" providerId="LiveId" clId="{7FA41214-292D-4506-8284-6EE5495B0118}" dt="2021-01-16T21:25:55.851" v="5163"/>
        <pc:sldMkLst>
          <pc:docMk/>
          <pc:sldMk cId="203428999" sldId="294"/>
        </pc:sldMkLst>
        <pc:spChg chg="mod">
          <ac:chgData name="Xiulong Yang" userId="fce11e335c168500" providerId="LiveId" clId="{7FA41214-292D-4506-8284-6EE5495B0118}" dt="2021-01-16T21:25:55.851" v="5163"/>
          <ac:spMkLst>
            <pc:docMk/>
            <pc:sldMk cId="203428999" sldId="294"/>
            <ac:spMk id="3" creationId="{01349A6B-F452-4614-9139-8E589CB1B8E9}"/>
          </ac:spMkLst>
        </pc:spChg>
        <pc:picChg chg="mod">
          <ac:chgData name="Xiulong Yang" userId="fce11e335c168500" providerId="LiveId" clId="{7FA41214-292D-4506-8284-6EE5495B0118}" dt="2021-01-16T21:24:13.962" v="5138" actId="1076"/>
          <ac:picMkLst>
            <pc:docMk/>
            <pc:sldMk cId="203428999" sldId="294"/>
            <ac:picMk id="5" creationId="{FEB7E161-C55E-42A3-99C0-A3448DCB0F99}"/>
          </ac:picMkLst>
        </pc:picChg>
        <pc:picChg chg="mod">
          <ac:chgData name="Xiulong Yang" userId="fce11e335c168500" providerId="LiveId" clId="{7FA41214-292D-4506-8284-6EE5495B0118}" dt="2021-01-16T21:24:17.265" v="5140" actId="1076"/>
          <ac:picMkLst>
            <pc:docMk/>
            <pc:sldMk cId="203428999" sldId="294"/>
            <ac:picMk id="6" creationId="{E1EE07C2-CA99-47C3-A931-BBDFB54A5FF0}"/>
          </ac:picMkLst>
        </pc:picChg>
        <pc:picChg chg="del">
          <ac:chgData name="Xiulong Yang" userId="fce11e335c168500" providerId="LiveId" clId="{7FA41214-292D-4506-8284-6EE5495B0118}" dt="2021-01-16T21:24:07.212" v="5134" actId="478"/>
          <ac:picMkLst>
            <pc:docMk/>
            <pc:sldMk cId="203428999" sldId="294"/>
            <ac:picMk id="7" creationId="{05B50F23-2C24-4EBA-8AD0-1DFA4996BE01}"/>
          </ac:picMkLst>
        </pc:picChg>
        <pc:picChg chg="add mod">
          <ac:chgData name="Xiulong Yang" userId="fce11e335c168500" providerId="LiveId" clId="{7FA41214-292D-4506-8284-6EE5495B0118}" dt="2021-01-16T21:24:25.817" v="5148" actId="1076"/>
          <ac:picMkLst>
            <pc:docMk/>
            <pc:sldMk cId="203428999" sldId="294"/>
            <ac:picMk id="8" creationId="{78541E63-A547-49BA-ABE5-82A26BCFAE67}"/>
          </ac:picMkLst>
        </pc:picChg>
      </pc:sldChg>
      <pc:sldChg chg="addSp delSp modSp add mod">
        <pc:chgData name="Xiulong Yang" userId="fce11e335c168500" providerId="LiveId" clId="{7FA41214-292D-4506-8284-6EE5495B0118}" dt="2021-01-16T21:28:35.980" v="5328"/>
        <pc:sldMkLst>
          <pc:docMk/>
          <pc:sldMk cId="1882670375" sldId="295"/>
        </pc:sldMkLst>
        <pc:spChg chg="mod">
          <ac:chgData name="Xiulong Yang" userId="fce11e335c168500" providerId="LiveId" clId="{7FA41214-292D-4506-8284-6EE5495B0118}" dt="2021-01-16T21:28:35.980" v="5328"/>
          <ac:spMkLst>
            <pc:docMk/>
            <pc:sldMk cId="1882670375" sldId="295"/>
            <ac:spMk id="3" creationId="{01349A6B-F452-4614-9139-8E589CB1B8E9}"/>
          </ac:spMkLst>
        </pc:spChg>
        <pc:picChg chg="del">
          <ac:chgData name="Xiulong Yang" userId="fce11e335c168500" providerId="LiveId" clId="{7FA41214-292D-4506-8284-6EE5495B0118}" dt="2021-01-16T21:26:11.106" v="5170" actId="478"/>
          <ac:picMkLst>
            <pc:docMk/>
            <pc:sldMk cId="1882670375" sldId="295"/>
            <ac:picMk id="5" creationId="{FEB7E161-C55E-42A3-99C0-A3448DCB0F99}"/>
          </ac:picMkLst>
        </pc:picChg>
        <pc:picChg chg="del">
          <ac:chgData name="Xiulong Yang" userId="fce11e335c168500" providerId="LiveId" clId="{7FA41214-292D-4506-8284-6EE5495B0118}" dt="2021-01-16T21:26:07.947" v="5168" actId="478"/>
          <ac:picMkLst>
            <pc:docMk/>
            <pc:sldMk cId="1882670375" sldId="295"/>
            <ac:picMk id="6" creationId="{E1EE07C2-CA99-47C3-A931-BBDFB54A5FF0}"/>
          </ac:picMkLst>
        </pc:picChg>
        <pc:picChg chg="add mod">
          <ac:chgData name="Xiulong Yang" userId="fce11e335c168500" providerId="LiveId" clId="{7FA41214-292D-4506-8284-6EE5495B0118}" dt="2021-01-16T21:27:26.165" v="5248" actId="1076"/>
          <ac:picMkLst>
            <pc:docMk/>
            <pc:sldMk cId="1882670375" sldId="295"/>
            <ac:picMk id="7" creationId="{C4ADA11F-D5EB-433C-AA72-99A0418ED4E7}"/>
          </ac:picMkLst>
        </pc:picChg>
        <pc:picChg chg="mod">
          <ac:chgData name="Xiulong Yang" userId="fce11e335c168500" providerId="LiveId" clId="{7FA41214-292D-4506-8284-6EE5495B0118}" dt="2021-01-16T21:26:17.815" v="5174" actId="1076"/>
          <ac:picMkLst>
            <pc:docMk/>
            <pc:sldMk cId="1882670375" sldId="295"/>
            <ac:picMk id="8" creationId="{78541E63-A547-49BA-ABE5-82A26BCFAE67}"/>
          </ac:picMkLst>
        </pc:picChg>
      </pc:sldChg>
      <pc:sldChg chg="addSp modSp new mod">
        <pc:chgData name="Xiulong Yang" userId="fce11e335c168500" providerId="LiveId" clId="{7FA41214-292D-4506-8284-6EE5495B0118}" dt="2021-01-16T21:31:09.372" v="5347" actId="20577"/>
        <pc:sldMkLst>
          <pc:docMk/>
          <pc:sldMk cId="2361693821" sldId="296"/>
        </pc:sldMkLst>
        <pc:spChg chg="mod">
          <ac:chgData name="Xiulong Yang" userId="fce11e335c168500" providerId="LiveId" clId="{7FA41214-292D-4506-8284-6EE5495B0118}" dt="2021-01-16T21:30:04.053" v="5342"/>
          <ac:spMkLst>
            <pc:docMk/>
            <pc:sldMk cId="2361693821" sldId="296"/>
            <ac:spMk id="2" creationId="{DC17A5B3-9697-4F37-BF03-2CE36AFB7449}"/>
          </ac:spMkLst>
        </pc:spChg>
        <pc:spChg chg="mod">
          <ac:chgData name="Xiulong Yang" userId="fce11e335c168500" providerId="LiveId" clId="{7FA41214-292D-4506-8284-6EE5495B0118}" dt="2021-01-16T21:31:09.372" v="5347" actId="20577"/>
          <ac:spMkLst>
            <pc:docMk/>
            <pc:sldMk cId="2361693821" sldId="296"/>
            <ac:spMk id="3" creationId="{96E2616E-4404-4E17-8820-AA23F07752C0}"/>
          </ac:spMkLst>
        </pc:spChg>
        <pc:picChg chg="add mod">
          <ac:chgData name="Xiulong Yang" userId="fce11e335c168500" providerId="LiveId" clId="{7FA41214-292D-4506-8284-6EE5495B0118}" dt="2021-01-16T21:29:55.338" v="5336" actId="1076"/>
          <ac:picMkLst>
            <pc:docMk/>
            <pc:sldMk cId="2361693821" sldId="296"/>
            <ac:picMk id="5" creationId="{AFD93071-B310-43CD-8DA4-2BA7984B5EEB}"/>
          </ac:picMkLst>
        </pc:picChg>
        <pc:picChg chg="add mod">
          <ac:chgData name="Xiulong Yang" userId="fce11e335c168500" providerId="LiveId" clId="{7FA41214-292D-4506-8284-6EE5495B0118}" dt="2021-01-16T21:30:57.601" v="5346" actId="1076"/>
          <ac:picMkLst>
            <pc:docMk/>
            <pc:sldMk cId="2361693821" sldId="296"/>
            <ac:picMk id="7" creationId="{C82E27EC-F153-4811-9AED-CEBAD2C6A0E0}"/>
          </ac:picMkLst>
        </pc:picChg>
      </pc:sldChg>
    </pc:docChg>
  </pc:docChgLst>
  <pc:docChgLst>
    <pc:chgData name="Xiulong Yang" userId="fce11e335c168500" providerId="LiveId" clId="{EF5D2ABC-5088-44E1-8A89-15817D60EB83}"/>
    <pc:docChg chg="undo custSel addSld delSld modSld">
      <pc:chgData name="Xiulong Yang" userId="fce11e335c168500" providerId="LiveId" clId="{EF5D2ABC-5088-44E1-8A89-15817D60EB83}" dt="2020-11-19T21:50:02.787" v="862" actId="1076"/>
      <pc:docMkLst>
        <pc:docMk/>
      </pc:docMkLst>
      <pc:sldChg chg="modSp new mod">
        <pc:chgData name="Xiulong Yang" userId="fce11e335c168500" providerId="LiveId" clId="{EF5D2ABC-5088-44E1-8A89-15817D60EB83}" dt="2020-11-19T17:09:15.815" v="225"/>
        <pc:sldMkLst>
          <pc:docMk/>
          <pc:sldMk cId="4227712756" sldId="257"/>
        </pc:sldMkLst>
        <pc:spChg chg="mod">
          <ac:chgData name="Xiulong Yang" userId="fce11e335c168500" providerId="LiveId" clId="{EF5D2ABC-5088-44E1-8A89-15817D60EB83}" dt="2020-11-19T17:06:02.036" v="16"/>
          <ac:spMkLst>
            <pc:docMk/>
            <pc:sldMk cId="4227712756" sldId="257"/>
            <ac:spMk id="2" creationId="{C7FA558E-B9C1-4DBF-BA97-B52CCC5647A4}"/>
          </ac:spMkLst>
        </pc:spChg>
        <pc:spChg chg="mod">
          <ac:chgData name="Xiulong Yang" userId="fce11e335c168500" providerId="LiveId" clId="{EF5D2ABC-5088-44E1-8A89-15817D60EB83}" dt="2020-11-19T17:09:15.815" v="225"/>
          <ac:spMkLst>
            <pc:docMk/>
            <pc:sldMk cId="4227712756" sldId="257"/>
            <ac:spMk id="3" creationId="{E2B9CDF2-49D5-4B9A-8337-E32724E6416E}"/>
          </ac:spMkLst>
        </pc:spChg>
      </pc:sldChg>
      <pc:sldChg chg="modSp new mod">
        <pc:chgData name="Xiulong Yang" userId="fce11e335c168500" providerId="LiveId" clId="{EF5D2ABC-5088-44E1-8A89-15817D60EB83}" dt="2020-11-19T20:39:46.757" v="483"/>
        <pc:sldMkLst>
          <pc:docMk/>
          <pc:sldMk cId="3004559206" sldId="258"/>
        </pc:sldMkLst>
        <pc:spChg chg="mod">
          <ac:chgData name="Xiulong Yang" userId="fce11e335c168500" providerId="LiveId" clId="{EF5D2ABC-5088-44E1-8A89-15817D60EB83}" dt="2020-11-19T17:09:58.593" v="243"/>
          <ac:spMkLst>
            <pc:docMk/>
            <pc:sldMk cId="3004559206" sldId="258"/>
            <ac:spMk id="2" creationId="{815452C2-C792-4300-A14F-0649DD706730}"/>
          </ac:spMkLst>
        </pc:spChg>
        <pc:spChg chg="mod">
          <ac:chgData name="Xiulong Yang" userId="fce11e335c168500" providerId="LiveId" clId="{EF5D2ABC-5088-44E1-8A89-15817D60EB83}" dt="2020-11-19T20:39:46.757" v="483"/>
          <ac:spMkLst>
            <pc:docMk/>
            <pc:sldMk cId="3004559206" sldId="258"/>
            <ac:spMk id="3" creationId="{CE0975FC-CF42-4A7A-BB4C-67E04A6CEB23}"/>
          </ac:spMkLst>
        </pc:spChg>
      </pc:sldChg>
      <pc:sldChg chg="addSp modSp new mod">
        <pc:chgData name="Xiulong Yang" userId="fce11e335c168500" providerId="LiveId" clId="{EF5D2ABC-5088-44E1-8A89-15817D60EB83}" dt="2020-11-19T17:09:32.698" v="241"/>
        <pc:sldMkLst>
          <pc:docMk/>
          <pc:sldMk cId="2605079335" sldId="259"/>
        </pc:sldMkLst>
        <pc:spChg chg="add mod">
          <ac:chgData name="Xiulong Yang" userId="fce11e335c168500" providerId="LiveId" clId="{EF5D2ABC-5088-44E1-8A89-15817D60EB83}" dt="2020-11-19T17:09:32.698" v="241"/>
          <ac:spMkLst>
            <pc:docMk/>
            <pc:sldMk cId="2605079335" sldId="259"/>
            <ac:spMk id="4" creationId="{41125F14-4F5E-495E-A7B5-C7C4B098A2B3}"/>
          </ac:spMkLst>
        </pc:spChg>
      </pc:sldChg>
      <pc:sldChg chg="addSp delSp modSp new mod">
        <pc:chgData name="Xiulong Yang" userId="fce11e335c168500" providerId="LiveId" clId="{EF5D2ABC-5088-44E1-8A89-15817D60EB83}" dt="2020-11-19T20:43:56.643" v="546" actId="21"/>
        <pc:sldMkLst>
          <pc:docMk/>
          <pc:sldMk cId="3561815750" sldId="260"/>
        </pc:sldMkLst>
        <pc:spChg chg="mod">
          <ac:chgData name="Xiulong Yang" userId="fce11e335c168500" providerId="LiveId" clId="{EF5D2ABC-5088-44E1-8A89-15817D60EB83}" dt="2020-11-19T20:41:13.894" v="489"/>
          <ac:spMkLst>
            <pc:docMk/>
            <pc:sldMk cId="3561815750" sldId="260"/>
            <ac:spMk id="2" creationId="{698170B6-70D5-4C5A-931E-9BBCF4058BFC}"/>
          </ac:spMkLst>
        </pc:spChg>
        <pc:spChg chg="mod">
          <ac:chgData name="Xiulong Yang" userId="fce11e335c168500" providerId="LiveId" clId="{EF5D2ABC-5088-44E1-8A89-15817D60EB83}" dt="2020-11-19T20:42:36.821" v="536" actId="20577"/>
          <ac:spMkLst>
            <pc:docMk/>
            <pc:sldMk cId="3561815750" sldId="260"/>
            <ac:spMk id="3" creationId="{F1D5DF9E-F385-4EF6-B4A7-97CC32D26A70}"/>
          </ac:spMkLst>
        </pc:spChg>
        <pc:picChg chg="add mod">
          <ac:chgData name="Xiulong Yang" userId="fce11e335c168500" providerId="LiveId" clId="{EF5D2ABC-5088-44E1-8A89-15817D60EB83}" dt="2020-11-19T20:41:29.504" v="492" actId="1076"/>
          <ac:picMkLst>
            <pc:docMk/>
            <pc:sldMk cId="3561815750" sldId="260"/>
            <ac:picMk id="5" creationId="{5A397066-D94D-4093-BB11-09EF25370314}"/>
          </ac:picMkLst>
        </pc:picChg>
        <pc:picChg chg="add mod">
          <ac:chgData name="Xiulong Yang" userId="fce11e335c168500" providerId="LiveId" clId="{EF5D2ABC-5088-44E1-8A89-15817D60EB83}" dt="2020-11-19T20:42:10.809" v="503" actId="1076"/>
          <ac:picMkLst>
            <pc:docMk/>
            <pc:sldMk cId="3561815750" sldId="260"/>
            <ac:picMk id="7" creationId="{21AF1196-301F-4775-A021-2736F3F7645B}"/>
          </ac:picMkLst>
        </pc:picChg>
        <pc:picChg chg="add del mod">
          <ac:chgData name="Xiulong Yang" userId="fce11e335c168500" providerId="LiveId" clId="{EF5D2ABC-5088-44E1-8A89-15817D60EB83}" dt="2020-11-19T20:43:56.643" v="546" actId="21"/>
          <ac:picMkLst>
            <pc:docMk/>
            <pc:sldMk cId="3561815750" sldId="260"/>
            <ac:picMk id="9" creationId="{178D35CE-FC4C-4D15-9ABC-832936DF7EA4}"/>
          </ac:picMkLst>
        </pc:picChg>
      </pc:sldChg>
      <pc:sldChg chg="modSp new del mod">
        <pc:chgData name="Xiulong Yang" userId="fce11e335c168500" providerId="LiveId" clId="{EF5D2ABC-5088-44E1-8A89-15817D60EB83}" dt="2020-11-19T17:19:54.192" v="431" actId="47"/>
        <pc:sldMkLst>
          <pc:docMk/>
          <pc:sldMk cId="3882455808" sldId="260"/>
        </pc:sldMkLst>
        <pc:spChg chg="mod">
          <ac:chgData name="Xiulong Yang" userId="fce11e335c168500" providerId="LiveId" clId="{EF5D2ABC-5088-44E1-8A89-15817D60EB83}" dt="2020-11-19T17:18:41.466" v="374"/>
          <ac:spMkLst>
            <pc:docMk/>
            <pc:sldMk cId="3882455808" sldId="260"/>
            <ac:spMk id="2" creationId="{78D8ED3A-5A14-465B-93E8-E0BC43F8CA8E}"/>
          </ac:spMkLst>
        </pc:spChg>
        <pc:spChg chg="mod">
          <ac:chgData name="Xiulong Yang" userId="fce11e335c168500" providerId="LiveId" clId="{EF5D2ABC-5088-44E1-8A89-15817D60EB83}" dt="2020-11-19T17:19:50.441" v="430"/>
          <ac:spMkLst>
            <pc:docMk/>
            <pc:sldMk cId="3882455808" sldId="260"/>
            <ac:spMk id="3" creationId="{ECD2FCF1-39A5-4779-AAEA-5BDF3400C6C9}"/>
          </ac:spMkLst>
        </pc:spChg>
      </pc:sldChg>
      <pc:sldChg chg="addSp delSp modSp new mod">
        <pc:chgData name="Xiulong Yang" userId="fce11e335c168500" providerId="LiveId" clId="{EF5D2ABC-5088-44E1-8A89-15817D60EB83}" dt="2020-11-19T20:51:19.582" v="718" actId="1076"/>
        <pc:sldMkLst>
          <pc:docMk/>
          <pc:sldMk cId="2034987320" sldId="261"/>
        </pc:sldMkLst>
        <pc:spChg chg="mod">
          <ac:chgData name="Xiulong Yang" userId="fce11e335c168500" providerId="LiveId" clId="{EF5D2ABC-5088-44E1-8A89-15817D60EB83}" dt="2020-11-19T20:41:57.983" v="501"/>
          <ac:spMkLst>
            <pc:docMk/>
            <pc:sldMk cId="2034987320" sldId="261"/>
            <ac:spMk id="2" creationId="{3649ADC4-CE3D-49AC-861B-B9D79493FFE3}"/>
          </ac:spMkLst>
        </pc:spChg>
        <pc:spChg chg="mod">
          <ac:chgData name="Xiulong Yang" userId="fce11e335c168500" providerId="LiveId" clId="{EF5D2ABC-5088-44E1-8A89-15817D60EB83}" dt="2020-11-19T20:51:02.634" v="712" actId="20577"/>
          <ac:spMkLst>
            <pc:docMk/>
            <pc:sldMk cId="2034987320" sldId="261"/>
            <ac:spMk id="3" creationId="{531DA79A-DCCF-445B-AB5C-41967C1F463D}"/>
          </ac:spMkLst>
        </pc:spChg>
        <pc:picChg chg="add mod">
          <ac:chgData name="Xiulong Yang" userId="fce11e335c168500" providerId="LiveId" clId="{EF5D2ABC-5088-44E1-8A89-15817D60EB83}" dt="2020-11-19T20:45:07.072" v="592" actId="1076"/>
          <ac:picMkLst>
            <pc:docMk/>
            <pc:sldMk cId="2034987320" sldId="261"/>
            <ac:picMk id="4" creationId="{D0A13B2D-7084-4326-80A9-19113D2978DF}"/>
          </ac:picMkLst>
        </pc:picChg>
        <pc:picChg chg="add mod">
          <ac:chgData name="Xiulong Yang" userId="fce11e335c168500" providerId="LiveId" clId="{EF5D2ABC-5088-44E1-8A89-15817D60EB83}" dt="2020-11-19T20:47:13.296" v="615" actId="1076"/>
          <ac:picMkLst>
            <pc:docMk/>
            <pc:sldMk cId="2034987320" sldId="261"/>
            <ac:picMk id="6" creationId="{85C50425-3F38-4FCD-A810-7EDA0981342A}"/>
          </ac:picMkLst>
        </pc:picChg>
        <pc:picChg chg="add del mod">
          <ac:chgData name="Xiulong Yang" userId="fce11e335c168500" providerId="LiveId" clId="{EF5D2ABC-5088-44E1-8A89-15817D60EB83}" dt="2020-11-19T20:51:19.582" v="718" actId="1076"/>
          <ac:picMkLst>
            <pc:docMk/>
            <pc:sldMk cId="2034987320" sldId="261"/>
            <ac:picMk id="8" creationId="{D082F42D-9AC7-4D0F-98DA-23F4ECA59A01}"/>
          </ac:picMkLst>
        </pc:picChg>
      </pc:sldChg>
      <pc:sldChg chg="addSp modSp new mod">
        <pc:chgData name="Xiulong Yang" userId="fce11e335c168500" providerId="LiveId" clId="{EF5D2ABC-5088-44E1-8A89-15817D60EB83}" dt="2020-11-19T21:05:56.936" v="765"/>
        <pc:sldMkLst>
          <pc:docMk/>
          <pc:sldMk cId="828367593" sldId="262"/>
        </pc:sldMkLst>
        <pc:spChg chg="mod">
          <ac:chgData name="Xiulong Yang" userId="fce11e335c168500" providerId="LiveId" clId="{EF5D2ABC-5088-44E1-8A89-15817D60EB83}" dt="2020-11-19T20:52:21.343" v="729"/>
          <ac:spMkLst>
            <pc:docMk/>
            <pc:sldMk cId="828367593" sldId="262"/>
            <ac:spMk id="2" creationId="{805CA189-6856-47F7-BFB5-32281C7D6852}"/>
          </ac:spMkLst>
        </pc:spChg>
        <pc:spChg chg="mod">
          <ac:chgData name="Xiulong Yang" userId="fce11e335c168500" providerId="LiveId" clId="{EF5D2ABC-5088-44E1-8A89-15817D60EB83}" dt="2020-11-19T21:05:56.936" v="765"/>
          <ac:spMkLst>
            <pc:docMk/>
            <pc:sldMk cId="828367593" sldId="262"/>
            <ac:spMk id="3" creationId="{14809DBC-D60A-4F44-A26B-54DEC7FD9368}"/>
          </ac:spMkLst>
        </pc:spChg>
        <pc:picChg chg="add mod">
          <ac:chgData name="Xiulong Yang" userId="fce11e335c168500" providerId="LiveId" clId="{EF5D2ABC-5088-44E1-8A89-15817D60EB83}" dt="2020-11-19T20:52:41.982" v="741" actId="1076"/>
          <ac:picMkLst>
            <pc:docMk/>
            <pc:sldMk cId="828367593" sldId="262"/>
            <ac:picMk id="5" creationId="{08F6AE3D-6F10-4D7A-ACC4-09A9B04151A6}"/>
          </ac:picMkLst>
        </pc:picChg>
        <pc:picChg chg="add mod">
          <ac:chgData name="Xiulong Yang" userId="fce11e335c168500" providerId="LiveId" clId="{EF5D2ABC-5088-44E1-8A89-15817D60EB83}" dt="2020-11-19T21:05:49.128" v="753" actId="1076"/>
          <ac:picMkLst>
            <pc:docMk/>
            <pc:sldMk cId="828367593" sldId="262"/>
            <ac:picMk id="7" creationId="{0D9D5E01-DBCE-4D6D-8C7B-89BA6A6E6019}"/>
          </ac:picMkLst>
        </pc:picChg>
        <pc:picChg chg="add mod">
          <ac:chgData name="Xiulong Yang" userId="fce11e335c168500" providerId="LiveId" clId="{EF5D2ABC-5088-44E1-8A89-15817D60EB83}" dt="2020-11-19T21:05:19.137" v="747" actId="1076"/>
          <ac:picMkLst>
            <pc:docMk/>
            <pc:sldMk cId="828367593" sldId="262"/>
            <ac:picMk id="8" creationId="{721BE7EF-B83D-42CD-9652-4DC1A77F9AF2}"/>
          </ac:picMkLst>
        </pc:picChg>
      </pc:sldChg>
      <pc:sldChg chg="addSp modSp new mod">
        <pc:chgData name="Xiulong Yang" userId="fce11e335c168500" providerId="LiveId" clId="{EF5D2ABC-5088-44E1-8A89-15817D60EB83}" dt="2020-11-19T21:10:12.481" v="786"/>
        <pc:sldMkLst>
          <pc:docMk/>
          <pc:sldMk cId="2183965050" sldId="263"/>
        </pc:sldMkLst>
        <pc:spChg chg="mod">
          <ac:chgData name="Xiulong Yang" userId="fce11e335c168500" providerId="LiveId" clId="{EF5D2ABC-5088-44E1-8A89-15817D60EB83}" dt="2020-11-19T21:08:38.822" v="770"/>
          <ac:spMkLst>
            <pc:docMk/>
            <pc:sldMk cId="2183965050" sldId="263"/>
            <ac:spMk id="2" creationId="{8183CCFA-CF72-4D7F-A685-7A1144458708}"/>
          </ac:spMkLst>
        </pc:spChg>
        <pc:spChg chg="mod">
          <ac:chgData name="Xiulong Yang" userId="fce11e335c168500" providerId="LiveId" clId="{EF5D2ABC-5088-44E1-8A89-15817D60EB83}" dt="2020-11-19T21:10:12.481" v="786"/>
          <ac:spMkLst>
            <pc:docMk/>
            <pc:sldMk cId="2183965050" sldId="263"/>
            <ac:spMk id="3" creationId="{25CC77FC-1825-487A-BD2A-5FF93E7B8D90}"/>
          </ac:spMkLst>
        </pc:spChg>
        <pc:picChg chg="add mod">
          <ac:chgData name="Xiulong Yang" userId="fce11e335c168500" providerId="LiveId" clId="{EF5D2ABC-5088-44E1-8A89-15817D60EB83}" dt="2020-11-19T21:08:43.559" v="772" actId="1076"/>
          <ac:picMkLst>
            <pc:docMk/>
            <pc:sldMk cId="2183965050" sldId="263"/>
            <ac:picMk id="5" creationId="{CF858928-D3A4-4BDB-B608-A45B5F0D5C2E}"/>
          </ac:picMkLst>
        </pc:picChg>
        <pc:picChg chg="add mod">
          <ac:chgData name="Xiulong Yang" userId="fce11e335c168500" providerId="LiveId" clId="{EF5D2ABC-5088-44E1-8A89-15817D60EB83}" dt="2020-11-19T21:10:08.646" v="779" actId="1076"/>
          <ac:picMkLst>
            <pc:docMk/>
            <pc:sldMk cId="2183965050" sldId="263"/>
            <ac:picMk id="7" creationId="{7798EB40-77FF-437E-8B58-58D0DFA063BA}"/>
          </ac:picMkLst>
        </pc:picChg>
      </pc:sldChg>
      <pc:sldChg chg="addSp modSp new mod">
        <pc:chgData name="Xiulong Yang" userId="fce11e335c168500" providerId="LiveId" clId="{EF5D2ABC-5088-44E1-8A89-15817D60EB83}" dt="2020-11-19T21:50:02.787" v="862" actId="1076"/>
        <pc:sldMkLst>
          <pc:docMk/>
          <pc:sldMk cId="1183901863" sldId="264"/>
        </pc:sldMkLst>
        <pc:picChg chg="add mod">
          <ac:chgData name="Xiulong Yang" userId="fce11e335c168500" providerId="LiveId" clId="{EF5D2ABC-5088-44E1-8A89-15817D60EB83}" dt="2020-11-19T21:28:43.133" v="856" actId="1076"/>
          <ac:picMkLst>
            <pc:docMk/>
            <pc:sldMk cId="1183901863" sldId="264"/>
            <ac:picMk id="5" creationId="{FEB7E161-C55E-42A3-99C0-A3448DCB0F99}"/>
          </ac:picMkLst>
        </pc:picChg>
        <pc:picChg chg="add mod">
          <ac:chgData name="Xiulong Yang" userId="fce11e335c168500" providerId="LiveId" clId="{EF5D2ABC-5088-44E1-8A89-15817D60EB83}" dt="2020-11-19T21:50:02.787" v="862" actId="1076"/>
          <ac:picMkLst>
            <pc:docMk/>
            <pc:sldMk cId="1183901863" sldId="264"/>
            <ac:picMk id="7" creationId="{0F81E485-6233-4B4C-AF06-DED97B4E9D11}"/>
          </ac:picMkLst>
        </pc:picChg>
      </pc:sldChg>
      <pc:sldChg chg="addSp modSp new mod">
        <pc:chgData name="Xiulong Yang" userId="fce11e335c168500" providerId="LiveId" clId="{EF5D2ABC-5088-44E1-8A89-15817D60EB83}" dt="2020-11-19T21:21:05.893" v="850" actId="1076"/>
        <pc:sldMkLst>
          <pc:docMk/>
          <pc:sldMk cId="1425244687" sldId="265"/>
        </pc:sldMkLst>
        <pc:spChg chg="mod">
          <ac:chgData name="Xiulong Yang" userId="fce11e335c168500" providerId="LiveId" clId="{EF5D2ABC-5088-44E1-8A89-15817D60EB83}" dt="2020-11-19T21:19:57.598" v="831"/>
          <ac:spMkLst>
            <pc:docMk/>
            <pc:sldMk cId="1425244687" sldId="265"/>
            <ac:spMk id="2" creationId="{B432CDEB-8D99-4AE2-B9B1-35AE1B9A00BC}"/>
          </ac:spMkLst>
        </pc:spChg>
        <pc:spChg chg="mod">
          <ac:chgData name="Xiulong Yang" userId="fce11e335c168500" providerId="LiveId" clId="{EF5D2ABC-5088-44E1-8A89-15817D60EB83}" dt="2020-11-19T21:20:43.918" v="847" actId="20577"/>
          <ac:spMkLst>
            <pc:docMk/>
            <pc:sldMk cId="1425244687" sldId="265"/>
            <ac:spMk id="3" creationId="{60F54B97-4B32-42F1-B952-ADDBD9159E96}"/>
          </ac:spMkLst>
        </pc:spChg>
        <pc:picChg chg="add mod">
          <ac:chgData name="Xiulong Yang" userId="fce11e335c168500" providerId="LiveId" clId="{EF5D2ABC-5088-44E1-8A89-15817D60EB83}" dt="2020-11-19T21:18:46.694" v="804" actId="1076"/>
          <ac:picMkLst>
            <pc:docMk/>
            <pc:sldMk cId="1425244687" sldId="265"/>
            <ac:picMk id="5" creationId="{B4845665-5F79-4109-8748-85E458A81768}"/>
          </ac:picMkLst>
        </pc:picChg>
        <pc:picChg chg="add mod">
          <ac:chgData name="Xiulong Yang" userId="fce11e335c168500" providerId="LiveId" clId="{EF5D2ABC-5088-44E1-8A89-15817D60EB83}" dt="2020-11-19T21:21:05.893" v="850" actId="1076"/>
          <ac:picMkLst>
            <pc:docMk/>
            <pc:sldMk cId="1425244687" sldId="265"/>
            <ac:picMk id="7" creationId="{B9412D97-AA87-4BF9-80DB-667F55D1C2C1}"/>
          </ac:picMkLst>
        </pc:picChg>
      </pc:sldChg>
      <pc:sldChg chg="addSp delSp new mod">
        <pc:chgData name="Xiulong Yang" userId="fce11e335c168500" providerId="LiveId" clId="{EF5D2ABC-5088-44E1-8A89-15817D60EB83}" dt="2020-11-19T21:21:58.419" v="854" actId="478"/>
        <pc:sldMkLst>
          <pc:docMk/>
          <pc:sldMk cId="4005747319" sldId="266"/>
        </pc:sldMkLst>
        <pc:picChg chg="add del">
          <ac:chgData name="Xiulong Yang" userId="fce11e335c168500" providerId="LiveId" clId="{EF5D2ABC-5088-44E1-8A89-15817D60EB83}" dt="2020-11-19T21:21:58.419" v="854" actId="478"/>
          <ac:picMkLst>
            <pc:docMk/>
            <pc:sldMk cId="4005747319" sldId="266"/>
            <ac:picMk id="5" creationId="{09EB77E5-B301-4398-B017-0021FF0964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BD57A-D547-4704-9DA1-F247F502D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2C2C34-1D6F-48E8-A419-FBE123828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82D06-5152-443F-8298-4C4C775F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6F96-3B7A-4235-B2BA-CEF29AAA80F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54BF2-48D8-4BC6-9092-C7C44CB2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8DE62-9EF1-4986-9574-7C630EA4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076A-055B-49AD-94E2-96E0F841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1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86B4A-56C1-4BEA-B750-317A3A35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6A9047-D855-4D69-A80D-A89BDC510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7164D-6477-4B0E-B0CC-3F07C1BA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6F96-3B7A-4235-B2BA-CEF29AAA80F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529B7-A7D3-409D-AEB5-993A2F29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3C7D4-2D5A-419C-8E9F-20E0712A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076A-055B-49AD-94E2-96E0F841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0FECF3-BCB6-4EE3-AF05-6B1669632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BE60F4-3194-47C7-99BE-790ECF940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24BD7-0F4F-4873-BB34-4C372A45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6F96-3B7A-4235-B2BA-CEF29AAA80F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4CD78-63A1-4718-8B10-203C58E5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169A1-3344-4092-93D4-BBB87E03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076A-055B-49AD-94E2-96E0F841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9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223BE-EA33-43AA-915E-D94C530A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E5592-D999-490D-8884-17618261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7FA62F-D938-45FD-AD5C-E4EC02F6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6F96-3B7A-4235-B2BA-CEF29AAA80F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16198-4F56-4C70-AC1D-1A696DEE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A82F7-A6AB-464F-BB6F-31438ACB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076A-055B-49AD-94E2-96E0F841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2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84270-5866-4112-ADB1-8E9B637C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1618DA-CA3D-4712-B531-1C2E5B6B0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FD595-6E10-445C-9BA8-1B99C8BD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6F96-3B7A-4235-B2BA-CEF29AAA80F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48C11-A627-45F2-A284-8F957BFE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DEA17-679D-40B7-B920-E721392C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076A-055B-49AD-94E2-96E0F841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4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5F609-D87E-488F-BFF7-BDBF1B28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02DEB-7E09-4AD1-A80C-580E0D1C7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57F867-3615-4301-9B13-17F28B59A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24AF72-B2DB-4B59-86A1-AD1C501B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6F96-3B7A-4235-B2BA-CEF29AAA80F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129EE5-35B6-4A7C-AD1F-CBF69D7B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03340-B953-405E-BC62-5CD91112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076A-055B-49AD-94E2-96E0F841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6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3D91B-2D98-4C1F-9FA1-BEFA5693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89E5D0-457E-481B-8ED9-E926727FF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FF7BDC-AFA0-4E69-953C-F109B3CA1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15EDF6-21DB-4ECE-80F2-DC89D426E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71B204-30EB-47CC-A1FC-2276CD3D2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CB33C2-1FC9-456C-98D9-D5A4A47A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6F96-3B7A-4235-B2BA-CEF29AAA80F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D76126-504E-4CE2-9DBB-D4946D2C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244958-70F6-4781-874C-FEF2EFFA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076A-055B-49AD-94E2-96E0F841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3C192-6616-4724-A7AC-7A351096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55B1FB-67EC-4A36-9912-D4F856DD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6F96-3B7A-4235-B2BA-CEF29AAA80F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9A0EE-26FB-4C61-99EE-C7C4759F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D48514-74D3-4780-AA8B-0CFA77F5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076A-055B-49AD-94E2-96E0F841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1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1DEB09-24A5-4341-8ED6-1B6A3048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6F96-3B7A-4235-B2BA-CEF29AAA80F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71BC86-9830-43F6-A166-87684536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089F25-C678-46ED-B2BF-0BD4B5EC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076A-055B-49AD-94E2-96E0F841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2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0DFCB-BEC8-4F69-9EEA-4B1D67AC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DCB24-090B-4C21-B29F-0AF3D8D8E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7A7DD0-D281-4A69-82E1-89957324E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B010CF-3A81-42BD-A2C0-9C777A04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6F96-3B7A-4235-B2BA-CEF29AAA80F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E2114D-2BE1-478D-AB6F-11FFBB6B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3CC65E-596E-4F3D-BE15-FD5BD2C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076A-055B-49AD-94E2-96E0F841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C1AE5-9DD9-45C6-B54A-6EA76BE1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106111-9D57-4E98-8B29-ECCEB4D0C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0A7EAB-9282-4B39-901C-95064F30F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DB3019-17A5-4E98-A047-5702AA54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6F96-3B7A-4235-B2BA-CEF29AAA80F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BF158-6615-4FA3-B6E6-B3F73BC4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9868EB-4DF2-4C03-97FB-A8E51AB0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076A-055B-49AD-94E2-96E0F841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6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B6593C-D58B-43F5-ABC6-85EAB75B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370CC-6B08-42A7-AD2D-6CE393014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7E382-0D89-4AE3-81CE-6A594340D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6F96-3B7A-4235-B2BA-CEF29AAA80F1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43A97-9119-4862-AD3C-506B70D80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37AC4-BA80-49D3-999A-35017719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F076A-055B-49AD-94E2-96E0F841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7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bilibili.com/video/BV1Nk4y1y7j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hyperlink" Target="https://www.bilibili.com/video/BV1Nk4y1y7j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8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B927B-5E2F-45B7-9F2E-E54B4E9A7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Contrastive Representation Distillation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39A471-1C29-4C9E-ACBA-C8231FEEC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ICLR 2020</a:t>
            </a:r>
          </a:p>
          <a:p>
            <a:r>
              <a:rPr lang="zh-CN" altLang="en-US" dirty="0"/>
              <a:t>蜻蜓点论文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7D554D-60F5-4CB3-8E73-7DAE8C95D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594" y="4472096"/>
            <a:ext cx="4478811" cy="17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0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BFCDF-B8C5-4A44-9704-F0DF3624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KD</a:t>
            </a:r>
            <a:r>
              <a:rPr lang="zh-CN" altLang="en-US" sz="3600" dirty="0"/>
              <a:t>知识蒸馏损失                   </a:t>
            </a:r>
            <a:r>
              <a:rPr lang="en-US" altLang="zh-CN" sz="3600" dirty="0"/>
              <a:t>CRD</a:t>
            </a:r>
            <a:r>
              <a:rPr lang="zh-CN" altLang="en-US" sz="3600" dirty="0"/>
              <a:t>对比表征蒸馏损失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D6F6E8-7BFE-4BA9-9A7A-E8D9A2D320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04313"/>
                <a:ext cx="10515600" cy="417265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(</a:t>
                </a:r>
                <a:r>
                  <a:rPr lang="zh-CN" altLang="en-US" dirty="0"/>
                  <a:t>假设输出也叫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-&gt; softmax -&gt; KL </a:t>
                </a:r>
                <a:r>
                  <a:rPr lang="zh-CN" altLang="en-US" dirty="0"/>
                  <a:t>散度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距离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-&gt; </a:t>
                </a:r>
                <a:r>
                  <a:rPr lang="zh-CN" altLang="en-US" dirty="0"/>
                  <a:t>距离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内积或余弦</a:t>
                </a:r>
                <a:r>
                  <a:rPr lang="en-US" altLang="zh-CN" dirty="0"/>
                  <a:t>) -&gt; NCE</a:t>
                </a:r>
              </a:p>
              <a:p>
                <a:r>
                  <a:rPr lang="zh-CN" altLang="en-US" dirty="0"/>
                  <a:t>同一个</a:t>
                </a:r>
                <a:r>
                  <a:rPr lang="en-US" altLang="zh-CN" dirty="0"/>
                  <a:t>x                                              </a:t>
                </a:r>
                <a:r>
                  <a:rPr lang="zh-CN" altLang="en-US" dirty="0"/>
                  <a:t>即有同一个</a:t>
                </a:r>
                <a:r>
                  <a:rPr lang="en-US" altLang="zh-CN" dirty="0"/>
                  <a:t>x, </a:t>
                </a:r>
                <a:r>
                  <a:rPr lang="zh-CN" altLang="en-US" dirty="0"/>
                  <a:t>还有不同</a:t>
                </a:r>
                <a:r>
                  <a:rPr lang="en-US" altLang="zh-CN" dirty="0"/>
                  <a:t>x</a:t>
                </a:r>
              </a:p>
              <a:p>
                <a:r>
                  <a:rPr lang="zh-CN" altLang="en-US" dirty="0"/>
                  <a:t>只有正例</a:t>
                </a:r>
                <a:r>
                  <a:rPr lang="en-US" dirty="0"/>
                  <a:t>                                            </a:t>
                </a:r>
                <a:r>
                  <a:rPr lang="zh-CN" altLang="en-US" dirty="0"/>
                  <a:t>加了对比学习的负例项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zh-CN" altLang="en-US" dirty="0"/>
                  <a:t>说</a:t>
                </a:r>
                <a:r>
                  <a:rPr lang="en-US" altLang="zh-CN" dirty="0"/>
                  <a:t>KL</a:t>
                </a:r>
                <a:r>
                  <a:rPr lang="zh-CN" altLang="en-US" dirty="0"/>
                  <a:t>散度丢结构信息， 内积或余弦也是对位算的， </a:t>
                </a:r>
                <a:endParaRPr lang="en-US" altLang="zh-CN" dirty="0"/>
              </a:p>
              <a:p>
                <a:r>
                  <a:rPr lang="zh-CN" altLang="en-US" dirty="0"/>
                  <a:t>或者说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zh-CN" altLang="en-US" dirty="0"/>
                  <a:t>也都有维度间的关系运算</a:t>
                </a:r>
                <a:endParaRPr lang="en-US" altLang="zh-CN" dirty="0"/>
              </a:p>
              <a:p>
                <a:r>
                  <a:rPr lang="zh-CN" altLang="en-US" dirty="0"/>
                  <a:t>真正区别是 负例项 加  </a:t>
                </a:r>
                <a:r>
                  <a:rPr lang="en-US" altLang="zh-CN" dirty="0"/>
                  <a:t>softmax/NCE</a:t>
                </a:r>
                <a:r>
                  <a:rPr lang="zh-CN" altLang="en-US" dirty="0"/>
                  <a:t>的位置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D6F6E8-7BFE-4BA9-9A7A-E8D9A2D32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04313"/>
                <a:ext cx="10515600" cy="4172650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B3366AC-CF0B-4391-91BB-729AB058F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337" y="1530350"/>
            <a:ext cx="5855739" cy="4739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5A6ED8-88CE-439D-B9C4-203218CB4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21175"/>
            <a:ext cx="2557612" cy="4739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BAAF84-DB40-47C0-AA44-F20C2ACE2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1133" y="1995138"/>
            <a:ext cx="2240867" cy="59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5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9ADC4-CE3D-49AC-861B-B9D79493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接下来是这个方法的理论解释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1DA79A-DCCF-445B-AB5C-41967C1F46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4060"/>
                <a:ext cx="10515600" cy="49888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0" dirty="0"/>
                  <a:t>对比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学习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zh-CN" altLang="en-US" dirty="0"/>
                  <a:t>尽可能近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zh-CN" altLang="en-US" dirty="0"/>
                  <a:t>远</a:t>
                </a:r>
                <a:endParaRPr lang="en-US" altLang="zh-CN" dirty="0"/>
              </a:p>
              <a:p>
                <a:r>
                  <a:rPr lang="zh-CN" altLang="en-US" dirty="0"/>
                  <a:t>反过来理解 </a:t>
                </a:r>
                <a:r>
                  <a:rPr lang="en-US" altLang="zh-CN" dirty="0">
                    <a:hlinkClick r:id="rId2"/>
                  </a:rPr>
                  <a:t>memory bank</a:t>
                </a:r>
                <a:r>
                  <a:rPr lang="zh-CN" altLang="en-US" dirty="0"/>
                  <a:t>那篇论文（没讲清楚，因为没这页假设）</a:t>
                </a:r>
                <a:endParaRPr lang="en-US" dirty="0"/>
              </a:p>
              <a:p>
                <a:endParaRPr lang="en-US" dirty="0"/>
              </a:p>
              <a:p>
                <a:r>
                  <a:rPr lang="zh-CN" altLang="en-US" dirty="0"/>
                  <a:t>给定一个假设， 定义一个分布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和 隐变量</a:t>
                </a:r>
                <a:r>
                  <a:rPr lang="en-US" altLang="zh-CN" dirty="0"/>
                  <a:t>C, </a:t>
                </a:r>
                <a:r>
                  <a:rPr lang="zh-CN" altLang="en-US" dirty="0"/>
                  <a:t>判断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zh-CN" altLang="en-US" dirty="0"/>
                  <a:t>是从联合分布</a:t>
                </a:r>
                <a:r>
                  <a:rPr lang="en-US" altLang="zh-CN" dirty="0"/>
                  <a:t>(C=1)</a:t>
                </a:r>
                <a:r>
                  <a:rPr lang="zh-CN" altLang="en-US" dirty="0"/>
                  <a:t>（相关）还是边缘分布之积</a:t>
                </a:r>
                <a:r>
                  <a:rPr lang="en-US" altLang="zh-CN" dirty="0"/>
                  <a:t>(C=0)</a:t>
                </a:r>
                <a:r>
                  <a:rPr lang="zh-CN" altLang="en-US" dirty="0"/>
                  <a:t>得到的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独立</a:t>
                </a:r>
                <a:r>
                  <a:rPr lang="en-US" altLang="zh-CN" dirty="0"/>
                  <a:t>)</a:t>
                </a:r>
                <a:endParaRPr lang="en-US" dirty="0"/>
              </a:p>
              <a:p>
                <a:endParaRPr lang="en-US" dirty="0"/>
              </a:p>
              <a:p>
                <a:r>
                  <a:rPr lang="zh-CN" altLang="en-US" dirty="0"/>
                  <a:t>可以理解为 联合分布</a:t>
                </a:r>
                <a:r>
                  <a:rPr lang="en-US" altLang="zh-CN" dirty="0"/>
                  <a:t>C=1 </a:t>
                </a:r>
                <a:r>
                  <a:rPr lang="zh-CN" altLang="en-US" dirty="0"/>
                  <a:t>代表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都是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zh-CN" altLang="en-US" dirty="0"/>
                  <a:t>来的， </a:t>
                </a:r>
                <a:r>
                  <a:rPr lang="en-US" altLang="zh-CN" dirty="0"/>
                  <a:t>C=0</a:t>
                </a:r>
                <a:r>
                  <a:rPr lang="zh-CN" altLang="en-US" dirty="0"/>
                  <a:t>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zh-CN" altLang="en-US" dirty="0"/>
                  <a:t>两个</a:t>
                </a:r>
                <a:endParaRPr lang="en-US" altLang="zh-CN" dirty="0"/>
              </a:p>
              <a:p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“原则一”</a:t>
                </a:r>
                <a:r>
                  <a:rPr lang="zh-CN" altLang="en-US" dirty="0"/>
                  <a:t>一看条件概率，就干嘛呢？（原则代表可以尝试）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1DA79A-DCCF-445B-AB5C-41967C1F4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4060"/>
                <a:ext cx="10515600" cy="4988815"/>
              </a:xfrm>
              <a:blipFill>
                <a:blip r:embed="rId3"/>
                <a:stretch>
                  <a:fillRect l="-1043" t="-1467" r="-2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85C50425-3F38-4FCD-A810-7EDA09813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902" y="2531536"/>
            <a:ext cx="4705172" cy="6278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082F42D-9AC7-4D0F-98DA-23F4ECA59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150" y="3983186"/>
            <a:ext cx="67437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13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CA189-6856-47F7-BFB5-32281C7D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贝叶斯公式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809DBC-D60A-4F44-A26B-54DEC7FD93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首先有假设</a:t>
                </a:r>
                <a:endParaRPr lang="en-US" altLang="zh-CN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zh-CN" altLang="en-US" dirty="0"/>
                  <a:t>所以，根据贝叶斯公式， 算后验概率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809DBC-D60A-4F44-A26B-54DEC7FD9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8F6AE3D-6F10-4D7A-ACC4-09A9B0415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75" y="1650116"/>
            <a:ext cx="5229225" cy="857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1BE7EF-B83D-42CD-9652-4DC1A77F9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149" y="2642303"/>
            <a:ext cx="67437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7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CA189-6856-47F7-BFB5-32281C7D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贝叶斯公式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809DBC-D60A-4F44-A26B-54DEC7FD93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首先有假设， 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是同一个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的话，就是</a:t>
                </a:r>
                <a:r>
                  <a:rPr lang="en-US" altLang="zh-CN" dirty="0"/>
                  <a:t>C=1, </a:t>
                </a:r>
                <a:r>
                  <a:rPr lang="zh-CN" altLang="en-US" dirty="0"/>
                  <a:t>不然就是</a:t>
                </a:r>
                <a:r>
                  <a:rPr lang="en-US" altLang="zh-CN" dirty="0"/>
                  <a:t>C=0</a:t>
                </a:r>
                <a:r>
                  <a:rPr lang="zh-CN" altLang="en-US" dirty="0"/>
                  <a:t>，显然</a:t>
                </a:r>
                <a:endParaRPr lang="en-US" altLang="zh-CN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zh-CN" altLang="en-US" dirty="0"/>
                  <a:t>所以，根据贝叶斯公式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算后验概率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809DBC-D60A-4F44-A26B-54DEC7FD9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8F6AE3D-6F10-4D7A-ACC4-09A9B0415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56" y="2442037"/>
            <a:ext cx="4363653" cy="7153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9D5E01-DBCE-4D6D-8C7B-89BA6A6E6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427" y="4096783"/>
            <a:ext cx="8743950" cy="1857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1BE7EF-B83D-42CD-9652-4DC1A77F9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165" y="2519949"/>
            <a:ext cx="5613697" cy="46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67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40189-6C94-48B2-A3E8-8FC5D902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下一步， 执果导因，比一比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AD163-EC97-4C61-86C5-5585CEA7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看看， 目标是根据后验概率</a:t>
            </a:r>
            <a:endParaRPr lang="en-US" altLang="zh-CN" dirty="0"/>
          </a:p>
          <a:p>
            <a:r>
              <a:rPr lang="zh-CN" altLang="en-US" dirty="0"/>
              <a:t>找个长得像的理论套用， 套谁呢？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E7568BC-986A-485E-A21F-69469E1D1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698" y="1528317"/>
            <a:ext cx="3019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09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40189-6C94-48B2-A3E8-8FC5D902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下一步， 执果导因，比一比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AD163-EC97-4C61-86C5-5585CEA7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看看， 目标是根据后验概率</a:t>
            </a:r>
            <a:endParaRPr lang="en-US" altLang="zh-CN" dirty="0"/>
          </a:p>
          <a:p>
            <a:r>
              <a:rPr lang="zh-CN" altLang="en-US" dirty="0"/>
              <a:t>找个长得像的理论套用， 套谁呢？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互信息</a:t>
            </a:r>
            <a:r>
              <a:rPr lang="en-US" altLang="zh-CN" dirty="0"/>
              <a:t>~~~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需要大家熟悉各种定义， 熵、</a:t>
            </a:r>
            <a:r>
              <a:rPr lang="en-US" altLang="zh-CN" dirty="0"/>
              <a:t>KL</a:t>
            </a:r>
            <a:r>
              <a:rPr lang="zh-CN" altLang="en-US" dirty="0"/>
              <a:t>散度、</a:t>
            </a:r>
            <a:r>
              <a:rPr lang="en-US" altLang="zh-CN" dirty="0"/>
              <a:t>JS</a:t>
            </a:r>
            <a:r>
              <a:rPr lang="zh-CN" altLang="en-US" dirty="0"/>
              <a:t>散度、</a:t>
            </a:r>
            <a:r>
              <a:rPr lang="en-US" altLang="zh-CN" dirty="0"/>
              <a:t>f</a:t>
            </a:r>
            <a:r>
              <a:rPr lang="zh-CN" altLang="en-US" dirty="0"/>
              <a:t>散度、对比散度、互信息、推土距离</a:t>
            </a:r>
            <a:r>
              <a:rPr lang="en-US" altLang="zh-CN" dirty="0"/>
              <a:t>(</a:t>
            </a:r>
            <a:r>
              <a:rPr lang="en-US" dirty="0">
                <a:effectLst/>
              </a:rPr>
              <a:t>Wasserstein</a:t>
            </a:r>
            <a:r>
              <a:rPr lang="en-US" altLang="zh-CN" dirty="0"/>
              <a:t> </a:t>
            </a:r>
            <a:r>
              <a:rPr lang="zh-CN" altLang="en-US" dirty="0"/>
              <a:t>距离）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E7568BC-986A-485E-A21F-69469E1D1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698" y="1528317"/>
            <a:ext cx="3019425" cy="790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AFB1DD-3C4B-4F1C-BCB3-04171368A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0" y="3589324"/>
            <a:ext cx="4943475" cy="857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C187B3-68A9-4BFE-9CE7-54DC01F1C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061" y="2901977"/>
            <a:ext cx="4250109" cy="67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2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40189-6C94-48B2-A3E8-8FC5D902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下一步， 执果导因，比一比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AD163-EC97-4C61-86C5-5585CEA7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看看， 目标是根据后验概率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去对应上互信息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那么，观察相似度， 要做什么变换？                                  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4A1EC7-4A34-4DCA-8EAA-A2D35B0A2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297" y="2770115"/>
            <a:ext cx="4943475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7568BC-986A-485E-A21F-69469E1D1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896" y="1690688"/>
            <a:ext cx="3019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41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40189-6C94-48B2-A3E8-8FC5D902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下一步， 执果导因，比一比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AD163-EC97-4C61-86C5-5585CEA7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看看， 目标是根据后验概率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去对应上互信息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那么，人眼一看， 后验概率倒一倒就很像了， </a:t>
            </a:r>
            <a:r>
              <a:rPr lang="zh-CN" altLang="en-US" dirty="0">
                <a:solidFill>
                  <a:srgbClr val="FF0000"/>
                </a:solidFill>
              </a:rPr>
              <a:t>记住一点</a:t>
            </a:r>
            <a:r>
              <a:rPr lang="zh-CN" altLang="en-US" dirty="0"/>
              <a:t>就是， 需要倒数时， 往往请考虑用 </a:t>
            </a:r>
            <a:r>
              <a:rPr lang="zh-CN" altLang="en-US" dirty="0">
                <a:solidFill>
                  <a:srgbClr val="FF0000"/>
                </a:solidFill>
              </a:rPr>
              <a:t>对数</a:t>
            </a:r>
            <a:r>
              <a:rPr lang="zh-CN" altLang="en-US" dirty="0"/>
              <a:t>， 剩下就是推导到家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4A1EC7-4A34-4DCA-8EAA-A2D35B0A2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297" y="2770115"/>
            <a:ext cx="4943475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7568BC-986A-485E-A21F-69469E1D1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896" y="1690688"/>
            <a:ext cx="3019425" cy="790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730BFD-5321-492B-9472-6204A55E0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68" y="4972894"/>
            <a:ext cx="4168211" cy="55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51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3CCFA-CF72-4D7F-A685-7A114445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互信息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CC77FC-1825-487A-BD2A-5FF93E7B8D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推导</a:t>
                </a:r>
                <a:endParaRPr lang="en-US" altLang="zh-CN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zh-CN" altLang="en-US" dirty="0"/>
                  <a:t>对比互信息，缺个概率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zh-CN" altLang="en-US" dirty="0"/>
                  <a:t>所以需要什么？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CC77FC-1825-487A-BD2A-5FF93E7B8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F858928-D3A4-4BDB-B608-A45B5F0D5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55" y="2255003"/>
            <a:ext cx="10410825" cy="1619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76E6E2-75DA-46C1-9286-8AE386E2A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538" y="1590087"/>
            <a:ext cx="4284144" cy="7429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D76135-ADBF-4269-8939-306C62F5E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573" y="634248"/>
            <a:ext cx="4250109" cy="67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43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3CCFA-CF72-4D7F-A685-7A114445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互信息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CC77FC-1825-487A-BD2A-5FF93E7B8D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推导</a:t>
                </a:r>
                <a:endParaRPr lang="en-US" altLang="zh-CN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zh-CN" altLang="en-US" dirty="0"/>
                  <a:t>缺个概率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的积分</a:t>
                </a:r>
                <a:r>
                  <a:rPr lang="en-US" dirty="0"/>
                  <a:t>,  </a:t>
                </a:r>
                <a:r>
                  <a:rPr lang="zh-CN" altLang="en-US" dirty="0"/>
                  <a:t>所以就是 求期望</a:t>
                </a:r>
                <a:r>
                  <a:rPr lang="en-US" altLang="zh-CN" dirty="0"/>
                  <a:t>——</a:t>
                </a:r>
                <a:r>
                  <a:rPr lang="zh-CN" altLang="en-US" dirty="0"/>
                  <a:t>也是经常遇到的</a:t>
                </a:r>
                <a:endParaRPr lang="en-US" altLang="zh-CN" dirty="0"/>
              </a:p>
              <a:p>
                <a:r>
                  <a:rPr lang="zh-CN" altLang="en-US" dirty="0"/>
                  <a:t>换一换</a:t>
                </a:r>
                <a:endParaRPr lang="en-US" dirty="0"/>
              </a:p>
              <a:p>
                <a:r>
                  <a:rPr lang="zh-CN" altLang="en-US" dirty="0"/>
                  <a:t>得到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CC77FC-1825-487A-BD2A-5FF93E7B8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F858928-D3A4-4BDB-B608-A45B5F0D5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089" y="1877793"/>
            <a:ext cx="9617890" cy="14959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98EB40-77FF-437E-8B58-58D0DFA06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381" y="5132272"/>
            <a:ext cx="8601075" cy="466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76E6E2-75DA-46C1-9286-8AE386E2A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019" y="525693"/>
            <a:ext cx="49434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6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A5943-0E9B-46F7-B3BD-085E38DC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5C88A-2E5A-40D1-B4ED-0265C7513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9507"/>
            <a:ext cx="10515600" cy="613368"/>
          </a:xfrm>
        </p:spPr>
        <p:txBody>
          <a:bodyPr>
            <a:normAutofit/>
          </a:bodyPr>
          <a:lstStyle/>
          <a:p>
            <a:r>
              <a:rPr lang="zh-CN" altLang="en-US" dirty="0"/>
              <a:t>幻灯片在 我主页公告的 </a:t>
            </a:r>
            <a:r>
              <a:rPr lang="en-US" altLang="zh-CN" dirty="0" err="1"/>
              <a:t>onedrive</a:t>
            </a:r>
            <a:r>
              <a:rPr lang="en-US" altLang="zh-CN" dirty="0"/>
              <a:t> </a:t>
            </a:r>
            <a:r>
              <a:rPr lang="zh-CN" altLang="en-US" dirty="0"/>
              <a:t>地址里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8887C8-24AF-4086-8A3A-63189F452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99" y="1812399"/>
            <a:ext cx="105251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65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49D70-55D9-4F53-9169-798753C2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先分析意义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F3E91-67C5-4B16-8E09-F2A2E7BC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背后含义， 这个下界 和 这个互信息 的关系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分析完，继续看问题， 什么问题呢？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57D2A7-E0AC-48C4-99B9-23AE88176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01" y="1964121"/>
            <a:ext cx="7875527" cy="4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3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49D70-55D9-4F53-9169-798753C2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先分析意义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F3E91-67C5-4B16-8E09-F2A2E7BC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1. </a:t>
            </a:r>
            <a:r>
              <a:rPr lang="zh-CN" altLang="en-US" dirty="0"/>
              <a:t>这是 概率期望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/>
              <a:t>学生要从老师学到分布， 说明二者应该同类、相关，所以 概率期望要大才好</a:t>
            </a:r>
            <a:endParaRPr lang="en-US" altLang="zh-CN" dirty="0"/>
          </a:p>
          <a:p>
            <a:r>
              <a:rPr lang="en-US" dirty="0"/>
              <a:t>3. lower bound </a:t>
            </a:r>
            <a:r>
              <a:rPr lang="zh-CN" altLang="en-US" dirty="0"/>
              <a:t>下界往上走， 互信息自然就更高， 变量相关度更高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继续看问题， 什么问题呢？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57D2A7-E0AC-48C4-99B9-23AE88176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01" y="1964121"/>
            <a:ext cx="7875527" cy="4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08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91671-0789-4001-A225-63DE25B8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继续看问题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0C92C-452B-4536-9256-8A21FCFA6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169"/>
            <a:ext cx="10515600" cy="4185793"/>
          </a:xfrm>
        </p:spPr>
        <p:txBody>
          <a:bodyPr/>
          <a:lstStyle/>
          <a:p>
            <a:r>
              <a:rPr lang="zh-CN" altLang="en-US" dirty="0"/>
              <a:t>我们前面用贝叶斯公式就是因为不知道 结果， 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现在绕回来了</a:t>
            </a:r>
            <a:r>
              <a:rPr lang="en-US" altLang="zh-CN" dirty="0"/>
              <a:t>~~~ </a:t>
            </a:r>
            <a:r>
              <a:rPr lang="zh-CN" altLang="en-US" dirty="0"/>
              <a:t>所以实际得用什么来估计这个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和</a:t>
            </a:r>
            <a:r>
              <a:rPr lang="en-US" altLang="zh-CN" dirty="0"/>
              <a:t>memory bank</a:t>
            </a:r>
            <a:r>
              <a:rPr lang="zh-CN" altLang="en-US" dirty="0"/>
              <a:t>论文说的一样， </a:t>
            </a:r>
            <a:r>
              <a:rPr lang="en-US" altLang="zh-CN" dirty="0"/>
              <a:t>C=1 </a:t>
            </a:r>
            <a:r>
              <a:rPr lang="zh-CN" altLang="en-US" dirty="0"/>
              <a:t>或 </a:t>
            </a:r>
            <a:r>
              <a:rPr lang="en-US" altLang="zh-CN" dirty="0"/>
              <a:t>C=0 </a:t>
            </a:r>
            <a:r>
              <a:rPr lang="zh-CN" altLang="en-US" dirty="0"/>
              <a:t>， 两种， 所以视作一个输入为</a:t>
            </a:r>
            <a:r>
              <a:rPr lang="en-US" altLang="zh-CN" dirty="0"/>
              <a:t>T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的二分类问题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写作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4AD521-63F6-48D7-BA49-1072D261D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497" y="1369459"/>
            <a:ext cx="7875527" cy="4273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D002C0-F52E-4993-AD23-17E3F6589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121" y="2423401"/>
            <a:ext cx="6415447" cy="13627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E92646-BE0C-4582-8697-6C0ABD2DD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379" y="4011466"/>
            <a:ext cx="1552575" cy="4286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0E8751-B6C6-4D26-B021-779F643DD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048" y="5625481"/>
            <a:ext cx="2352675" cy="3619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332BDF1-7DBC-4900-9F03-826F3FBC3E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999" y="5479459"/>
            <a:ext cx="28194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02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D53D0-DC47-4C64-859D-7D5A94EF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继续看问题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7F50D-8745-428D-8487-CDAA2489D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6449"/>
            <a:ext cx="10515600" cy="4040514"/>
          </a:xfrm>
        </p:spPr>
        <p:txBody>
          <a:bodyPr/>
          <a:lstStyle/>
          <a:p>
            <a:r>
              <a:rPr lang="zh-CN" altLang="en-US" dirty="0"/>
              <a:t>替换之后，干嘛呢？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这篇论文的目标是什么来着？对比学习啊！ 对比学习还差了什么？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735658-6BE3-4F9F-B7C8-0EDE2B0F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70" y="1544480"/>
            <a:ext cx="7875527" cy="4273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4FAE78-390E-4A1B-87A8-78666DDA9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0" y="2236620"/>
            <a:ext cx="2352675" cy="361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7F482C-3862-4D22-8C8F-3B1D5A92B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33" y="836430"/>
            <a:ext cx="2474721" cy="5434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851172-7045-46FB-A898-739E053E2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638" y="4153862"/>
            <a:ext cx="5613697" cy="46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5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D53D0-DC47-4C64-859D-7D5A94EF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继续看问题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7F50D-8745-428D-8487-CDAA2489D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6449"/>
            <a:ext cx="10515600" cy="4040514"/>
          </a:xfrm>
        </p:spPr>
        <p:txBody>
          <a:bodyPr/>
          <a:lstStyle/>
          <a:p>
            <a:r>
              <a:rPr lang="zh-CN" altLang="en-US" dirty="0"/>
              <a:t>这个公式是只考虑一种取样， 但我们要用对比学习嘛，从概率上说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所以不要忽略 </a:t>
            </a:r>
            <a:r>
              <a:rPr lang="en-US" altLang="zh-CN" dirty="0"/>
              <a:t>C=0</a:t>
            </a:r>
            <a:r>
              <a:rPr lang="zh-CN" altLang="en-US" dirty="0"/>
              <a:t>的采样期望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735658-6BE3-4F9F-B7C8-0EDE2B0F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70" y="1544480"/>
            <a:ext cx="7875527" cy="4273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4FAE78-390E-4A1B-87A8-78666DDA9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636" y="901384"/>
            <a:ext cx="2352675" cy="361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D1BC6F-BFFD-4DCF-AC71-D26117559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875" y="2722564"/>
            <a:ext cx="5229225" cy="857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7F482C-3862-4D22-8C8F-3B1D5A92B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33" y="836430"/>
            <a:ext cx="2474721" cy="5434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910C63-0E53-4730-BC08-F6E693E39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2639" y="4754875"/>
            <a:ext cx="5613697" cy="46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70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D53D0-DC47-4C64-859D-7D5A94EF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继续看问题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7F50D-8745-428D-8487-CDAA2489D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6449"/>
            <a:ext cx="10515600" cy="4040514"/>
          </a:xfrm>
        </p:spPr>
        <p:txBody>
          <a:bodyPr/>
          <a:lstStyle/>
          <a:p>
            <a:r>
              <a:rPr lang="zh-CN" altLang="en-US" dirty="0"/>
              <a:t>这个公式是只考虑一种取样， 但要用对比学习</a:t>
            </a:r>
            <a:r>
              <a:rPr lang="en-US" altLang="zh-CN" dirty="0"/>
              <a:t>,</a:t>
            </a:r>
            <a:r>
              <a:rPr lang="zh-CN" altLang="en-US" dirty="0"/>
              <a:t>从概率上说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所以不要忽略 </a:t>
            </a:r>
            <a:r>
              <a:rPr lang="en-US" altLang="zh-CN" dirty="0"/>
              <a:t>C=0</a:t>
            </a:r>
            <a:r>
              <a:rPr lang="zh-CN" altLang="en-US" dirty="0"/>
              <a:t>的采样概率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其实就</a:t>
            </a:r>
            <a:r>
              <a:rPr lang="en-US" altLang="zh-CN" dirty="0"/>
              <a:t>NCE(</a:t>
            </a:r>
            <a:r>
              <a:rPr lang="en-US" altLang="zh-CN" dirty="0">
                <a:hlinkClick r:id="rId2"/>
              </a:rPr>
              <a:t>memory bank</a:t>
            </a:r>
            <a:r>
              <a:rPr lang="en-US" altLang="zh-CN" dirty="0"/>
              <a:t>)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735658-6BE3-4F9F-B7C8-0EDE2B0F8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870" y="1544480"/>
            <a:ext cx="7875527" cy="4273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4FAE78-390E-4A1B-87A8-78666DDA9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636" y="901384"/>
            <a:ext cx="2352675" cy="361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D1BC6F-BFFD-4DCF-AC71-D26117559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387" y="2722564"/>
            <a:ext cx="5229225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2CC22C3-F806-4BF7-AF90-7BD8FFAD9D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5386" y="5295282"/>
            <a:ext cx="4029075" cy="828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9402C09-2C2A-4C6C-BDBC-C417A70869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633" y="836430"/>
            <a:ext cx="2474721" cy="5434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17F260A-D6AA-4878-88DE-7C81F7E69A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3688" y="4195541"/>
            <a:ext cx="89916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74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F00AE-9211-43F9-840E-8531FAC2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理论上要找最好的</a:t>
            </a:r>
            <a:r>
              <a:rPr lang="en-US" altLang="zh-CN" dirty="0"/>
              <a:t>h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BCD51-EA9F-425C-89E3-CAA83356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251"/>
            <a:ext cx="10515600" cy="3160712"/>
          </a:xfrm>
        </p:spPr>
        <p:txBody>
          <a:bodyPr/>
          <a:lstStyle/>
          <a:p>
            <a:r>
              <a:rPr lang="zh-CN" altLang="en-US" dirty="0"/>
              <a:t>假设 </a:t>
            </a:r>
            <a:r>
              <a:rPr lang="en-US" altLang="zh-CN" dirty="0"/>
              <a:t>h </a:t>
            </a:r>
            <a:r>
              <a:rPr lang="zh-CN" altLang="en-US" dirty="0"/>
              <a:t>足够好，才有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这个证明就不看了</a:t>
            </a:r>
            <a:r>
              <a:rPr lang="en-US" altLang="zh-CN" dirty="0"/>
              <a:t>——</a:t>
            </a:r>
            <a:r>
              <a:rPr lang="zh-CN" altLang="en-US" dirty="0"/>
              <a:t>太概率统计了，看不懂， </a:t>
            </a:r>
            <a:r>
              <a:rPr lang="en-US" altLang="zh-CN" dirty="0"/>
              <a:t>Gibbs </a:t>
            </a:r>
            <a:r>
              <a:rPr lang="zh-CN" altLang="en-US" dirty="0"/>
              <a:t>不等性质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F391E5-CCEB-460B-B074-D96DA55D1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63" y="1690688"/>
            <a:ext cx="10382250" cy="1066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8CE403-501F-478E-91F9-2104D0F41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538" y="3568314"/>
            <a:ext cx="3771900" cy="390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EE23DD-B9DF-413F-B851-2B46973E2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334" y="4596607"/>
            <a:ext cx="5993332" cy="1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37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20F506B-FB13-467D-8E2F-0E8876FC0E9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之后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20F506B-FB13-467D-8E2F-0E8876FC0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349A6B-F452-4614-9139-8E589CB1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zh-CN" altLang="en-US" dirty="0"/>
              <a:t>第一项应该就是 </a:t>
            </a:r>
            <a:r>
              <a:rPr lang="en-US" altLang="zh-CN" dirty="0"/>
              <a:t>q(C=1|T,S)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那要和 原来的互信息下界结合， 看看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做什么？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B7E161-C55E-42A3-99C0-A3448DCB0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13" y="2444721"/>
            <a:ext cx="9353550" cy="1095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EE07C2-CA99-47C3-A931-BBDFB54A5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724" y="4328625"/>
            <a:ext cx="7875527" cy="4273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B50F23-2C24-4EBA-8AD0-1DFA4996B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219" y="4755979"/>
            <a:ext cx="2474721" cy="54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01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20F506B-FB13-467D-8E2F-0E8876FC0E9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之后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20F506B-FB13-467D-8E2F-0E8876FC0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349A6B-F452-4614-9139-8E589CB1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那要和 原来的互信息下界结合， 看看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新的：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这个不等式成不成立？为什么？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B7E161-C55E-42A3-99C0-A3448DCB0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325" y="1647740"/>
            <a:ext cx="9353550" cy="1095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EE07C2-CA99-47C3-A931-BBDFB54A5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880" y="3429000"/>
            <a:ext cx="7875527" cy="4273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541E63-A547-49BA-ABE5-82A26BCFA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55" y="4449099"/>
            <a:ext cx="10774889" cy="56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8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20F506B-FB13-467D-8E2F-0E8876FC0E9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之后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20F506B-FB13-467D-8E2F-0E8876FC0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349A6B-F452-4614-9139-8E589CB1B8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4239"/>
                <a:ext cx="10515600" cy="4732724"/>
              </a:xfrm>
            </p:spPr>
            <p:txBody>
              <a:bodyPr/>
              <a:lstStyle/>
              <a:p>
                <a:r>
                  <a:rPr lang="zh-CN" altLang="en-US" dirty="0"/>
                  <a:t>新的：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第三项（</a:t>
                </a:r>
                <a:r>
                  <a:rPr lang="en-US" altLang="zh-CN" dirty="0"/>
                  <a:t>C=0</a:t>
                </a:r>
                <a:r>
                  <a:rPr lang="zh-CN" altLang="en-US" dirty="0"/>
                  <a:t>）内部是概率， 求</a:t>
                </a:r>
                <a:r>
                  <a:rPr lang="en-US" altLang="zh-CN" dirty="0"/>
                  <a:t>log</a:t>
                </a:r>
                <a:r>
                  <a:rPr lang="zh-CN" altLang="en-US" dirty="0"/>
                  <a:t>是负数</a:t>
                </a:r>
                <a:r>
                  <a:rPr lang="en-US" altLang="zh-CN" dirty="0"/>
                  <a:t>~~~</a:t>
                </a:r>
              </a:p>
              <a:p>
                <a:r>
                  <a:rPr lang="zh-CN" altLang="en-US" dirty="0"/>
                  <a:t>显然成立</a:t>
                </a:r>
                <a:endParaRPr lang="en-US" altLang="zh-CN" dirty="0"/>
              </a:p>
              <a:p>
                <a:r>
                  <a:rPr lang="zh-CN" altLang="en-US" dirty="0"/>
                  <a:t>然后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别的</a:t>
                </a:r>
                <a:r>
                  <a:rPr lang="en-US" altLang="zh-CN" dirty="0"/>
                  <a:t>h </a:t>
                </a:r>
                <a:r>
                  <a:rPr lang="zh-CN" altLang="en-US" dirty="0"/>
                  <a:t>显然也永远小于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不等式继续成立， 所以</a:t>
                </a:r>
                <a:r>
                  <a:rPr lang="en-US" altLang="zh-CN" dirty="0"/>
                  <a:t>h </a:t>
                </a:r>
                <a:r>
                  <a:rPr lang="zh-CN" altLang="en-US" dirty="0"/>
                  <a:t>可以直接用</a:t>
                </a:r>
                <a:r>
                  <a:rPr lang="en-US" altLang="zh-CN" dirty="0"/>
                  <a:t>NCE</a:t>
                </a:r>
                <a:r>
                  <a:rPr lang="zh-CN" altLang="en-US" dirty="0"/>
                  <a:t>（就对比学习常用的那个）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349A6B-F452-4614-9139-8E589CB1B8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4239"/>
                <a:ext cx="10515600" cy="4732724"/>
              </a:xfrm>
              <a:blipFill>
                <a:blip r:embed="rId3"/>
                <a:stretch>
                  <a:fillRect l="-1043" t="-2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8541E63-A547-49BA-ABE5-82A26BCFA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55" y="1938495"/>
            <a:ext cx="10774889" cy="5675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ADA11F-D5EB-433C-AA72-99A0418ED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0273" y="3585168"/>
            <a:ext cx="8183400" cy="95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7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A558E-B9C1-4DBF-BA97-B52CCC56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背景， 知识蒸馏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9CDF2-49D5-4B9A-8337-E32724E64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155"/>
            <a:ext cx="10515600" cy="4561808"/>
          </a:xfrm>
        </p:spPr>
        <p:txBody>
          <a:bodyPr>
            <a:normAutofit/>
          </a:bodyPr>
          <a:lstStyle/>
          <a:p>
            <a:r>
              <a:rPr lang="zh-CN" altLang="en-US" dirty="0"/>
              <a:t>知识蒸馏，一种迁移学习，从模型（老师）教给另一模型（学生）</a:t>
            </a:r>
            <a:endParaRPr lang="en-US" altLang="zh-CN" dirty="0"/>
          </a:p>
          <a:p>
            <a:r>
              <a:rPr lang="zh-CN" altLang="en-US" dirty="0"/>
              <a:t>简单说有三种</a:t>
            </a:r>
            <a:endParaRPr lang="en-US" altLang="zh-CN" dirty="0"/>
          </a:p>
          <a:p>
            <a:r>
              <a:rPr lang="zh-CN" altLang="en-US" dirty="0"/>
              <a:t>知识蒸馏 </a:t>
            </a:r>
            <a:r>
              <a:rPr lang="en-US" altLang="zh-CN" dirty="0"/>
              <a:t>KD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跨域迁移损失：无标签</a:t>
            </a:r>
            <a:endParaRPr lang="en-US" altLang="zh-CN" dirty="0"/>
          </a:p>
          <a:p>
            <a:r>
              <a:rPr lang="zh-CN" altLang="en-US" dirty="0"/>
              <a:t>集成蒸馏：多个到一个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D7804B-A061-47F5-BB2F-2F2B0B920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025" y="2599866"/>
            <a:ext cx="6629400" cy="533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95AA8D-B0BC-40A9-8433-9A04A4B10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011" y="3329848"/>
            <a:ext cx="7249059" cy="306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12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0B5E1-56ED-40FC-8A8F-E3ACE15B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成立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3D2C7-BEA6-43F1-BD93-DE61798FB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于是最终结果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B429CE-56BF-481F-ACCE-A5C151EA4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627654"/>
            <a:ext cx="11849100" cy="1790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E14F96-FD6B-45D5-B678-CB7470A3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789" y="1827777"/>
            <a:ext cx="2857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13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CA834-3D77-41FA-B9D2-C64E5F29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最终的学习目标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49C94-C9BA-4D84-93B4-E4E46C32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6325"/>
            <a:ext cx="10515600" cy="2570638"/>
          </a:xfrm>
        </p:spPr>
        <p:txBody>
          <a:bodyPr/>
          <a:lstStyle/>
          <a:p>
            <a:r>
              <a:rPr lang="zh-CN" altLang="en-US" dirty="0"/>
              <a:t>比较弱的</a:t>
            </a:r>
            <a:r>
              <a:rPr lang="en-US" altLang="zh-CN" dirty="0"/>
              <a:t>h </a:t>
            </a:r>
            <a:r>
              <a:rPr lang="zh-CN" altLang="en-US" dirty="0"/>
              <a:t>仍然是 </a:t>
            </a:r>
            <a:r>
              <a:rPr lang="en-US" altLang="zh-CN" dirty="0"/>
              <a:t>lower bound</a:t>
            </a:r>
            <a:r>
              <a:rPr lang="zh-CN" altLang="en-US" dirty="0"/>
              <a:t>下界， 所以</a:t>
            </a:r>
            <a:endParaRPr lang="en-US" altLang="zh-CN" dirty="0"/>
          </a:p>
          <a:p>
            <a:r>
              <a:rPr lang="en-US" altLang="zh-CN" dirty="0"/>
              <a:t>h</a:t>
            </a:r>
            <a:r>
              <a:rPr lang="zh-CN" altLang="en-US" dirty="0"/>
              <a:t>直接就是用对比学习</a:t>
            </a:r>
            <a:r>
              <a:rPr lang="en-US" altLang="zh-CN" dirty="0"/>
              <a:t>NCE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2231D3-1290-4076-97E6-AB0F9F779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413354"/>
            <a:ext cx="11915775" cy="1666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974279-F06B-45A4-825B-56BEE067C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97" y="4938713"/>
            <a:ext cx="4448175" cy="1238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491F8C9-B337-48DF-B66A-DF3355317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508" y="2922273"/>
            <a:ext cx="2927647" cy="393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72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15BB1-65BE-48C3-8C70-B2D74BF5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30953-B092-43DA-A7FD-96BABEF0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EB77E5-B301-4398-B017-0021FF09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38125"/>
            <a:ext cx="110109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47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7A5B3-9697-4F37-BF03-2CE36AFB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类间关系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2616E-4404-4E17-8820-AA23F077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differences between teacher and student.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D93071-B310-43CD-8DA4-2BA7984B5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1871"/>
            <a:ext cx="12192000" cy="28732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2E27EC-F153-4811-9AED-CEBAD2C6A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72581"/>
            <a:ext cx="12192000" cy="34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93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D8FCD-9D8F-4869-82D3-ECAA506F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A5E6EB-04C3-45BE-99BC-08158A3714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3879"/>
                <a:ext cx="10515600" cy="461308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知识蒸馏本质就是两个模型对同一输入的输出结果的对比</a:t>
                </a:r>
                <a:endParaRPr lang="en-US" altLang="zh-CN" dirty="0"/>
              </a:p>
              <a:p>
                <a:r>
                  <a:rPr lang="zh-CN" altLang="en-US"/>
                  <a:t>所以，可用</a:t>
                </a:r>
                <a:r>
                  <a:rPr lang="zh-CN" altLang="en-US" dirty="0"/>
                  <a:t>对比学习，加一项 不同输入 的对比项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数学推导上</a:t>
                </a:r>
                <a:endParaRPr lang="en-US" altLang="zh-CN" dirty="0"/>
              </a:p>
              <a:p>
                <a:r>
                  <a:rPr lang="zh-CN" altLang="en-US" dirty="0"/>
                  <a:t>同分布（自己和自己</a:t>
                </a:r>
                <a:r>
                  <a:rPr lang="en-US" altLang="zh-CN" dirty="0"/>
                  <a:t>C=1</a:t>
                </a:r>
                <a:r>
                  <a:rPr lang="zh-CN" altLang="en-US" dirty="0"/>
                  <a:t>）采样和独立（</a:t>
                </a:r>
                <a:r>
                  <a:rPr lang="en-US" altLang="zh-CN" dirty="0"/>
                  <a:t>C=0</a:t>
                </a:r>
                <a:r>
                  <a:rPr lang="zh-CN" altLang="en-US" dirty="0"/>
                  <a:t>）采样</a:t>
                </a:r>
                <a:endParaRPr lang="en-US" altLang="zh-CN" dirty="0"/>
              </a:p>
              <a:p>
                <a:r>
                  <a:rPr lang="zh-CN" altLang="en-US" dirty="0"/>
                  <a:t>涉及条件概率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 用贝叶斯公式， 发现和 互信息长得像</a:t>
                </a:r>
                <a:endParaRPr lang="en-US" altLang="zh-CN" dirty="0"/>
              </a:p>
              <a:p>
                <a:r>
                  <a:rPr lang="zh-CN" altLang="en-US" dirty="0"/>
                  <a:t>用</a:t>
                </a:r>
                <a:r>
                  <a:rPr lang="en-US" altLang="zh-CN" dirty="0"/>
                  <a:t>log </a:t>
                </a:r>
                <a:r>
                  <a:rPr lang="zh-CN" altLang="en-US" dirty="0"/>
                  <a:t>取倒数，再取期望（互信息）得到下界（不等式）</a:t>
                </a:r>
                <a:endParaRPr lang="en-US" altLang="zh-CN" dirty="0"/>
              </a:p>
              <a:p>
                <a:r>
                  <a:rPr lang="zh-CN" altLang="en-US" dirty="0"/>
                  <a:t>再把</a:t>
                </a:r>
                <a:r>
                  <a:rPr lang="en-US" altLang="zh-CN" dirty="0"/>
                  <a:t>C=0</a:t>
                </a:r>
                <a:r>
                  <a:rPr lang="zh-CN" altLang="en-US" dirty="0"/>
                  <a:t>采样加进来，下界继续成立， 就得到对比学习</a:t>
                </a:r>
                <a:r>
                  <a:rPr lang="en-US" altLang="zh-CN" dirty="0"/>
                  <a:t>NCE</a:t>
                </a:r>
                <a:r>
                  <a:rPr lang="zh-CN" altLang="en-US" dirty="0"/>
                  <a:t>的损失函数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A5E6EB-04C3-45BE-99BC-08158A3714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3879"/>
                <a:ext cx="10515600" cy="4613083"/>
              </a:xfrm>
              <a:blipFill>
                <a:blip r:embed="rId2"/>
                <a:stretch>
                  <a:fillRect l="-1043" t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C8F7309-C5E1-4408-A18D-C5EA4778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519" y="2134179"/>
            <a:ext cx="2859481" cy="17797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5C6E96-9670-4C27-B732-43AA572DB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639" y="5754431"/>
            <a:ext cx="7097326" cy="99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11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8D9C4-8A92-4668-80CE-B3F638F3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06BCE-BF8F-42B0-9042-78046371F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125F14-4F5E-495E-A7B5-C7C4B098A2B3}"/>
              </a:ext>
            </a:extLst>
          </p:cNvPr>
          <p:cNvSpPr/>
          <p:nvPr/>
        </p:nvSpPr>
        <p:spPr>
          <a:xfrm>
            <a:off x="5311168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谢谢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507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D68EC-992A-419F-BBE9-DF689360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51939-A7E8-49E3-80AD-BEE3A1BF0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这篇论文认为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dirty="0"/>
              <a:t>1. </a:t>
            </a:r>
            <a:r>
              <a:rPr lang="zh-CN" altLang="en-US" dirty="0"/>
              <a:t>知识蒸馏应该要迁移的是表征</a:t>
            </a:r>
            <a:r>
              <a:rPr lang="en-US" altLang="zh-CN" dirty="0"/>
              <a:t>representation</a:t>
            </a:r>
            <a:r>
              <a:rPr lang="zh-CN" altLang="en-US" dirty="0"/>
              <a:t>，而不是 概率分布（不管是</a:t>
            </a:r>
            <a:r>
              <a:rPr lang="en-US" altLang="zh-CN" dirty="0"/>
              <a:t>KL</a:t>
            </a:r>
            <a:r>
              <a:rPr lang="zh-CN" altLang="en-US" dirty="0"/>
              <a:t>散度还是</a:t>
            </a:r>
            <a:r>
              <a:rPr lang="en-US" altLang="zh-CN" dirty="0"/>
              <a:t>L2</a:t>
            </a:r>
            <a:r>
              <a:rPr lang="zh-CN" altLang="en-US" dirty="0"/>
              <a:t>距离 ）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/>
              <a:t>觉得以前的方法会丢失一些  结构信息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9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452C2-C792-4300-A14F-0649DD70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975FC-CF42-4A7A-BB4C-67E04A6C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/>
          <a:lstStyle/>
          <a:p>
            <a:r>
              <a:rPr lang="zh-CN" altLang="en-US" dirty="0"/>
              <a:t>什么叫 表征知识是有结构的？</a:t>
            </a:r>
            <a:endParaRPr lang="en-US" altLang="zh-CN" dirty="0"/>
          </a:p>
          <a:p>
            <a:r>
              <a:rPr lang="zh-CN" altLang="en-US" dirty="0"/>
              <a:t>即</a:t>
            </a:r>
            <a:r>
              <a:rPr lang="en-US" altLang="zh-CN" dirty="0"/>
              <a:t>——</a:t>
            </a:r>
            <a:r>
              <a:rPr lang="zh-CN" altLang="en-US" dirty="0"/>
              <a:t>维度间有很复杂的依赖关系 </a:t>
            </a:r>
            <a:r>
              <a:rPr lang="en-US" altLang="zh-CN" dirty="0"/>
              <a:t>the dimensions exhibit complex interdependencies.</a:t>
            </a:r>
          </a:p>
          <a:p>
            <a:r>
              <a:rPr lang="en-US" dirty="0"/>
              <a:t>KL </a:t>
            </a:r>
            <a:r>
              <a:rPr lang="zh-CN" altLang="en-US" dirty="0"/>
              <a:t>散度 则把所有维度认作独立的。</a:t>
            </a:r>
            <a:r>
              <a:rPr lang="en-US" dirty="0"/>
              <a:t>L2</a:t>
            </a:r>
            <a:r>
              <a:rPr lang="zh-CN" altLang="en-US" dirty="0"/>
              <a:t>也一样</a:t>
            </a:r>
            <a:r>
              <a:rPr lang="en-US" altLang="zh-CN" dirty="0"/>
              <a:t>——</a:t>
            </a:r>
            <a:r>
              <a:rPr lang="zh-CN" altLang="en-US" dirty="0"/>
              <a:t>概率向量或</a:t>
            </a:r>
            <a:r>
              <a:rPr lang="en-US" altLang="zh-CN" dirty="0"/>
              <a:t>logits</a:t>
            </a:r>
          </a:p>
          <a:p>
            <a:endParaRPr lang="en-US" dirty="0"/>
          </a:p>
          <a:p>
            <a:r>
              <a:rPr lang="zh-CN" altLang="en-US" dirty="0"/>
              <a:t>所以，要去解决这个问题</a:t>
            </a:r>
            <a:r>
              <a:rPr lang="en-US" altLang="zh-CN" dirty="0"/>
              <a:t>——</a:t>
            </a:r>
            <a:r>
              <a:rPr lang="zh-CN" altLang="en-US" dirty="0"/>
              <a:t>但我们后面会发现， 所谓把所有维度视作独立的， 这个描述是不准确的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</a:t>
            </a:r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591A62-7285-4C9A-8DC1-8DFE993B7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11" y="645994"/>
            <a:ext cx="8507715" cy="7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5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81B9C-DDDE-476B-A92D-B6AAA704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这篇论文的初始想法可能是什么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AFDEC-2540-4D0D-9510-8474F0E73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大部分（有数学的）论文写作 先发现以前方法的不足</a:t>
            </a:r>
            <a:r>
              <a:rPr lang="en-US" altLang="zh-CN" dirty="0"/>
              <a:t>motivation</a:t>
            </a:r>
            <a:r>
              <a:rPr lang="zh-CN" altLang="en-US" dirty="0"/>
              <a:t>，套上一长串数学推导，最后得到方案</a:t>
            </a:r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我觉得， 基本不会是纯数学的问题推导解决， 正好相反</a:t>
            </a:r>
            <a:endParaRPr lang="en-US" altLang="zh-CN" dirty="0"/>
          </a:p>
          <a:p>
            <a:r>
              <a:rPr lang="zh-CN" altLang="en-US" dirty="0"/>
              <a:t>一开始，应该是 锤子找钉子， 看论文发现某个先进的算法，拿来找一些领域进行适配</a:t>
            </a:r>
            <a:endParaRPr lang="en-US" altLang="zh-CN" dirty="0"/>
          </a:p>
          <a:p>
            <a:r>
              <a:rPr lang="zh-CN" altLang="en-US" dirty="0"/>
              <a:t>结果确实不错了， 就努力给自己的方法套个数学解释（没有也可以）， 最后才是说以前的方法哪里不足，所谓的</a:t>
            </a:r>
            <a:r>
              <a:rPr lang="en-US" altLang="zh-CN" dirty="0"/>
              <a:t>motivation</a:t>
            </a:r>
          </a:p>
          <a:p>
            <a:r>
              <a:rPr lang="zh-CN" altLang="en-US" dirty="0"/>
              <a:t>这是我猜测的这种论文实际的构想过程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7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170B6-70D5-4C5A-931E-9BBCF405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最后的背景介绍，符号定义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D5DF9E-F385-4EF6-B4A7-97CC32D26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定义两个模型， 老师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, </a:t>
                </a:r>
                <a:r>
                  <a:rPr lang="zh-CN" altLang="en-US" dirty="0"/>
                  <a:t>学生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zh-CN" altLang="en-US" dirty="0"/>
                  <a:t>所以在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r>
                  <a:rPr lang="zh-CN" altLang="en-US" dirty="0"/>
                  <a:t>就是</a:t>
                </a:r>
                <a:r>
                  <a:rPr lang="en-US" altLang="zh-CN" dirty="0"/>
                  <a:t>softmax</a:t>
                </a:r>
                <a:r>
                  <a:rPr lang="zh-CN" altLang="en-US" dirty="0"/>
                  <a:t>， </a:t>
                </a:r>
                <a:r>
                  <a:rPr lang="en-US" altLang="zh-CN" dirty="0"/>
                  <a:t>H </a:t>
                </a:r>
                <a:r>
                  <a:rPr lang="zh-CN" altLang="en-US" dirty="0"/>
                  <a:t>前者是交叉熵，后者是</a:t>
                </a:r>
                <a:r>
                  <a:rPr lang="en-US" altLang="zh-CN" dirty="0"/>
                  <a:t>KL</a:t>
                </a:r>
                <a:r>
                  <a:rPr lang="zh-CN" altLang="en-US" dirty="0"/>
                  <a:t>散度 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D5DF9E-F385-4EF6-B4A7-97CC32D26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21AF1196-301F-4775-A021-2736F3F76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463" y="2424496"/>
            <a:ext cx="6496050" cy="1181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7E4F83C-323A-4544-888F-43DFCF8D8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811" y="3841583"/>
            <a:ext cx="6329384" cy="5092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6607325-48C1-469D-B6A8-ED5FD6E9A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471" y="414721"/>
            <a:ext cx="32289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1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6A8D1-9F42-4EF7-9781-E3867812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定个目标，套上某个方法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7D4F43-30DB-48BA-AB16-6BCBB0751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5137"/>
                <a:ext cx="10515600" cy="41818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>
                    <a:latin typeface="Cambria Math" panose="02040503050406030204" pitchFamily="18" charset="0"/>
                  </a:rPr>
                  <a:t>看这个公式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(1)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 所以是， 针对同一张</a:t>
                </a:r>
                <a:r>
                  <a:rPr lang="en-US" altLang="zh-CN" dirty="0"/>
                  <a:t>x, </a:t>
                </a:r>
                <a:r>
                  <a:rPr lang="zh-CN" altLang="en-US" dirty="0"/>
                  <a:t>输出要相似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相似</a:t>
                </a:r>
                <a:r>
                  <a:rPr lang="en-US" altLang="zh-CN" dirty="0"/>
                  <a:t>-&gt;</a:t>
                </a:r>
                <a:r>
                  <a:rPr lang="zh-CN" altLang="en-US" dirty="0"/>
                  <a:t>就是要对比、比较， 对比学习</a:t>
                </a:r>
                <a:r>
                  <a:rPr lang="en-US" altLang="zh-CN" dirty="0"/>
                  <a:t>contrastive learning</a:t>
                </a:r>
                <a:r>
                  <a:rPr lang="zh-CN" altLang="en-US" dirty="0"/>
                  <a:t>快过来！</a:t>
                </a:r>
                <a:endParaRPr lang="en-US" altLang="zh-CN" dirty="0"/>
              </a:p>
              <a:p>
                <a:r>
                  <a:rPr lang="zh-CN" altLang="en-US" dirty="0"/>
                  <a:t>针对同一张</a:t>
                </a:r>
                <a:r>
                  <a:rPr lang="en-US" altLang="zh-CN" dirty="0"/>
                  <a:t>x, </a:t>
                </a:r>
                <a:r>
                  <a:rPr lang="zh-CN" altLang="en-US" dirty="0"/>
                  <a:t>输出要相似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就要不相似</a:t>
                </a:r>
                <a:endParaRPr lang="en-US" altLang="zh-CN" dirty="0"/>
              </a:p>
              <a:p>
                <a:r>
                  <a:rPr lang="zh-CN" altLang="en-US" dirty="0"/>
                  <a:t>剩下就是对比学习的套路了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</a:t>
                </a:r>
                <a:r>
                  <a:rPr lang="en-US" altLang="zh-CN" dirty="0"/>
                  <a:t>(1)</a:t>
                </a:r>
                <a:r>
                  <a:rPr lang="zh-CN" altLang="en-US" dirty="0"/>
                  <a:t>加负例对，再上</a:t>
                </a:r>
                <a:r>
                  <a:rPr lang="en-US" altLang="zh-CN" dirty="0"/>
                  <a:t>NCE</a:t>
                </a:r>
                <a:r>
                  <a:rPr lang="zh-CN" altLang="en-US" dirty="0"/>
                  <a:t>替换</a:t>
                </a:r>
                <a:r>
                  <a:rPr lang="en-US" altLang="zh-CN" dirty="0"/>
                  <a:t>softmax</a:t>
                </a:r>
              </a:p>
              <a:p>
                <a:r>
                  <a:rPr lang="zh-CN" altLang="en-US" dirty="0"/>
                  <a:t>也可以考虑 </a:t>
                </a:r>
                <a:r>
                  <a:rPr lang="en-US" altLang="zh-CN" dirty="0"/>
                  <a:t>SimCLR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BYOL,  </a:t>
                </a:r>
                <a:r>
                  <a:rPr lang="en-US" altLang="zh-CN" dirty="0" err="1"/>
                  <a:t>SimSiam</a:t>
                </a:r>
                <a:endParaRPr lang="en-US" altLang="zh-CN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7D4F43-30DB-48BA-AB16-6BCBB0751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5137"/>
                <a:ext cx="10515600" cy="4181825"/>
              </a:xfrm>
              <a:blipFill>
                <a:blip r:embed="rId2"/>
                <a:stretch>
                  <a:fillRect l="-928" t="-3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A3D9B4A-6112-4E1B-A00A-1FC6D7EF2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441" y="1995137"/>
            <a:ext cx="2557612" cy="47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3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310CC-B247-4D07-A657-68F63414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知其然，总结并对比最终的方法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8E56A-27AF-431D-83B2-5C4EAC68F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原方法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这篇论文实际就是使用</a:t>
            </a:r>
            <a:r>
              <a:rPr lang="en-US" altLang="zh-CN" dirty="0"/>
              <a:t>NCE(</a:t>
            </a:r>
            <a:r>
              <a:rPr lang="zh-CN" altLang="en-US" dirty="0"/>
              <a:t>不是交叉熵）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请找出二者的差异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84754E-4E00-4E10-A7D7-2311B734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315" y="1645139"/>
            <a:ext cx="6629400" cy="533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DE0ABA-CBF4-416A-BB5B-A3833BB55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530" y="3135751"/>
            <a:ext cx="3011057" cy="802348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B579885D-E60D-4B48-86F2-26DD372A89F3}"/>
              </a:ext>
            </a:extLst>
          </p:cNvPr>
          <p:cNvSpPr/>
          <p:nvPr/>
        </p:nvSpPr>
        <p:spPr>
          <a:xfrm>
            <a:off x="7646303" y="3402451"/>
            <a:ext cx="683663" cy="268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B293B94-EABE-4EDA-9B42-77129AAAA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4159250"/>
            <a:ext cx="119157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1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1510</Words>
  <Application>Microsoft Office PowerPoint</Application>
  <PresentationFormat>宽屏</PresentationFormat>
  <Paragraphs>225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主题​​</vt:lpstr>
      <vt:lpstr>Contrastive Representation Distillation</vt:lpstr>
      <vt:lpstr>PowerPoint 演示文稿</vt:lpstr>
      <vt:lpstr>背景， 知识蒸馏</vt:lpstr>
      <vt:lpstr>背景</vt:lpstr>
      <vt:lpstr>背景</vt:lpstr>
      <vt:lpstr>这篇论文的初始想法可能是什么</vt:lpstr>
      <vt:lpstr>最后的背景介绍，符号定义</vt:lpstr>
      <vt:lpstr>定个目标，套上某个方法</vt:lpstr>
      <vt:lpstr>知其然，总结并对比最终的方法</vt:lpstr>
      <vt:lpstr>KD知识蒸馏损失                   CRD对比表征蒸馏损失</vt:lpstr>
      <vt:lpstr>接下来是这个方法的理论解释</vt:lpstr>
      <vt:lpstr>贝叶斯公式</vt:lpstr>
      <vt:lpstr>贝叶斯公式</vt:lpstr>
      <vt:lpstr>下一步， 执果导因，比一比</vt:lpstr>
      <vt:lpstr>下一步， 执果导因，比一比</vt:lpstr>
      <vt:lpstr>下一步， 执果导因，比一比</vt:lpstr>
      <vt:lpstr>下一步， 执果导因，比一比</vt:lpstr>
      <vt:lpstr>互信息</vt:lpstr>
      <vt:lpstr>互信息</vt:lpstr>
      <vt:lpstr>先分析意义</vt:lpstr>
      <vt:lpstr>先分析意义</vt:lpstr>
      <vt:lpstr>继续看问题</vt:lpstr>
      <vt:lpstr>继续看问题</vt:lpstr>
      <vt:lpstr>继续看问题</vt:lpstr>
      <vt:lpstr>继续看问题</vt:lpstr>
      <vt:lpstr>理论上要找最好的h</vt:lpstr>
      <vt:lpstr>得到h之后</vt:lpstr>
      <vt:lpstr>得到h之后</vt:lpstr>
      <vt:lpstr>得到h之后</vt:lpstr>
      <vt:lpstr>成立</vt:lpstr>
      <vt:lpstr>最终的学习目标</vt:lpstr>
      <vt:lpstr>PowerPoint 演示文稿</vt:lpstr>
      <vt:lpstr>类间关系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Contrastive Representation Distillation</dc:title>
  <dc:creator>XiuLong Yang</dc:creator>
  <cp:lastModifiedBy>XiuLong Yang</cp:lastModifiedBy>
  <cp:revision>1</cp:revision>
  <dcterms:created xsi:type="dcterms:W3CDTF">2020-11-19T15:38:03Z</dcterms:created>
  <dcterms:modified xsi:type="dcterms:W3CDTF">2021-01-16T21:37:51Z</dcterms:modified>
</cp:coreProperties>
</file>