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6" r:id="rId9"/>
    <p:sldId id="263" r:id="rId10"/>
    <p:sldId id="264" r:id="rId11"/>
    <p:sldId id="265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5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ulong Yang" userId="fce11e335c168500" providerId="LiveId" clId="{2465A7E6-4D7E-4AD8-9F96-D93B09D1A152}"/>
    <pc:docChg chg="modSld">
      <pc:chgData name="Xiulong Yang" userId="fce11e335c168500" providerId="LiveId" clId="{2465A7E6-4D7E-4AD8-9F96-D93B09D1A152}" dt="2021-01-17T03:09:05.164" v="1" actId="20577"/>
      <pc:docMkLst>
        <pc:docMk/>
      </pc:docMkLst>
      <pc:sldChg chg="modSp mod">
        <pc:chgData name="Xiulong Yang" userId="fce11e335c168500" providerId="LiveId" clId="{2465A7E6-4D7E-4AD8-9F96-D93B09D1A152}" dt="2021-01-17T03:09:05.164" v="1" actId="20577"/>
        <pc:sldMkLst>
          <pc:docMk/>
          <pc:sldMk cId="3780265790" sldId="256"/>
        </pc:sldMkLst>
        <pc:spChg chg="mod">
          <ac:chgData name="Xiulong Yang" userId="fce11e335c168500" providerId="LiveId" clId="{2465A7E6-4D7E-4AD8-9F96-D93B09D1A152}" dt="2021-01-17T03:09:05.164" v="1" actId="20577"/>
          <ac:spMkLst>
            <pc:docMk/>
            <pc:sldMk cId="3780265790" sldId="256"/>
            <ac:spMk id="3" creationId="{C8CE2281-147F-4156-8A4D-F95A8E1C91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9348-A559-4C09-BD0A-FC6D7D66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AAD000-45DB-448A-BAC5-DB8BADBD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6C3CB-CFC7-421A-8D1F-0FA1F7A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728A7-B080-4544-9047-ED2A1E8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82753-8160-41EC-A0B0-76F52D98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E6983A68-2BD3-4A8E-82EF-B3BFC0CC0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49" y="229352"/>
            <a:ext cx="1065701" cy="10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E06D-0C3F-43DE-8DFE-159C15BA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7F148-B0C5-45DC-8FD3-F7D97EDA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6F3F7-067E-4116-A27E-0593AD5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E7092-F1FB-48AC-BFF1-2A0057F7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4D59F-9835-4855-88F7-F7818F67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C12E3-65A7-4FD8-9B9E-6D7D33B9C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0AACF-EBA7-4DDB-9416-34127380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D3397-41DE-4CEC-9D6D-AB02143D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B9768-188D-49E7-A256-94008023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2EBE-1E24-4D5F-BCC9-876C2C82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5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014D7-00DB-44DF-A31E-BA15EEC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07F36-87BA-41FD-B921-7DD8BAD1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EB259-CBDE-4C0D-B917-509A598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1C344-7F62-461B-A0A6-CCACFA45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D96C1-8A48-47D8-8CDB-1660AB60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 descr="徽标, 公司名称&#10;&#10;描述已自动生成">
            <a:extLst>
              <a:ext uri="{FF2B5EF4-FFF2-40B4-BE49-F238E27FC236}">
                <a16:creationId xmlns:a16="http://schemas.microsoft.com/office/drawing/2014/main" id="{133B0533-B09E-42B7-A572-CA4AEE03BC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275389"/>
            <a:ext cx="1609725" cy="16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69D1-358D-46D2-8C08-6BC5D983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F496D-ADED-41BC-ADFA-C49CBFCC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014B8-03E3-4089-A65B-7FE6F765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3EBDC-070F-4D10-AEFF-FEF320A5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CAC11-ACB8-46CD-91F5-46AD63A9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4BB7-912A-4F1B-9821-2B856C8A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E2D8D-138F-42FF-9413-5F563AAE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B6B1E-DD93-4078-9FFE-C5A64C9B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18AA7-F016-4C36-BA25-D65A30CE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4B79A-F17F-4719-8770-3713D010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FE94D-6621-4664-8752-0824B0EE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288A-397E-4873-8243-623A5B1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60682-2B3F-44BD-B67E-BB6E6E67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576AAE-A4DF-4C77-AD56-4A828399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9FE1F-7C1D-40CB-B784-6B6D56326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A4880E-63D2-4578-91DB-E448F75B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C3BB8-804C-4AC1-A15B-EFFE499E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A6FEB-9369-40F4-8FB2-404DA21C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39ACB1-8D9C-47E7-BBA8-C5DE120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ED133-1EA3-423F-B612-98074D4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D3EFE-E511-4BB0-9C66-EB584936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227F8-E714-479A-B24E-ADF3F3CA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D5230E-571E-4D15-9190-EE501590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C1B4A-5B1C-4721-A606-EAE42180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FD02-7F47-46FA-8707-8B2744C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68260-39FC-4457-B660-D2B52478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0E66F-C308-4657-9BDF-1B67819E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E8FA5-AE4D-4B0E-A981-21F440EB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0C42D-6B7D-4FE6-A986-4AE0C6A47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89FEA-21A2-45E1-9A4D-1107E11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8F35D-7643-4C58-BDE0-274A033E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F396F4-63B0-4416-B437-E99E6155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EF87-1E71-48CA-A12A-C74156C38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1EA96C-B35F-46FF-9E90-B0A335A3B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D28091-C823-4A4B-8EB4-E4AFDF91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B6EDA-80A5-4B5E-9962-1654589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A5AAA-069F-41B4-B888-6E5A14B1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D882A-0118-4F15-BB9D-1BFFD3B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277D1-5FDE-40C0-89F1-66FB9D85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6D409-EA3B-4C5F-A51C-C61C26A5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F71ED-0937-4020-A0E0-FBC547E0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E183-4DF7-4E12-B372-114B12D95BEA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F70E1-CB32-48E9-9A4A-6F767A41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0144D-7614-468A-99D8-56F0B743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3E57-790E-46F3-9FE8-D97642BA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0EC8-0EA8-4DEB-BE48-39F25D535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Neural Network and Contrastive Learning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E2281-147F-4156-8A4D-F95A8E1C9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KDD 2020/WWW 2020/</a:t>
            </a:r>
            <a:r>
              <a:rPr lang="en-US" altLang="zh-CN" dirty="0" err="1"/>
              <a:t>NeuIPS</a:t>
            </a:r>
            <a:r>
              <a:rPr lang="en-US" altLang="zh-CN"/>
              <a:t> 2020</a:t>
            </a:r>
            <a:endParaRPr lang="en-US" altLang="zh-CN" dirty="0"/>
          </a:p>
          <a:p>
            <a:r>
              <a:rPr lang="zh-CN" altLang="en-US" dirty="0"/>
              <a:t>蜻蜓点论文</a:t>
            </a:r>
            <a:endParaRPr lang="en-US" altLang="zh-CN" dirty="0"/>
          </a:p>
          <a:p>
            <a:r>
              <a:rPr lang="en-US" dirty="0"/>
              <a:t>Paper skim</a:t>
            </a:r>
          </a:p>
        </p:txBody>
      </p:sp>
    </p:spTree>
    <p:extLst>
      <p:ext uri="{BB962C8B-B14F-4D97-AF65-F5344CB8AC3E}">
        <p14:creationId xmlns:p14="http://schemas.microsoft.com/office/powerpoint/2010/main" val="378026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C182F-A195-412E-9C45-5CB302B5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图增广方式太直接了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E8DC1-C0F6-4E98-A9EC-D8EE74036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Subgraph </a:t>
            </a:r>
            <a:r>
              <a:rPr lang="zh-CN" altLang="en-US" dirty="0"/>
              <a:t>就是 </a:t>
            </a:r>
            <a:r>
              <a:rPr lang="en-US" altLang="zh-CN" dirty="0"/>
              <a:t>random walk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BA576C-77F6-4C1E-ABEC-942CBF5C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182" y="1513498"/>
            <a:ext cx="6646818" cy="2313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8C3E6A-A464-4866-924F-A4CB1E6A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4187825"/>
            <a:ext cx="10563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3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AC502-3BC5-490D-9742-ED09E2DA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F24A9-63B9-4342-8BE7-6DC493A0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3"/>
            <a:ext cx="10515600" cy="435133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数据增广极重要</a:t>
            </a:r>
            <a:endParaRPr lang="en-US" altLang="zh-CN" dirty="0"/>
          </a:p>
          <a:p>
            <a:r>
              <a:rPr lang="en-US" dirty="0"/>
              <a:t>Baseline </a:t>
            </a:r>
            <a:r>
              <a:rPr lang="zh-CN" altLang="en-US" dirty="0"/>
              <a:t>是 没有增广</a:t>
            </a:r>
            <a:r>
              <a:rPr lang="en-US" altLang="zh-CN" dirty="0"/>
              <a:t>~~~</a:t>
            </a:r>
            <a:r>
              <a:rPr lang="zh-CN" altLang="en-US" dirty="0"/>
              <a:t>只有 </a:t>
            </a:r>
            <a:r>
              <a:rPr lang="en-US" altLang="zh-CN" dirty="0"/>
              <a:t>negative pair</a:t>
            </a:r>
          </a:p>
          <a:p>
            <a:r>
              <a:rPr lang="en-US" dirty="0"/>
              <a:t>2. </a:t>
            </a:r>
            <a:r>
              <a:rPr lang="zh-CN" altLang="en-US" dirty="0"/>
              <a:t>不同数据增广的组合 ， 效果更好</a:t>
            </a:r>
            <a:endParaRPr lang="en-US" altLang="zh-CN" dirty="0"/>
          </a:p>
          <a:p>
            <a:r>
              <a:rPr lang="zh-CN" altLang="en-US" dirty="0"/>
              <a:t>还有几种数据增广方式的适用范围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2106B-7DA1-44EE-95ED-50D951FF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73F6D-B7C2-4E51-A736-B2ACC892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最后跟别人比较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C7C3-A700-4E95-97A8-4DE14A2B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70"/>
            <a:ext cx="10515600" cy="4351338"/>
          </a:xfrm>
        </p:spPr>
        <p:txBody>
          <a:bodyPr/>
          <a:lstStyle/>
          <a:p>
            <a:r>
              <a:rPr lang="zh-CN" altLang="en-US" dirty="0"/>
              <a:t>我讲过</a:t>
            </a:r>
            <a:r>
              <a:rPr lang="en-US" altLang="zh-CN" dirty="0"/>
              <a:t>GAM</a:t>
            </a:r>
            <a:r>
              <a:rPr lang="zh-CN" altLang="en-US" dirty="0"/>
              <a:t>， 但我忘了， 图像的特征提取用的什么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959E0-2C5C-46AF-9870-E49D7B87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204"/>
            <a:ext cx="12192000" cy="2589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211A03-024C-466F-AE7E-CDFF526D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78" y="4148015"/>
            <a:ext cx="3476854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59AC0-3EA6-4FBB-961E-90C5F41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Graph Contrastive Learning with Adaptive Augmentation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FEB0C-8E75-4CC5-82D5-B4F627CF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 2021, </a:t>
            </a:r>
            <a:r>
              <a:rPr lang="zh-CN" altLang="en-US" dirty="0"/>
              <a:t>本来时间上是第一篇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7C72A0-A26C-4064-940D-3F92EA01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485"/>
            <a:ext cx="12192000" cy="2651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B07715-560C-4914-A786-951428B8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4871791"/>
            <a:ext cx="7686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2F0B-CC86-4738-8BB3-2A09F83F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也是一样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D8901-B50D-4AC7-BEA1-516A3F7B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E612F-831C-4C5B-95C0-833E0591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57" y="0"/>
            <a:ext cx="7480443" cy="2130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E13AFD-802D-4EDC-B4C9-D229DEFA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9" y="1825625"/>
            <a:ext cx="4999892" cy="1504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9AAEC0-BA4D-4155-9856-4823277A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294" y="2320315"/>
            <a:ext cx="5350797" cy="32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3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2E44F-2609-40D4-A29E-D4352A74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Graph Augmentation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84279-F3DA-4067-95BD-7BE6B5F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首先，拓扑层面的</a:t>
            </a:r>
            <a:endParaRPr lang="en-US" altLang="zh-CN" dirty="0"/>
          </a:p>
          <a:p>
            <a:r>
              <a:rPr lang="zh-CN" altLang="en-US" dirty="0"/>
              <a:t>就随机丢边</a:t>
            </a:r>
            <a:endParaRPr lang="en-US" altLang="zh-CN" dirty="0"/>
          </a:p>
          <a:p>
            <a:r>
              <a:rPr lang="zh-CN" altLang="en-US" dirty="0"/>
              <a:t>丢边概率怎么算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node/edge centrality</a:t>
            </a:r>
            <a:r>
              <a:rPr lang="zh-CN" altLang="en-US" dirty="0"/>
              <a:t>中心度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然后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2D2F5-6824-4CF3-8B54-E96EE860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23" y="2328802"/>
            <a:ext cx="234315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CCBFA-9429-446F-89C2-BF0F7EC6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35" y="3009900"/>
            <a:ext cx="3000375" cy="419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298F3-998C-48A9-9187-384107C1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723" y="2959648"/>
            <a:ext cx="1743075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DF0E18-0559-48FD-AE10-EEF41FE79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923" y="4353046"/>
            <a:ext cx="4495800" cy="1038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25D2D4-E43C-4D33-A62F-DD653DD01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6543" y="4434009"/>
            <a:ext cx="1933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0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5F28-E61E-4183-819D-0EAACA5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Graph Augmentation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795B4-345C-4371-B1B1-C014FF21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点属性的增广</a:t>
            </a:r>
            <a:r>
              <a:rPr lang="en-US" altLang="zh-CN" dirty="0"/>
              <a:t>——</a:t>
            </a:r>
            <a:r>
              <a:rPr lang="zh-CN" altLang="en-US" dirty="0"/>
              <a:t>保留所有的点，但属性会不一样</a:t>
            </a:r>
            <a:endParaRPr lang="en-US" altLang="zh-CN" dirty="0"/>
          </a:p>
          <a:p>
            <a:r>
              <a:rPr lang="zh-CN" altLang="en-US" dirty="0"/>
              <a:t>对点属性的每个维度用 </a:t>
            </a:r>
            <a:r>
              <a:rPr lang="en-US" altLang="zh-CN" dirty="0" err="1"/>
              <a:t>bernoulli</a:t>
            </a:r>
            <a:r>
              <a:rPr lang="zh-CN" altLang="en-US" dirty="0"/>
              <a:t>采样，随机扔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 </a:t>
            </a:r>
            <a:r>
              <a:rPr lang="zh-CN" altLang="en-US" dirty="0"/>
              <a:t>随机扔的概率， 也是用 点的中心度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952968-AB88-4F87-A0F1-62B7EF37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52" y="2933700"/>
            <a:ext cx="135255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5B258E-FC3C-4B42-A9C7-B08C3A6CA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7" y="2841381"/>
            <a:ext cx="1762125" cy="457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41CDFD-6604-49BC-B1B2-944F9FDD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298581"/>
            <a:ext cx="4686300" cy="552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0CF918-8CE5-40D2-9E4B-EB3395F0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490" y="4495312"/>
            <a:ext cx="2828925" cy="8286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903E48-AA63-4992-B137-BB765DC3B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964" y="4495312"/>
            <a:ext cx="3114675" cy="87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237943-B7C2-4DA4-8A31-97E335128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2034" y="5619750"/>
            <a:ext cx="3971925" cy="1114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BE8596-51CE-4653-B86E-540140797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5301" y="5845969"/>
            <a:ext cx="1524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0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49108-F2FD-4613-AB39-D92298E4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AECF7-E249-48AA-A322-D7AEEFDC4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546"/>
            <a:ext cx="10515600" cy="4972417"/>
          </a:xfrm>
        </p:spPr>
        <p:txBody>
          <a:bodyPr/>
          <a:lstStyle/>
          <a:p>
            <a:r>
              <a:rPr lang="zh-CN" altLang="en-US" dirty="0"/>
              <a:t>还是有</a:t>
            </a:r>
            <a:r>
              <a:rPr lang="en-US" altLang="zh-CN" dirty="0"/>
              <a:t>Y</a:t>
            </a:r>
            <a:r>
              <a:rPr lang="zh-CN" altLang="en-US" dirty="0"/>
              <a:t>的， 怎么会没有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99C4B-1BDC-444D-A2CF-4F1F5441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0233"/>
            <a:ext cx="12192000" cy="4747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3ECB40-3629-430B-86BD-606001C0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55" y="370700"/>
            <a:ext cx="7000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8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DD13-23E0-4915-906F-8FB29A59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E9EA-81F1-4119-93C5-E1371A19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三篇论文基本没用相同数据集</a:t>
            </a:r>
            <a:endParaRPr lang="en-US" altLang="zh-CN" dirty="0"/>
          </a:p>
          <a:p>
            <a:r>
              <a:rPr lang="zh-CN" altLang="en-US" dirty="0"/>
              <a:t>不同的数据增广</a:t>
            </a:r>
            <a:endParaRPr lang="en-US" altLang="zh-CN" dirty="0"/>
          </a:p>
          <a:p>
            <a:r>
              <a:rPr lang="zh-CN" altLang="en-US" dirty="0"/>
              <a:t>第二篇最简单</a:t>
            </a:r>
            <a:endParaRPr lang="en-US" altLang="zh-CN" dirty="0"/>
          </a:p>
          <a:p>
            <a:r>
              <a:rPr lang="zh-CN" altLang="en-US" dirty="0"/>
              <a:t>第一篇随机深度游走（大概是每个点都要随机游走）</a:t>
            </a:r>
            <a:endParaRPr lang="en-US" altLang="zh-CN" dirty="0"/>
          </a:p>
          <a:p>
            <a:r>
              <a:rPr lang="zh-CN" altLang="en-US" dirty="0"/>
              <a:t>第三篇最理论、最复杂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2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8D78-712A-47E9-9AE5-9448E561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D6B00-20B8-435A-90FC-1CE97CD3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29E250-0222-48AA-AA82-26AC7302E2C0}"/>
              </a:ext>
            </a:extLst>
          </p:cNvPr>
          <p:cNvSpPr/>
          <p:nvPr/>
        </p:nvSpPr>
        <p:spPr>
          <a:xfrm>
            <a:off x="5311169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271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EFA9-FF25-4CFC-AA70-A326191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4982-2D7D-4841-8833-CA4084F9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5404"/>
            <a:ext cx="10515600" cy="532301"/>
          </a:xfrm>
        </p:spPr>
        <p:txBody>
          <a:bodyPr/>
          <a:lstStyle/>
          <a:p>
            <a:r>
              <a:rPr lang="zh-CN" altLang="en-US" dirty="0"/>
              <a:t>幻灯片在 我主页公告的 </a:t>
            </a:r>
            <a:r>
              <a:rPr lang="en-US" altLang="zh-CN" dirty="0" err="1"/>
              <a:t>onedrive</a:t>
            </a:r>
            <a:r>
              <a:rPr lang="en-US" altLang="zh-CN"/>
              <a:t> </a:t>
            </a:r>
            <a:r>
              <a:rPr lang="zh-CN" altLang="en-US"/>
              <a:t>里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27023-4961-499B-9867-7388B140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40" y="0"/>
            <a:ext cx="7198760" cy="28015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B3750B-50C9-4FBB-A3EA-F7FA88E9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8735"/>
            <a:ext cx="6232427" cy="14019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B9D091-4942-4DEB-BDA4-EAEAA1C9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724" y="2952002"/>
            <a:ext cx="6993276" cy="20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9EFA9-FF25-4CFC-AA70-A3261913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流程完全一致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4982-2D7D-4841-8833-CA4084F9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B76E0A-1056-4E41-B119-135309AC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57" y="0"/>
            <a:ext cx="7480443" cy="2130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67A4E5-C806-47DF-B39B-02892A9C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56" y="4124804"/>
            <a:ext cx="7480443" cy="2616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930EE1-3C5D-4862-9F70-0C8507613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87062"/>
            <a:ext cx="6388997" cy="232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0B1F-AA22-4906-99FD-BE62FB2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图对比学习</a:t>
            </a:r>
            <a:r>
              <a:rPr lang="en-US" altLang="zh-CN" dirty="0"/>
              <a:t>Graph Contrastive Learning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48493-2C1A-4DAE-BA29-1CE6C3079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都是基于独立同分布的子图的相似性， 用</a:t>
            </a:r>
            <a:r>
              <a:rPr lang="en-US" altLang="zh-CN" dirty="0" err="1"/>
              <a:t>InfoNCE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71211-719E-4CFB-8FEC-5E2ADE16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343883"/>
            <a:ext cx="2667000" cy="781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4EC0A4-A967-4AAE-B91C-F354652B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78" y="3560347"/>
            <a:ext cx="7480443" cy="26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2F9B1-4FE1-4941-9F18-60B3DEED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B4374-5183-4C40-9D0A-FDB6BD43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点分类， 有些点还没有标签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图分类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top-k </a:t>
            </a:r>
            <a:r>
              <a:rPr lang="zh-CN" altLang="en-US" dirty="0"/>
              <a:t>相似查找（比较接近推荐系统吧？）</a:t>
            </a:r>
            <a:endParaRPr lang="en-US" altLang="zh-CN" dirty="0"/>
          </a:p>
          <a:p>
            <a:r>
              <a:rPr lang="zh-CN" altLang="en-US" dirty="0"/>
              <a:t>迁移学习之类的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A87AC-E57E-462A-AF36-5B31E757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48" y="1825625"/>
            <a:ext cx="5743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F30B4-2CF5-4D0F-8955-3315A2D5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2020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320EC-0FC1-4FF0-B3D0-23A717C0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E21A9-7396-49DA-8416-D69DB053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2152650"/>
            <a:ext cx="121062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602F-B36C-4B0B-973C-159AF38B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论文里要解决的问题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C88C-C7EB-4F36-AF78-A80D77D4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331" y="1825625"/>
                <a:ext cx="10817469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1. </a:t>
                </a:r>
                <a:r>
                  <a:rPr lang="zh-CN" altLang="en-US" dirty="0"/>
                  <a:t>子图怎么建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以某个点出发， 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步，遍历的所有点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再去增广（麻烦？）</a:t>
                </a:r>
                <a:endParaRPr lang="en-US" altLang="zh-CN" dirty="0"/>
              </a:p>
              <a:p>
                <a:r>
                  <a:rPr lang="zh-CN" altLang="en-US" dirty="0"/>
                  <a:t>另外 深度遍历会不会慢？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子图的相似、不相似实例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</a:t>
                </a:r>
                <a:r>
                  <a:rPr lang="en-US" altLang="zh-CN" dirty="0"/>
                  <a:t>Induced Subgraph Random Walk Sampling </a:t>
                </a:r>
              </a:p>
              <a:p>
                <a:pPr lvl="1"/>
                <a:r>
                  <a:rPr lang="zh-CN" altLang="en-US" dirty="0"/>
                  <a:t>点的序号 随机打乱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dirty="0"/>
                  <a:t>3. </a:t>
                </a:r>
                <a:r>
                  <a:rPr lang="zh-CN" altLang="en-US" dirty="0"/>
                  <a:t>图网络用的什么</a:t>
                </a:r>
                <a:endParaRPr lang="en-US" altLang="zh-CN" dirty="0"/>
              </a:p>
              <a:p>
                <a:r>
                  <a:rPr lang="en-US" altLang="zh-CN" dirty="0"/>
                  <a:t>Graph </a:t>
                </a:r>
                <a:r>
                  <a:rPr lang="en-US" altLang="zh-CN" dirty="0" err="1"/>
                  <a:t>Isomor</a:t>
                </a:r>
                <a:r>
                  <a:rPr lang="en-US" altLang="zh-CN" dirty="0"/>
                  <a:t>- </a:t>
                </a:r>
                <a:r>
                  <a:rPr lang="en-US" altLang="zh-CN" dirty="0" err="1"/>
                  <a:t>phism</a:t>
                </a:r>
                <a:r>
                  <a:rPr lang="en-US" altLang="zh-CN" dirty="0"/>
                  <a:t> Network (GIN) </a:t>
                </a:r>
                <a:r>
                  <a:rPr lang="zh-CN" altLang="en-US" dirty="0"/>
                  <a:t>不认识，就当是</a:t>
                </a:r>
                <a:r>
                  <a:rPr lang="en-US" altLang="zh-CN" dirty="0"/>
                  <a:t>GCN</a:t>
                </a:r>
                <a:r>
                  <a:rPr lang="zh-CN" altLang="en-US" dirty="0"/>
                  <a:t>吧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C88C-C7EB-4F36-AF78-A80D77D4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31" y="1825625"/>
                <a:ext cx="10817469" cy="4351338"/>
              </a:xfrm>
              <a:blipFill>
                <a:blip r:embed="rId2"/>
                <a:stretch>
                  <a:fillRect l="-1183" t="-322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6F0071A-FC83-4095-BC30-7C300A5F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83" y="0"/>
            <a:ext cx="6071217" cy="22068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0F7042-8637-4C7E-9FDE-8729AE382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46" y="2341806"/>
            <a:ext cx="4243954" cy="26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E933-497F-476C-ABE2-E1AFC079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E50CF-A247-4E96-A3AB-D0795C9F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用的是预训练后微调 </a:t>
            </a:r>
            <a:r>
              <a:rPr lang="en-US" altLang="zh-CN" dirty="0"/>
              <a:t>fine-tune</a:t>
            </a:r>
          </a:p>
          <a:p>
            <a:r>
              <a:rPr lang="en-US" dirty="0"/>
              <a:t>Freezing vs. full fine-tuning</a:t>
            </a:r>
            <a:r>
              <a:rPr lang="en-US" altLang="zh-CN" dirty="0"/>
              <a:t>—— feature extracting encoder </a:t>
            </a:r>
            <a:r>
              <a:rPr lang="zh-CN" altLang="en-US" dirty="0"/>
              <a:t>和 加一层分类器， 固不固定 </a:t>
            </a:r>
            <a:r>
              <a:rPr lang="en-US" altLang="zh-CN" dirty="0"/>
              <a:t>encoder</a:t>
            </a:r>
            <a:r>
              <a:rPr lang="zh-CN" altLang="en-US" dirty="0"/>
              <a:t>问题而已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9DAF6-6999-499E-B657-03D09871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28" y="3429000"/>
            <a:ext cx="3506771" cy="314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6F9F03-7887-4206-8402-829FC424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57" y="2980592"/>
            <a:ext cx="4616168" cy="35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23AB-5EF4-4CD1-B5AE-A128FD0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Graph Contrastive Learning with Augmentation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878CB-F5C3-4EBE-B5B1-8378B7DA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NIPS 2020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A20AEF-9E70-4817-867F-731EBA60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69" y="2613183"/>
            <a:ext cx="8147249" cy="237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蜻蜓点论文" id="{157A92A2-E8D4-4EEC-BADD-C6325662880F}" vid="{75C99896-4668-4F0E-9416-DBF34710FB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7B04225612034382740FA6F8A11B05" ma:contentTypeVersion="2" ma:contentTypeDescription="Create a new document." ma:contentTypeScope="" ma:versionID="d7ec20bd26c596bffa4a3679caca2f8a">
  <xsd:schema xmlns:xsd="http://www.w3.org/2001/XMLSchema" xmlns:xs="http://www.w3.org/2001/XMLSchema" xmlns:p="http://schemas.microsoft.com/office/2006/metadata/properties" xmlns:ns3="b4eeaf98-d995-4df0-af62-16176e135d31" targetNamespace="http://schemas.microsoft.com/office/2006/metadata/properties" ma:root="true" ma:fieldsID="b010ca6c84396fb7607b26b139702206" ns3:_="">
    <xsd:import namespace="b4eeaf98-d995-4df0-af62-16176e135d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eaf98-d995-4df0-af62-16176e135d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1DE570-9BD5-4A30-A6F1-9534B85C5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eaf98-d995-4df0-af62-16176e135d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071E7A-32D4-4197-A4FC-6AE9FA9D0A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EF405-5B58-4FCC-972E-EBB562A9BB9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4eeaf98-d995-4df0-af62-16176e135d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蜻蜓点论文</Template>
  <TotalTime>0</TotalTime>
  <Words>401</Words>
  <Application>Microsoft Office PowerPoint</Application>
  <PresentationFormat>宽屏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主题​​</vt:lpstr>
      <vt:lpstr>Graph Neural Network and Contrastive Learning</vt:lpstr>
      <vt:lpstr>作者</vt:lpstr>
      <vt:lpstr>流程完全一致</vt:lpstr>
      <vt:lpstr>图对比学习Graph Contrastive Learning</vt:lpstr>
      <vt:lpstr>实验</vt:lpstr>
      <vt:lpstr>KDD 2020</vt:lpstr>
      <vt:lpstr>论文里要解决的问题</vt:lpstr>
      <vt:lpstr>实验</vt:lpstr>
      <vt:lpstr>Graph Contrastive Learning with Augmentation</vt:lpstr>
      <vt:lpstr>图增广方式太直接了</vt:lpstr>
      <vt:lpstr>现象</vt:lpstr>
      <vt:lpstr>最后跟别人比较</vt:lpstr>
      <vt:lpstr>Graph Contrastive Learning with Adaptive Augmentation</vt:lpstr>
      <vt:lpstr>也是一样</vt:lpstr>
      <vt:lpstr>Adaptive Graph Augmentation</vt:lpstr>
      <vt:lpstr>Adaptive Graph Augmentation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and Contrastive Learning</dc:title>
  <dc:creator>XiuLong Yang</dc:creator>
  <cp:lastModifiedBy>XiuLong Yang</cp:lastModifiedBy>
  <cp:revision>2</cp:revision>
  <dcterms:created xsi:type="dcterms:W3CDTF">2021-01-17T00:32:00Z</dcterms:created>
  <dcterms:modified xsi:type="dcterms:W3CDTF">2021-01-17T03:09:05Z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0x010100EC7B04225612034382740FA6F8A11B05</vt:lpwstr>
  </property>
</Properties>
</file>