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313" r:id="rId4"/>
    <p:sldId id="257" r:id="rId5"/>
    <p:sldId id="261" r:id="rId6"/>
    <p:sldId id="33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1" r:id="rId18"/>
    <p:sldId id="282" r:id="rId19"/>
    <p:sldId id="284" r:id="rId20"/>
    <p:sldId id="286" r:id="rId21"/>
    <p:sldId id="275" r:id="rId22"/>
    <p:sldId id="334" r:id="rId23"/>
    <p:sldId id="276" r:id="rId24"/>
    <p:sldId id="277" r:id="rId25"/>
    <p:sldId id="280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4C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1.xml" /><Relationship Id="rId1" Type="http://schemas.openxmlformats.org/officeDocument/2006/relationships/tags" Target="../tags/tag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tags" Target="../tags/tag44.xml" /><Relationship Id="rId7" Type="http://schemas.openxmlformats.org/officeDocument/2006/relationships/image" Target="../media/image8.png" /><Relationship Id="rId2" Type="http://schemas.openxmlformats.org/officeDocument/2006/relationships/tags" Target="../tags/tag43.xml" /><Relationship Id="rId1" Type="http://schemas.openxmlformats.org/officeDocument/2006/relationships/tags" Target="../tags/tag42.xml" /><Relationship Id="rId6" Type="http://schemas.openxmlformats.org/officeDocument/2006/relationships/image" Target="../media/image7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45.xml" /><Relationship Id="rId9" Type="http://schemas.openxmlformats.org/officeDocument/2006/relationships/slide" Target="slide11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tags" Target="../tags/tag48.xml" /><Relationship Id="rId7" Type="http://schemas.openxmlformats.org/officeDocument/2006/relationships/slideLayout" Target="../slideLayouts/slideLayout2.xml" /><Relationship Id="rId12" Type="http://schemas.openxmlformats.org/officeDocument/2006/relationships/image" Target="../media/image13.svg" /><Relationship Id="rId2" Type="http://schemas.openxmlformats.org/officeDocument/2006/relationships/tags" Target="../tags/tag47.xml" /><Relationship Id="rId1" Type="http://schemas.openxmlformats.org/officeDocument/2006/relationships/tags" Target="../tags/tag46.xml" /><Relationship Id="rId6" Type="http://schemas.openxmlformats.org/officeDocument/2006/relationships/tags" Target="../tags/tag51.xml" /><Relationship Id="rId11" Type="http://schemas.openxmlformats.org/officeDocument/2006/relationships/image" Target="../media/image12.png" /><Relationship Id="rId5" Type="http://schemas.openxmlformats.org/officeDocument/2006/relationships/tags" Target="../tags/tag50.xml" /><Relationship Id="rId10" Type="http://schemas.openxmlformats.org/officeDocument/2006/relationships/slide" Target="slide12.xml" /><Relationship Id="rId4" Type="http://schemas.openxmlformats.org/officeDocument/2006/relationships/tags" Target="../tags/tag49.xml" /><Relationship Id="rId9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 /><Relationship Id="rId13" Type="http://schemas.openxmlformats.org/officeDocument/2006/relationships/slide" Target="slide13.xml" /><Relationship Id="rId3" Type="http://schemas.openxmlformats.org/officeDocument/2006/relationships/tags" Target="../tags/tag54.xml" /><Relationship Id="rId7" Type="http://schemas.openxmlformats.org/officeDocument/2006/relationships/tags" Target="../tags/tag58.xml" /><Relationship Id="rId12" Type="http://schemas.openxmlformats.org/officeDocument/2006/relationships/image" Target="../media/image11.png" /><Relationship Id="rId2" Type="http://schemas.openxmlformats.org/officeDocument/2006/relationships/tags" Target="../tags/tag53.xml" /><Relationship Id="rId1" Type="http://schemas.openxmlformats.org/officeDocument/2006/relationships/tags" Target="../tags/tag52.xml" /><Relationship Id="rId6" Type="http://schemas.openxmlformats.org/officeDocument/2006/relationships/tags" Target="../tags/tag57.xml" /><Relationship Id="rId11" Type="http://schemas.openxmlformats.org/officeDocument/2006/relationships/image" Target="../media/image10.png" /><Relationship Id="rId5" Type="http://schemas.openxmlformats.org/officeDocument/2006/relationships/tags" Target="../tags/tag56.xml" /><Relationship Id="rId15" Type="http://schemas.openxmlformats.org/officeDocument/2006/relationships/image" Target="../media/image15.png" /><Relationship Id="rId10" Type="http://schemas.openxmlformats.org/officeDocument/2006/relationships/slideLayout" Target="../slideLayouts/slideLayout2.xml" /><Relationship Id="rId4" Type="http://schemas.openxmlformats.org/officeDocument/2006/relationships/tags" Target="../tags/tag55.xml" /><Relationship Id="rId9" Type="http://schemas.openxmlformats.org/officeDocument/2006/relationships/tags" Target="../tags/tag60.xml" /><Relationship Id="rId1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tags" Target="../tags/tag62.xml" /><Relationship Id="rId1" Type="http://schemas.openxmlformats.org/officeDocument/2006/relationships/tags" Target="../tags/tag61.xml" /><Relationship Id="rId5" Type="http://schemas.openxmlformats.org/officeDocument/2006/relationships/image" Target="../media/image15.png" /><Relationship Id="rId4" Type="http://schemas.openxmlformats.org/officeDocument/2006/relationships/image" Target="../media/image10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 /><Relationship Id="rId3" Type="http://schemas.openxmlformats.org/officeDocument/2006/relationships/tags" Target="../tags/tag65.xml" /><Relationship Id="rId7" Type="http://schemas.openxmlformats.org/officeDocument/2006/relationships/image" Target="../media/image16.png" /><Relationship Id="rId2" Type="http://schemas.openxmlformats.org/officeDocument/2006/relationships/tags" Target="../tags/tag64.xml" /><Relationship Id="rId1" Type="http://schemas.openxmlformats.org/officeDocument/2006/relationships/tags" Target="../tags/tag63.xml" /><Relationship Id="rId6" Type="http://schemas.openxmlformats.org/officeDocument/2006/relationships/image" Target="../media/image10.png" /><Relationship Id="rId5" Type="http://schemas.openxmlformats.org/officeDocument/2006/relationships/slideLayout" Target="../slideLayouts/slideLayout2.xml" /><Relationship Id="rId4" Type="http://schemas.openxmlformats.org/officeDocument/2006/relationships/tags" Target="../tags/tag66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tags" Target="../tags/tag69.xml" /><Relationship Id="rId7" Type="http://schemas.openxmlformats.org/officeDocument/2006/relationships/image" Target="../media/image10.png" /><Relationship Id="rId2" Type="http://schemas.openxmlformats.org/officeDocument/2006/relationships/tags" Target="../tags/tag68.xml" /><Relationship Id="rId1" Type="http://schemas.openxmlformats.org/officeDocument/2006/relationships/tags" Target="../tags/tag67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71.xml" /><Relationship Id="rId10" Type="http://schemas.openxmlformats.org/officeDocument/2006/relationships/slide" Target="slide16.xml" /><Relationship Id="rId4" Type="http://schemas.openxmlformats.org/officeDocument/2006/relationships/tags" Target="../tags/tag70.xml" /><Relationship Id="rId9" Type="http://schemas.openxmlformats.org/officeDocument/2006/relationships/image" Target="../media/image19.sv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 /><Relationship Id="rId7" Type="http://schemas.openxmlformats.org/officeDocument/2006/relationships/image" Target="../media/image20.png" /><Relationship Id="rId2" Type="http://schemas.openxmlformats.org/officeDocument/2006/relationships/tags" Target="../tags/tag73.xml" /><Relationship Id="rId1" Type="http://schemas.openxmlformats.org/officeDocument/2006/relationships/tags" Target="../tags/tag7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76.xml" /><Relationship Id="rId4" Type="http://schemas.openxmlformats.org/officeDocument/2006/relationships/tags" Target="../tags/tag7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6" Type="http://schemas.openxmlformats.org/officeDocument/2006/relationships/notesSlide" Target="../notesSlides/notesSlide2.xml" /><Relationship Id="rId5" Type="http://schemas.openxmlformats.org/officeDocument/2006/relationships/slideLayout" Target="../slideLayouts/slideLayout1.xml" /><Relationship Id="rId4" Type="http://schemas.openxmlformats.org/officeDocument/2006/relationships/tags" Target="../tags/tag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8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9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 /><Relationship Id="rId13" Type="http://schemas.openxmlformats.org/officeDocument/2006/relationships/tags" Target="../tags/tag92.xml" /><Relationship Id="rId18" Type="http://schemas.openxmlformats.org/officeDocument/2006/relationships/tags" Target="../tags/tag97.xml" /><Relationship Id="rId26" Type="http://schemas.openxmlformats.org/officeDocument/2006/relationships/tags" Target="../tags/tag103.xml" /><Relationship Id="rId39" Type="http://schemas.openxmlformats.org/officeDocument/2006/relationships/image" Target="../media/image30.png" /><Relationship Id="rId3" Type="http://schemas.openxmlformats.org/officeDocument/2006/relationships/tags" Target="../tags/tag82.xml" /><Relationship Id="rId21" Type="http://schemas.openxmlformats.org/officeDocument/2006/relationships/tags" Target="../tags/tag98.xml" /><Relationship Id="rId34" Type="http://schemas.openxmlformats.org/officeDocument/2006/relationships/image" Target="../media/image27.png" /><Relationship Id="rId7" Type="http://schemas.openxmlformats.org/officeDocument/2006/relationships/tags" Target="../tags/tag86.xml" /><Relationship Id="rId12" Type="http://schemas.openxmlformats.org/officeDocument/2006/relationships/tags" Target="../tags/tag91.xml" /><Relationship Id="rId17" Type="http://schemas.openxmlformats.org/officeDocument/2006/relationships/tags" Target="../tags/tag96.xml" /><Relationship Id="rId25" Type="http://schemas.openxmlformats.org/officeDocument/2006/relationships/tags" Target="../tags/tag102.xml" /><Relationship Id="rId33" Type="http://schemas.openxmlformats.org/officeDocument/2006/relationships/slide" Target="slide24.xml" /><Relationship Id="rId38" Type="http://schemas.openxmlformats.org/officeDocument/2006/relationships/image" Target="../media/image29.png" /><Relationship Id="rId2" Type="http://schemas.openxmlformats.org/officeDocument/2006/relationships/tags" Target="../tags/tag81.xml" /><Relationship Id="rId16" Type="http://schemas.openxmlformats.org/officeDocument/2006/relationships/tags" Target="../tags/tag95.xml" /><Relationship Id="rId20" Type="http://schemas.openxmlformats.org/officeDocument/2006/relationships/audio" Target="../media/media1.mp3" /><Relationship Id="rId29" Type="http://schemas.openxmlformats.org/officeDocument/2006/relationships/image" Target="../media/image23.png" /><Relationship Id="rId41" Type="http://schemas.openxmlformats.org/officeDocument/2006/relationships/image" Target="../media/image31.png" /><Relationship Id="rId1" Type="http://schemas.openxmlformats.org/officeDocument/2006/relationships/tags" Target="../tags/tag80.xml" /><Relationship Id="rId6" Type="http://schemas.openxmlformats.org/officeDocument/2006/relationships/tags" Target="../tags/tag85.xml" /><Relationship Id="rId11" Type="http://schemas.openxmlformats.org/officeDocument/2006/relationships/tags" Target="../tags/tag90.xml" /><Relationship Id="rId24" Type="http://schemas.openxmlformats.org/officeDocument/2006/relationships/tags" Target="../tags/tag101.xml" /><Relationship Id="rId32" Type="http://schemas.openxmlformats.org/officeDocument/2006/relationships/image" Target="../media/image26.png" /><Relationship Id="rId37" Type="http://schemas.microsoft.com/office/2007/relationships/hdphoto" Target="../media/hdphoto2.wdp" /><Relationship Id="rId40" Type="http://schemas.microsoft.com/office/2007/relationships/hdphoto" Target="../media/hdphoto3.wdp" /><Relationship Id="rId5" Type="http://schemas.openxmlformats.org/officeDocument/2006/relationships/tags" Target="../tags/tag84.xml" /><Relationship Id="rId15" Type="http://schemas.openxmlformats.org/officeDocument/2006/relationships/tags" Target="../tags/tag94.xml" /><Relationship Id="rId23" Type="http://schemas.openxmlformats.org/officeDocument/2006/relationships/tags" Target="../tags/tag100.xml" /><Relationship Id="rId28" Type="http://schemas.openxmlformats.org/officeDocument/2006/relationships/image" Target="../media/image22.png" /><Relationship Id="rId36" Type="http://schemas.openxmlformats.org/officeDocument/2006/relationships/image" Target="../media/image28.png" /><Relationship Id="rId10" Type="http://schemas.openxmlformats.org/officeDocument/2006/relationships/tags" Target="../tags/tag89.xml" /><Relationship Id="rId19" Type="http://schemas.microsoft.com/office/2007/relationships/media" Target="../media/media1.mp3" /><Relationship Id="rId31" Type="http://schemas.openxmlformats.org/officeDocument/2006/relationships/image" Target="../media/image25.png" /><Relationship Id="rId4" Type="http://schemas.openxmlformats.org/officeDocument/2006/relationships/tags" Target="../tags/tag83.xml" /><Relationship Id="rId9" Type="http://schemas.openxmlformats.org/officeDocument/2006/relationships/tags" Target="../tags/tag88.xml" /><Relationship Id="rId14" Type="http://schemas.openxmlformats.org/officeDocument/2006/relationships/tags" Target="../tags/tag93.xml" /><Relationship Id="rId22" Type="http://schemas.openxmlformats.org/officeDocument/2006/relationships/tags" Target="../tags/tag99.xml" /><Relationship Id="rId27" Type="http://schemas.openxmlformats.org/officeDocument/2006/relationships/slideLayout" Target="../slideLayouts/slideLayout2.xml" /><Relationship Id="rId30" Type="http://schemas.openxmlformats.org/officeDocument/2006/relationships/image" Target="../media/image24.png" /><Relationship Id="rId35" Type="http://schemas.microsoft.com/office/2007/relationships/hdphoto" Target="../media/hdphoto1.wdp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 /><Relationship Id="rId13" Type="http://schemas.openxmlformats.org/officeDocument/2006/relationships/image" Target="../media/image37.png" /><Relationship Id="rId18" Type="http://schemas.openxmlformats.org/officeDocument/2006/relationships/slide" Target="slide23.xml" /><Relationship Id="rId26" Type="http://schemas.microsoft.com/office/2007/relationships/hdphoto" Target="../media/hdphoto2.wdp" /><Relationship Id="rId3" Type="http://schemas.microsoft.com/office/2007/relationships/hdphoto" Target="../media/hdphoto3.wdp" /><Relationship Id="rId21" Type="http://schemas.openxmlformats.org/officeDocument/2006/relationships/image" Target="../media/image43.png" /><Relationship Id="rId7" Type="http://schemas.openxmlformats.org/officeDocument/2006/relationships/image" Target="../media/image26.png" /><Relationship Id="rId12" Type="http://schemas.openxmlformats.org/officeDocument/2006/relationships/image" Target="../media/image36.png" /><Relationship Id="rId17" Type="http://schemas.openxmlformats.org/officeDocument/2006/relationships/image" Target="../media/image40.png" /><Relationship Id="rId25" Type="http://schemas.openxmlformats.org/officeDocument/2006/relationships/image" Target="../media/image28.png" /><Relationship Id="rId2" Type="http://schemas.openxmlformats.org/officeDocument/2006/relationships/image" Target="../media/image30.png" /><Relationship Id="rId16" Type="http://schemas.openxmlformats.org/officeDocument/2006/relationships/slide" Target="slide25.xml" /><Relationship Id="rId20" Type="http://schemas.openxmlformats.org/officeDocument/2006/relationships/image" Target="../media/image4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4.png" /><Relationship Id="rId11" Type="http://schemas.openxmlformats.org/officeDocument/2006/relationships/image" Target="../media/image35.png" /><Relationship Id="rId24" Type="http://schemas.openxmlformats.org/officeDocument/2006/relationships/image" Target="../media/image25.png" /><Relationship Id="rId5" Type="http://schemas.openxmlformats.org/officeDocument/2006/relationships/image" Target="../media/image23.png" /><Relationship Id="rId15" Type="http://schemas.openxmlformats.org/officeDocument/2006/relationships/image" Target="../media/image39.png" /><Relationship Id="rId23" Type="http://schemas.microsoft.com/office/2007/relationships/hdphoto" Target="../media/hdphoto1.wdp" /><Relationship Id="rId10" Type="http://schemas.openxmlformats.org/officeDocument/2006/relationships/image" Target="../media/image34.png" /><Relationship Id="rId19" Type="http://schemas.openxmlformats.org/officeDocument/2006/relationships/image" Target="../media/image41.png" /><Relationship Id="rId4" Type="http://schemas.openxmlformats.org/officeDocument/2006/relationships/image" Target="../media/image22.png" /><Relationship Id="rId9" Type="http://schemas.openxmlformats.org/officeDocument/2006/relationships/image" Target="../media/image33.svg" /><Relationship Id="rId14" Type="http://schemas.openxmlformats.org/officeDocument/2006/relationships/image" Target="../media/image38.png" /><Relationship Id="rId22" Type="http://schemas.openxmlformats.org/officeDocument/2006/relationships/image" Target="../media/image27.png" /><Relationship Id="rId27" Type="http://schemas.openxmlformats.org/officeDocument/2006/relationships/image" Target="../media/image29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04.xml" /><Relationship Id="rId4" Type="http://schemas.openxmlformats.org/officeDocument/2006/relationships/image" Target="../media/image2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 /><Relationship Id="rId7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1" Type="http://schemas.openxmlformats.org/officeDocument/2006/relationships/tags" Target="../tags/tag6.xml" /><Relationship Id="rId6" Type="http://schemas.openxmlformats.org/officeDocument/2006/relationships/tags" Target="../tags/tag11.xml" /><Relationship Id="rId5" Type="http://schemas.openxmlformats.org/officeDocument/2006/relationships/tags" Target="../tags/tag10.xml" /><Relationship Id="rId4" Type="http://schemas.openxmlformats.org/officeDocument/2006/relationships/tags" Target="../tags/tag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 /><Relationship Id="rId2" Type="http://schemas.openxmlformats.org/officeDocument/2006/relationships/tags" Target="../tags/tag13.xml" /><Relationship Id="rId1" Type="http://schemas.openxmlformats.org/officeDocument/2006/relationships/tags" Target="../tags/tag12.xml" /><Relationship Id="rId6" Type="http://schemas.openxmlformats.org/officeDocument/2006/relationships/slide" Target="slide5.xml" /><Relationship Id="rId5" Type="http://schemas.openxmlformats.org/officeDocument/2006/relationships/image" Target="../media/image3.png" /><Relationship Id="rId4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 /><Relationship Id="rId13" Type="http://schemas.openxmlformats.org/officeDocument/2006/relationships/tags" Target="../tags/tag27.xml" /><Relationship Id="rId3" Type="http://schemas.openxmlformats.org/officeDocument/2006/relationships/tags" Target="../tags/tag17.xml" /><Relationship Id="rId7" Type="http://schemas.openxmlformats.org/officeDocument/2006/relationships/tags" Target="../tags/tag21.xml" /><Relationship Id="rId12" Type="http://schemas.openxmlformats.org/officeDocument/2006/relationships/tags" Target="../tags/tag26.xml" /><Relationship Id="rId17" Type="http://schemas.openxmlformats.org/officeDocument/2006/relationships/image" Target="../media/image3.png" /><Relationship Id="rId2" Type="http://schemas.openxmlformats.org/officeDocument/2006/relationships/tags" Target="../tags/tag16.xml" /><Relationship Id="rId16" Type="http://schemas.openxmlformats.org/officeDocument/2006/relationships/slide" Target="slide6.xml" /><Relationship Id="rId1" Type="http://schemas.openxmlformats.org/officeDocument/2006/relationships/tags" Target="../tags/tag15.xml" /><Relationship Id="rId6" Type="http://schemas.openxmlformats.org/officeDocument/2006/relationships/tags" Target="../tags/tag20.xml" /><Relationship Id="rId11" Type="http://schemas.openxmlformats.org/officeDocument/2006/relationships/tags" Target="../tags/tag25.xml" /><Relationship Id="rId5" Type="http://schemas.openxmlformats.org/officeDocument/2006/relationships/tags" Target="../tags/tag19.xml" /><Relationship Id="rId15" Type="http://schemas.openxmlformats.org/officeDocument/2006/relationships/image" Target="../media/image4.png" /><Relationship Id="rId10" Type="http://schemas.openxmlformats.org/officeDocument/2006/relationships/tags" Target="../tags/tag24.xml" /><Relationship Id="rId4" Type="http://schemas.openxmlformats.org/officeDocument/2006/relationships/tags" Target="../tags/tag18.xml" /><Relationship Id="rId9" Type="http://schemas.openxmlformats.org/officeDocument/2006/relationships/tags" Target="../tags/tag23.xml" /><Relationship Id="rId14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slide" Target="slide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1" Type="http://schemas.openxmlformats.org/officeDocument/2006/relationships/tags" Target="../tags/tag28.xml" /><Relationship Id="rId5" Type="http://schemas.openxmlformats.org/officeDocument/2006/relationships/slide" Target="slide8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 /><Relationship Id="rId3" Type="http://schemas.openxmlformats.org/officeDocument/2006/relationships/tags" Target="../tags/tag32.xml" /><Relationship Id="rId7" Type="http://schemas.openxmlformats.org/officeDocument/2006/relationships/image" Target="../media/image7.png" /><Relationship Id="rId2" Type="http://schemas.openxmlformats.org/officeDocument/2006/relationships/tags" Target="../tags/tag31.xml" /><Relationship Id="rId1" Type="http://schemas.openxmlformats.org/officeDocument/2006/relationships/tags" Target="../tags/tag30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34.xml" /><Relationship Id="rId4" Type="http://schemas.openxmlformats.org/officeDocument/2006/relationships/tags" Target="../tags/tag3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 /><Relationship Id="rId3" Type="http://schemas.openxmlformats.org/officeDocument/2006/relationships/tags" Target="../tags/tag37.xml" /><Relationship Id="rId7" Type="http://schemas.openxmlformats.org/officeDocument/2006/relationships/tags" Target="../tags/tag41.xml" /><Relationship Id="rId2" Type="http://schemas.openxmlformats.org/officeDocument/2006/relationships/tags" Target="../tags/tag36.xml" /><Relationship Id="rId1" Type="http://schemas.openxmlformats.org/officeDocument/2006/relationships/tags" Target="../tags/tag35.xml" /><Relationship Id="rId6" Type="http://schemas.openxmlformats.org/officeDocument/2006/relationships/tags" Target="../tags/tag40.xml" /><Relationship Id="rId11" Type="http://schemas.openxmlformats.org/officeDocument/2006/relationships/slide" Target="slide10.xml" /><Relationship Id="rId5" Type="http://schemas.openxmlformats.org/officeDocument/2006/relationships/tags" Target="../tags/tag39.xml" /><Relationship Id="rId10" Type="http://schemas.openxmlformats.org/officeDocument/2006/relationships/slide" Target="slide1.xml" /><Relationship Id="rId4" Type="http://schemas.openxmlformats.org/officeDocument/2006/relationships/tags" Target="../tags/tag38.xml" /><Relationship Id="rId9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" b="884"/>
          <a:stretch>
            <a:fillRect/>
          </a:stretch>
        </p:blipFill>
        <p:spPr>
          <a:xfrm>
            <a:off x="5765165" y="3010535"/>
            <a:ext cx="854075" cy="836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6435" y="0"/>
            <a:ext cx="10819130" cy="6858000"/>
          </a:xfrm>
          <a:prstGeom prst="rect">
            <a:avLst/>
          </a:prstGeom>
        </p:spPr>
      </p:pic>
      <p:pic>
        <p:nvPicPr>
          <p:cNvPr id="4" name="图片 3" descr="2154277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9765" y="2471420"/>
            <a:ext cx="1915795" cy="1915795"/>
          </a:xfrm>
          <a:prstGeom prst="rect">
            <a:avLst/>
          </a:prstGeom>
        </p:spPr>
      </p:pic>
      <p:sp>
        <p:nvSpPr>
          <p:cNvPr id="9" name="矩形: 圆角 3"/>
          <p:cNvSpPr/>
          <p:nvPr>
            <p:custDataLst>
              <p:tags r:id="rId2"/>
            </p:custDataLst>
          </p:nvPr>
        </p:nvSpPr>
        <p:spPr>
          <a:xfrm>
            <a:off x="5116195" y="1387475"/>
            <a:ext cx="5283200" cy="3839845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469963" y="759404"/>
            <a:ext cx="2611224" cy="53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许可条款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80660" y="1483360"/>
            <a:ext cx="5038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  <a:sym typeface="+mn-ea"/>
              </a:rPr>
              <a:t>Beta 4</a:t>
            </a:r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  <a:sym typeface="+mn-ea"/>
              </a:rPr>
              <a:t>更新内容：</a:t>
            </a:r>
          </a:p>
          <a:p>
            <a:endParaRPr lang="zh-CN" altLang="en-US">
              <a:solidFill>
                <a:schemeClr val="bg1"/>
              </a:solidFill>
              <a:latin typeface="Microsoft YaHei Regular" panose="020B0502040204020203" charset="-122"/>
              <a:ea typeface="Microsoft YaHei Regular" panose="020B0502040204020203" charset="-122"/>
              <a:cs typeface="Microsoft YaHei Regular" panose="020B0502040204020203" charset="-122"/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修改了安装部分</a:t>
            </a: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全面更改</a:t>
            </a:r>
          </a:p>
        </p:txBody>
      </p:sp>
      <p:sp>
        <p:nvSpPr>
          <p:cNvPr id="7" name="矩形: 圆角 12">
            <a:hlinkClick r:id="rId9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8765540" y="5483225"/>
            <a:ext cx="1718310" cy="48577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同意并继续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245" y="0"/>
            <a:ext cx="10810875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469765" y="759460"/>
            <a:ext cx="636714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选择要安装的分区</a:t>
            </a:r>
          </a:p>
        </p:txBody>
      </p:sp>
      <p:sp>
        <p:nvSpPr>
          <p:cNvPr id="9" name="矩形: 圆角 3"/>
          <p:cNvSpPr/>
          <p:nvPr>
            <p:custDataLst>
              <p:tags r:id="rId3"/>
            </p:custDataLst>
          </p:nvPr>
        </p:nvSpPr>
        <p:spPr>
          <a:xfrm>
            <a:off x="5116195" y="1544955"/>
            <a:ext cx="4797425" cy="3736340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47970" y="1647825"/>
            <a:ext cx="422275" cy="422275"/>
          </a:xfrm>
          <a:prstGeom prst="rect">
            <a:avLst/>
          </a:prstGeom>
        </p:spPr>
      </p:pic>
      <p:sp>
        <p:nvSpPr>
          <p:cNvPr id="30" name="文本框 29">
            <a:hlinkClick r:id="rId10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5116195" y="1605915"/>
            <a:ext cx="4798060" cy="3911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驱动器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9098955" y="169140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666GB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  <a:cs typeface="+mn-cs"/>
            </a:endParaRPr>
          </a:p>
        </p:txBody>
      </p:sp>
      <p:pic>
        <p:nvPicPr>
          <p:cNvPr id="7" name="图片 6" descr="3649971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2795" y="2541270"/>
            <a:ext cx="1743710" cy="174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0245" y="0"/>
            <a:ext cx="10810875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469765" y="759460"/>
            <a:ext cx="636714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选择要安装的分区</a:t>
            </a:r>
          </a:p>
        </p:txBody>
      </p:sp>
      <p:sp>
        <p:nvSpPr>
          <p:cNvPr id="9" name="矩形: 圆角 3"/>
          <p:cNvSpPr/>
          <p:nvPr>
            <p:custDataLst>
              <p:tags r:id="rId3"/>
            </p:custDataLst>
          </p:nvPr>
        </p:nvSpPr>
        <p:spPr>
          <a:xfrm>
            <a:off x="5116195" y="1544955"/>
            <a:ext cx="4797425" cy="3736340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3" name="矩形: 圆角 12"/>
          <p:cNvSpPr/>
          <p:nvPr>
            <p:custDataLst>
              <p:tags r:id="rId4"/>
            </p:custDataLst>
          </p:nvPr>
        </p:nvSpPr>
        <p:spPr>
          <a:xfrm>
            <a:off x="5116195" y="1629410"/>
            <a:ext cx="4797425" cy="34099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347970" y="1647825"/>
            <a:ext cx="422275" cy="422275"/>
          </a:xfrm>
          <a:prstGeom prst="rect">
            <a:avLst/>
          </a:prstGeom>
        </p:spPr>
      </p:pic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9098955" y="169140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666GB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  <a:cs typeface="+mn-cs"/>
            </a:endParaRPr>
          </a:p>
        </p:txBody>
      </p:sp>
      <p:pic>
        <p:nvPicPr>
          <p:cNvPr id="2" name="图片 1">
            <a:hlinkClick r:id="rId13" action="ppaction://hlinksldjump"/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18880" y="5527040"/>
            <a:ext cx="1620520" cy="464820"/>
          </a:xfrm>
          <a:prstGeom prst="rect">
            <a:avLst/>
          </a:prstGeom>
        </p:spPr>
      </p:pic>
      <p:pic>
        <p:nvPicPr>
          <p:cNvPr id="7" name="图片 6" descr="364997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42795" y="2541270"/>
            <a:ext cx="1743710" cy="174371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116195" y="1605915"/>
            <a:ext cx="4798060" cy="3911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  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驱动器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Thin" panose="00000200000000000000" pitchFamily="2" charset="-122"/>
                <a:ea typeface="HarmonyOS Sans SC Thin" panose="00000200000000000000" pitchFamily="2" charset="-122"/>
                <a:cs typeface="+mn-cs"/>
              </a:rPr>
              <a:t>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Thin" panose="00000200000000000000" pitchFamily="2" charset="-122"/>
              <a:ea typeface="HarmonyOS Sans SC Thin" panose="000002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245" y="0"/>
            <a:ext cx="10810875" cy="6858000"/>
          </a:xfrm>
          <a:prstGeom prst="rect">
            <a:avLst/>
          </a:prstGeom>
        </p:spPr>
      </p:pic>
      <p:pic>
        <p:nvPicPr>
          <p:cNvPr id="7" name="图片 6" descr="36499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2795" y="2541270"/>
            <a:ext cx="1743710" cy="1743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1950" y="2541270"/>
            <a:ext cx="45624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OK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0"/>
            <a:ext cx="10810875" cy="6858000"/>
          </a:xfrm>
          <a:prstGeom prst="rect">
            <a:avLst/>
          </a:prstGeom>
        </p:spPr>
      </p:pic>
      <p:pic>
        <p:nvPicPr>
          <p:cNvPr id="5" name="图片 4" descr="2155251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2745" y="2249805"/>
            <a:ext cx="2357755" cy="235775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469765" y="759460"/>
            <a:ext cx="636714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CAR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极速安装</a:t>
            </a:r>
          </a:p>
        </p:txBody>
      </p:sp>
      <p:sp>
        <p:nvSpPr>
          <p:cNvPr id="9" name="矩形: 圆角 3"/>
          <p:cNvSpPr/>
          <p:nvPr>
            <p:custDataLst>
              <p:tags r:id="rId3"/>
            </p:custDataLst>
          </p:nvPr>
        </p:nvSpPr>
        <p:spPr>
          <a:xfrm>
            <a:off x="5116195" y="1387475"/>
            <a:ext cx="5283200" cy="3839845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280660" y="1483360"/>
            <a:ext cx="5038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极速安装是</a:t>
            </a:r>
            <a:r>
              <a:rPr lang="en-US" altLang="zh-CN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的一个新功能，这一般只需要</a:t>
            </a:r>
            <a:r>
              <a:rPr lang="en-US" altLang="zh-CN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20</a:t>
            </a:r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秒，因为微软考虑到大家的安装速度特别慢，所以才有了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sym typeface="HarmonyOS Sans SC Medium" panose="00000600000000000000" pitchFamily="2" charset="-122"/>
              </a:rPr>
              <a:t>CAR</a:t>
            </a:r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sym typeface="HarmonyOS Sans SC Medium" panose="00000600000000000000" pitchFamily="2" charset="-122"/>
              </a:rPr>
              <a:t>极速安装。</a:t>
            </a:r>
          </a:p>
          <a:p>
            <a:endParaRPr lang="zh-CN" altLang="en-US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sym typeface="HarmonyOS Sans SC Medium" panose="00000600000000000000" pitchFamily="2" charset="-122"/>
            </a:endParaRPr>
          </a:p>
          <a:p>
            <a:r>
              <a:rPr lang="zh-CN" altLang="en-US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sym typeface="HarmonyOS Sans SC Medium" panose="00000600000000000000" pitchFamily="2" charset="-122"/>
              </a:rPr>
              <a:t>正在安装中</a:t>
            </a:r>
            <a:r>
              <a:rPr lang="en-US" altLang="zh-CN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sym typeface="HarmonyOS Sans SC Medium" panose="00000600000000000000" pitchFamily="2" charset="-12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0"/>
            <a:ext cx="10810875" cy="6858000"/>
          </a:xfrm>
          <a:prstGeom prst="rect">
            <a:avLst/>
          </a:prstGeom>
        </p:spPr>
      </p:pic>
      <p:pic>
        <p:nvPicPr>
          <p:cNvPr id="5" name="图片 4" descr="350519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9605" y="2319655"/>
            <a:ext cx="1759585" cy="175958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4469765" y="759460"/>
            <a:ext cx="636714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重启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Windows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947357" y="1456059"/>
            <a:ext cx="2525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需要重启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Windows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以完成安装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4"/>
            </p:custDataLst>
          </p:nvPr>
        </p:nvSpPr>
        <p:spPr>
          <a:xfrm>
            <a:off x="5629761" y="2148490"/>
            <a:ext cx="3808150" cy="93639"/>
          </a:xfrm>
          <a:prstGeom prst="roundRect">
            <a:avLst>
              <a:gd name="adj" fmla="val 50000"/>
            </a:avLst>
          </a:prstGeom>
          <a:solidFill>
            <a:srgbClr val="2885E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9765" y="5808980"/>
            <a:ext cx="264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将在</a:t>
            </a:r>
            <a:r>
              <a:rPr lang="en-US" altLang="zh-CN" sz="2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秒后自动重启</a:t>
            </a:r>
          </a:p>
        </p:txBody>
      </p:sp>
      <p:sp>
        <p:nvSpPr>
          <p:cNvPr id="14" name="矩形: 圆角 12">
            <a:hlinkClick r:id="rId10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8765540" y="5483225"/>
            <a:ext cx="1718310" cy="48577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立刻重启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12765" y="2056130"/>
            <a:ext cx="974090" cy="968375"/>
            <a:chOff x="8839" y="3238"/>
            <a:chExt cx="1534" cy="1525"/>
          </a:xfrm>
        </p:grpSpPr>
        <p:sp>
          <p:nvSpPr>
            <p:cNvPr id="4" name="矩形: 单圆角 2"/>
            <p:cNvSpPr/>
            <p:nvPr>
              <p:custDataLst>
                <p:tags r:id="rId2"/>
              </p:custDataLst>
            </p:nvPr>
          </p:nvSpPr>
          <p:spPr>
            <a:xfrm>
              <a:off x="9637" y="3238"/>
              <a:ext cx="737" cy="737"/>
            </a:xfrm>
            <a:prstGeom prst="round1Rect">
              <a:avLst>
                <a:gd name="adj" fmla="val 17929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358B1"/>
                </a:gs>
                <a:gs pos="100000">
                  <a:srgbClr val="AB157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矩形: 单圆角 5"/>
            <p:cNvSpPr/>
            <p:nvPr>
              <p:custDataLst>
                <p:tags r:id="rId3"/>
              </p:custDataLst>
            </p:nvPr>
          </p:nvSpPr>
          <p:spPr>
            <a:xfrm rot="16200000">
              <a:off x="8839" y="3238"/>
              <a:ext cx="737" cy="737"/>
            </a:xfrm>
            <a:prstGeom prst="round1Rect">
              <a:avLst>
                <a:gd name="adj" fmla="val 20643"/>
              </a:avLst>
            </a:prstGeom>
            <a:gradFill>
              <a:gsLst>
                <a:gs pos="98165">
                  <a:srgbClr val="59458E"/>
                </a:gs>
                <a:gs pos="0">
                  <a:srgbClr val="5351BC"/>
                </a:gs>
                <a:gs pos="0">
                  <a:srgbClr val="276FDC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矩形: 单圆角 6"/>
            <p:cNvSpPr/>
            <p:nvPr>
              <p:custDataLst>
                <p:tags r:id="rId4"/>
              </p:custDataLst>
            </p:nvPr>
          </p:nvSpPr>
          <p:spPr>
            <a:xfrm rot="5400000">
              <a:off x="9637" y="4027"/>
              <a:ext cx="737" cy="737"/>
            </a:xfrm>
            <a:prstGeom prst="round1Rect">
              <a:avLst>
                <a:gd name="adj" fmla="val 19015"/>
              </a:avLst>
            </a:prstGeom>
            <a:gradFill flip="none" rotWithShape="1">
              <a:gsLst>
                <a:gs pos="23000">
                  <a:srgbClr val="80329B"/>
                </a:gs>
                <a:gs pos="73000">
                  <a:srgbClr val="AB157C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8" name="矩形: 单圆角 7"/>
            <p:cNvSpPr/>
            <p:nvPr>
              <p:custDataLst>
                <p:tags r:id="rId5"/>
              </p:custDataLst>
            </p:nvPr>
          </p:nvSpPr>
          <p:spPr>
            <a:xfrm rot="10800000">
              <a:off x="8839" y="4027"/>
              <a:ext cx="737" cy="737"/>
            </a:xfrm>
            <a:prstGeom prst="round1Rect">
              <a:avLst>
                <a:gd name="adj" fmla="val 20101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E57BD"/>
                </a:gs>
                <a:gs pos="100000">
                  <a:srgbClr val="AB157C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5803" y="4649404"/>
            <a:ext cx="485714" cy="4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996565" y="2565400"/>
            <a:ext cx="18762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海内存知己，天涯若比邻。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996565" y="2565400"/>
            <a:ext cx="187629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青，取之于蓝而青于蓝；冰，水为之而寒于水。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996565" y="2565400"/>
            <a:ext cx="18762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千门万户曈曈日，总把新桃换旧府。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608955" y="2805430"/>
            <a:ext cx="974090" cy="968375"/>
            <a:chOff x="8839" y="3238"/>
            <a:chExt cx="1534" cy="1525"/>
          </a:xfrm>
        </p:grpSpPr>
        <p:sp>
          <p:nvSpPr>
            <p:cNvPr id="4" name="矩形: 单圆角 2"/>
            <p:cNvSpPr/>
            <p:nvPr>
              <p:custDataLst>
                <p:tags r:id="rId1"/>
              </p:custDataLst>
            </p:nvPr>
          </p:nvSpPr>
          <p:spPr>
            <a:xfrm>
              <a:off x="9637" y="3238"/>
              <a:ext cx="737" cy="737"/>
            </a:xfrm>
            <a:prstGeom prst="round1Rect">
              <a:avLst>
                <a:gd name="adj" fmla="val 17929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358B1"/>
                </a:gs>
                <a:gs pos="100000">
                  <a:srgbClr val="AB157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矩形: 单圆角 5"/>
            <p:cNvSpPr/>
            <p:nvPr>
              <p:custDataLst>
                <p:tags r:id="rId2"/>
              </p:custDataLst>
            </p:nvPr>
          </p:nvSpPr>
          <p:spPr>
            <a:xfrm rot="16200000">
              <a:off x="8839" y="3238"/>
              <a:ext cx="737" cy="737"/>
            </a:xfrm>
            <a:prstGeom prst="round1Rect">
              <a:avLst>
                <a:gd name="adj" fmla="val 20643"/>
              </a:avLst>
            </a:prstGeom>
            <a:gradFill>
              <a:gsLst>
                <a:gs pos="98165">
                  <a:srgbClr val="59458E"/>
                </a:gs>
                <a:gs pos="0">
                  <a:srgbClr val="5351BC"/>
                </a:gs>
                <a:gs pos="0">
                  <a:srgbClr val="276FDC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矩形: 单圆角 6"/>
            <p:cNvSpPr/>
            <p:nvPr>
              <p:custDataLst>
                <p:tags r:id="rId3"/>
              </p:custDataLst>
            </p:nvPr>
          </p:nvSpPr>
          <p:spPr>
            <a:xfrm rot="5400000">
              <a:off x="9637" y="4027"/>
              <a:ext cx="737" cy="737"/>
            </a:xfrm>
            <a:prstGeom prst="round1Rect">
              <a:avLst>
                <a:gd name="adj" fmla="val 19015"/>
              </a:avLst>
            </a:prstGeom>
            <a:gradFill flip="none" rotWithShape="1">
              <a:gsLst>
                <a:gs pos="23000">
                  <a:srgbClr val="80329B"/>
                </a:gs>
                <a:gs pos="73000">
                  <a:srgbClr val="AB157C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8" name="矩形: 单圆角 7"/>
            <p:cNvSpPr/>
            <p:nvPr>
              <p:custDataLst>
                <p:tags r:id="rId4"/>
              </p:custDataLst>
            </p:nvPr>
          </p:nvSpPr>
          <p:spPr>
            <a:xfrm rot="10800000">
              <a:off x="8839" y="4027"/>
              <a:ext cx="737" cy="737"/>
            </a:xfrm>
            <a:prstGeom prst="round1Rect">
              <a:avLst>
                <a:gd name="adj" fmla="val 20101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E57BD"/>
                </a:gs>
                <a:gs pos="100000">
                  <a:srgbClr val="AB157C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3285490" y="2565400"/>
            <a:ext cx="18762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正在准备</a:t>
            </a:r>
            <a:r>
              <a:rPr lang="en-US" altLang="zh-CN" sz="60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Windows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3285490" y="3580130"/>
            <a:ext cx="1876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</a:rPr>
              <a:t>请不要关闭您的电脑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96890" y="2830830"/>
            <a:ext cx="975360" cy="97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 thruBlk="1"/>
      </p:transition>
    </mc:Choice>
    <mc:Fallback xmlns="">
      <p:transition spd="slow" advClick="0" advTm="1000">
        <p:fade thruBlk="1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95891" y="33455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欢迎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96890" y="2370455"/>
            <a:ext cx="975360" cy="97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hlinkClick r:id="" action="ppaction://noaction"/>
          </p:cNvPr>
          <p:cNvSpPr/>
          <p:nvPr>
            <p:custDataLst>
              <p:tags r:id="rId1"/>
            </p:custDataLst>
          </p:nvPr>
        </p:nvSpPr>
        <p:spPr>
          <a:xfrm>
            <a:off x="7011816" y="6461951"/>
            <a:ext cx="796903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矩形: 圆角 7"/>
          <p:cNvSpPr/>
          <p:nvPr>
            <p:custDataLst>
              <p:tags r:id="rId2"/>
            </p:custDataLst>
          </p:nvPr>
        </p:nvSpPr>
        <p:spPr>
          <a:xfrm>
            <a:off x="4807493" y="6465167"/>
            <a:ext cx="2164807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77982" y="6521808"/>
            <a:ext cx="223042" cy="221798"/>
            <a:chOff x="9462236" y="3858487"/>
            <a:chExt cx="974615" cy="969177"/>
          </a:xfrm>
        </p:grpSpPr>
        <p:sp>
          <p:nvSpPr>
            <p:cNvPr id="5" name="矩形: 单圆角 3"/>
            <p:cNvSpPr/>
            <p:nvPr>
              <p:custDataLst>
                <p:tags r:id="rId23"/>
              </p:custDataLst>
            </p:nvPr>
          </p:nvSpPr>
          <p:spPr>
            <a:xfrm>
              <a:off x="9968851" y="3858487"/>
              <a:ext cx="468000" cy="468000"/>
            </a:xfrm>
            <a:prstGeom prst="round1Rect">
              <a:avLst>
                <a:gd name="adj" fmla="val 17929"/>
              </a:avLst>
            </a:prstGeom>
            <a:gradFill flip="none" rotWithShape="1">
              <a:gsLst>
                <a:gs pos="4587">
                  <a:srgbClr val="3CABEC"/>
                </a:gs>
                <a:gs pos="100000">
                  <a:srgbClr val="198DDF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矩形: 单圆角 4"/>
            <p:cNvSpPr/>
            <p:nvPr>
              <p:custDataLst>
                <p:tags r:id="rId24"/>
              </p:custDataLst>
            </p:nvPr>
          </p:nvSpPr>
          <p:spPr>
            <a:xfrm rot="16200000">
              <a:off x="9462236" y="3858487"/>
              <a:ext cx="468000" cy="468000"/>
            </a:xfrm>
            <a:prstGeom prst="round1Rect">
              <a:avLst>
                <a:gd name="adj" fmla="val 20643"/>
              </a:avLst>
            </a:prstGeom>
            <a:gradFill>
              <a:gsLst>
                <a:gs pos="98165">
                  <a:srgbClr val="3EACEC"/>
                </a:gs>
                <a:gs pos="0">
                  <a:srgbClr val="5351BC"/>
                </a:gs>
                <a:gs pos="0">
                  <a:srgbClr val="69D0F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矩形: 单圆角 5"/>
            <p:cNvSpPr/>
            <p:nvPr>
              <p:custDataLst>
                <p:tags r:id="rId25"/>
              </p:custDataLst>
            </p:nvPr>
          </p:nvSpPr>
          <p:spPr>
            <a:xfrm rot="5400000">
              <a:off x="9968851" y="4359664"/>
              <a:ext cx="468000" cy="468000"/>
            </a:xfrm>
            <a:prstGeom prst="round1Rect">
              <a:avLst>
                <a:gd name="adj" fmla="val 19015"/>
              </a:avLst>
            </a:prstGeom>
            <a:gradFill flip="none" rotWithShape="1">
              <a:gsLst>
                <a:gs pos="0">
                  <a:srgbClr val="0A80D8"/>
                </a:gs>
                <a:gs pos="100000">
                  <a:srgbClr val="0279D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9" name="矩形: 单圆角 6"/>
            <p:cNvSpPr/>
            <p:nvPr>
              <p:custDataLst>
                <p:tags r:id="rId26"/>
              </p:custDataLst>
            </p:nvPr>
          </p:nvSpPr>
          <p:spPr>
            <a:xfrm rot="10800000">
              <a:off x="9462236" y="4359664"/>
              <a:ext cx="468000" cy="468000"/>
            </a:xfrm>
            <a:prstGeom prst="round1Rect">
              <a:avLst>
                <a:gd name="adj" fmla="val 20101"/>
              </a:avLst>
            </a:prstGeom>
            <a:gradFill flip="none" rotWithShape="1">
              <a:gsLst>
                <a:gs pos="4587">
                  <a:srgbClr val="2B9DE4"/>
                </a:gs>
                <a:gs pos="100000">
                  <a:srgbClr val="037BD4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9353" y="6527464"/>
            <a:ext cx="232504" cy="210487"/>
            <a:chOff x="4225980" y="2447459"/>
            <a:chExt cx="2686414" cy="2432026"/>
          </a:xfrm>
        </p:grpSpPr>
        <p:sp>
          <p:nvSpPr>
            <p:cNvPr id="12" name="矩形: 圆角 11"/>
            <p:cNvSpPr/>
            <p:nvPr>
              <p:custDataLst>
                <p:tags r:id="rId21"/>
              </p:custDataLst>
            </p:nvPr>
          </p:nvSpPr>
          <p:spPr>
            <a:xfrm>
              <a:off x="4225980" y="3088623"/>
              <a:ext cx="2018923" cy="1790862"/>
            </a:xfrm>
            <a:prstGeom prst="roundRect">
              <a:avLst>
                <a:gd name="adj" fmla="val 8073"/>
              </a:avLst>
            </a:prstGeom>
            <a:gradFill>
              <a:gsLst>
                <a:gs pos="0">
                  <a:srgbClr val="464543"/>
                </a:gs>
                <a:gs pos="99083">
                  <a:srgbClr val="0C0C0B"/>
                </a:gs>
                <a:gs pos="88000">
                  <a:srgbClr val="2B2B2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22"/>
              </p:custDataLst>
            </p:nvPr>
          </p:nvSpPr>
          <p:spPr>
            <a:xfrm>
              <a:off x="4893471" y="2447459"/>
              <a:ext cx="2018923" cy="1790862"/>
            </a:xfrm>
            <a:prstGeom prst="roundRect">
              <a:avLst>
                <a:gd name="adj" fmla="val 8073"/>
              </a:avLst>
            </a:prstGeom>
            <a:gradFill>
              <a:gsLst>
                <a:gs pos="0">
                  <a:srgbClr val="FEFEFE">
                    <a:alpha val="90000"/>
                  </a:srgbClr>
                </a:gs>
                <a:gs pos="99083">
                  <a:srgbClr val="D4D4D4">
                    <a:alpha val="70000"/>
                  </a:srgbClr>
                </a:gs>
                <a:gs pos="88000">
                  <a:srgbClr val="E7E7E7">
                    <a:alpha val="7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894757" y="6527464"/>
            <a:ext cx="220211" cy="205441"/>
          </a:xfrm>
          <a:prstGeom prst="rect">
            <a:avLst/>
          </a:prstGeom>
        </p:spPr>
      </p:pic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6219826" y="6518634"/>
            <a:ext cx="0" cy="228145"/>
          </a:xfrm>
          <a:prstGeom prst="line">
            <a:avLst/>
          </a:prstGeom>
          <a:ln w="12700" cap="rnd">
            <a:solidFill>
              <a:srgbClr val="C0A3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85" y="6515461"/>
            <a:ext cx="229824" cy="22982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96" y="6520582"/>
            <a:ext cx="229824" cy="229824"/>
          </a:xfrm>
          <a:prstGeom prst="rect">
            <a:avLst/>
          </a:prstGeom>
        </p:spPr>
      </p:pic>
      <p:pic>
        <p:nvPicPr>
          <p:cNvPr id="28" name="图片 27">
            <a:hlinkClick r:id="" action="ppaction://noaction"/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t="13241" r="58319" b="17681"/>
          <a:stretch>
            <a:fillRect/>
          </a:stretch>
        </p:blipFill>
        <p:spPr>
          <a:xfrm>
            <a:off x="7079728" y="6503994"/>
            <a:ext cx="264244" cy="228912"/>
          </a:xfrm>
          <a:prstGeom prst="rect">
            <a:avLst/>
          </a:prstGeom>
        </p:spPr>
      </p:pic>
      <p:sp>
        <p:nvSpPr>
          <p:cNvPr id="29" name="矩形: 圆角 28"/>
          <p:cNvSpPr/>
          <p:nvPr>
            <p:custDataLst>
              <p:tags r:id="rId8"/>
            </p:custDataLst>
          </p:nvPr>
        </p:nvSpPr>
        <p:spPr>
          <a:xfrm>
            <a:off x="7848238" y="6464955"/>
            <a:ext cx="881426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4" name="椭圆 43"/>
          <p:cNvSpPr/>
          <p:nvPr>
            <p:custDataLst>
              <p:tags r:id="rId9"/>
            </p:custDataLst>
          </p:nvPr>
        </p:nvSpPr>
        <p:spPr>
          <a:xfrm>
            <a:off x="8404287" y="6507624"/>
            <a:ext cx="249741" cy="249741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6" name="矩形 45">
            <a:hlinkClick r:id="rId3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836176" y="6464955"/>
            <a:ext cx="309225" cy="326547"/>
          </a:xfrm>
          <a:prstGeom prst="rect">
            <a:avLst/>
          </a:prstGeom>
          <a:solidFill>
            <a:srgbClr val="6DD4FE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矩形: 圆角 17"/>
          <p:cNvSpPr/>
          <p:nvPr>
            <p:custDataLst>
              <p:tags r:id="rId11"/>
            </p:custDataLst>
          </p:nvPr>
        </p:nvSpPr>
        <p:spPr>
          <a:xfrm>
            <a:off x="3393741" y="6465167"/>
            <a:ext cx="1373185" cy="335081"/>
          </a:xfrm>
          <a:prstGeom prst="roundRect">
            <a:avLst>
              <a:gd name="adj" fmla="val 13023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10000" b="90000" l="4433" r="39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5671"/>
          <a:stretch>
            <a:fillRect/>
          </a:stretch>
        </p:blipFill>
        <p:spPr>
          <a:xfrm>
            <a:off x="3405495" y="6484000"/>
            <a:ext cx="355760" cy="325002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797214" y="6532850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未连接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Internet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pic>
        <p:nvPicPr>
          <p:cNvPr id="23" name="图片 22">
            <a:hlinkClick r:id="" action="ppaction://noaction"/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10000" b="90000" l="5600" r="50402">
                        <a14:foregroundMark x1="32394" y1="51724" x2="32394" y2="5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998"/>
          <a:stretch>
            <a:fillRect/>
          </a:stretch>
        </p:blipFill>
        <p:spPr>
          <a:xfrm>
            <a:off x="7523759" y="6519510"/>
            <a:ext cx="238498" cy="217435"/>
          </a:xfrm>
          <a:prstGeom prst="rect">
            <a:avLst/>
          </a:prstGeom>
        </p:spPr>
      </p:pic>
      <p:pic>
        <p:nvPicPr>
          <p:cNvPr id="24" name="图片 23">
            <a:hlinkClick r:id="" action="ppaction://noaction"/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38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10000" b="90000" l="51061" r="91422">
                        <a14:foregroundMark x1="73239" y1="55862" x2="73239" y2="55862"/>
                        <a14:foregroundMark x1="78169" y1="53793" x2="78169" y2="53793"/>
                        <a14:foregroundMark x1="83803" y1="50345" x2="83803" y2="503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16" r="3533"/>
          <a:stretch>
            <a:fillRect/>
          </a:stretch>
        </p:blipFill>
        <p:spPr>
          <a:xfrm>
            <a:off x="7324644" y="6503993"/>
            <a:ext cx="238049" cy="240906"/>
          </a:xfrm>
          <a:prstGeom prst="rect">
            <a:avLst/>
          </a:prstGeom>
        </p:spPr>
      </p:pic>
      <p:sp>
        <p:nvSpPr>
          <p:cNvPr id="40" name="矩形: 圆角 39">
            <a:hlinkClick r:id="" action="ppaction://noaction"/>
          </p:cNvPr>
          <p:cNvSpPr/>
          <p:nvPr>
            <p:custDataLst>
              <p:tags r:id="rId16"/>
            </p:custDataLst>
          </p:nvPr>
        </p:nvSpPr>
        <p:spPr>
          <a:xfrm>
            <a:off x="7878458" y="6489344"/>
            <a:ext cx="820985" cy="292300"/>
          </a:xfrm>
          <a:prstGeom prst="roundRect">
            <a:avLst>
              <a:gd name="adj" fmla="val 9291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45402" y="6429160"/>
            <a:ext cx="359573" cy="390572"/>
          </a:xfrm>
          <a:prstGeom prst="rect">
            <a:avLst/>
          </a:prstGeom>
        </p:spPr>
      </p:pic>
      <p:sp>
        <p:nvSpPr>
          <p:cNvPr id="30" name="日期占位符 29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7848237" y="6457041"/>
            <a:ext cx="64140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F7E1D-798B-4A15-8431-0EFCD60F1507}" type="datetime10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12:32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" name="3月6日">
            <a:hlinkClick r:id="" action="ppaction://media"/>
          </p:cNvPr>
          <p:cNvPicPr/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1"/>
          <a:stretch>
            <a:fillRect/>
          </a:stretch>
        </p:blipFill>
        <p:spPr>
          <a:xfrm flipH="1">
            <a:off x="1193165" y="-1548130"/>
            <a:ext cx="3098800" cy="82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000" showWhenStopped="0">
                <p:cTn id="7" fill="hold" display="1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4807493" y="6465167"/>
            <a:ext cx="2164807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145402" y="6429160"/>
            <a:ext cx="359573" cy="39057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549353" y="6527464"/>
            <a:ext cx="232504" cy="210487"/>
            <a:chOff x="4225980" y="2447459"/>
            <a:chExt cx="2686414" cy="2432026"/>
          </a:xfrm>
        </p:grpSpPr>
        <p:sp>
          <p:nvSpPr>
            <p:cNvPr id="12" name="矩形: 圆角 11"/>
            <p:cNvSpPr/>
            <p:nvPr/>
          </p:nvSpPr>
          <p:spPr>
            <a:xfrm>
              <a:off x="4225980" y="3088623"/>
              <a:ext cx="2018923" cy="1790862"/>
            </a:xfrm>
            <a:prstGeom prst="roundRect">
              <a:avLst>
                <a:gd name="adj" fmla="val 8073"/>
              </a:avLst>
            </a:prstGeom>
            <a:gradFill>
              <a:gsLst>
                <a:gs pos="0">
                  <a:srgbClr val="464543"/>
                </a:gs>
                <a:gs pos="99083">
                  <a:srgbClr val="0C0C0B"/>
                </a:gs>
                <a:gs pos="88000">
                  <a:srgbClr val="2B2B2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4893471" y="2447459"/>
              <a:ext cx="2018923" cy="1790862"/>
            </a:xfrm>
            <a:prstGeom prst="roundRect">
              <a:avLst>
                <a:gd name="adj" fmla="val 8073"/>
              </a:avLst>
            </a:prstGeom>
            <a:gradFill>
              <a:gsLst>
                <a:gs pos="0">
                  <a:srgbClr val="FEFEFE">
                    <a:alpha val="90000"/>
                  </a:srgbClr>
                </a:gs>
                <a:gs pos="99083">
                  <a:srgbClr val="D4D4D4">
                    <a:alpha val="70000"/>
                  </a:srgbClr>
                </a:gs>
                <a:gs pos="88000">
                  <a:srgbClr val="E7E7E7">
                    <a:alpha val="7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6" name="矩形: 圆角 15"/>
          <p:cNvSpPr/>
          <p:nvPr/>
        </p:nvSpPr>
        <p:spPr>
          <a:xfrm>
            <a:off x="3393741" y="6465167"/>
            <a:ext cx="1373185" cy="335081"/>
          </a:xfrm>
          <a:prstGeom prst="roundRect">
            <a:avLst>
              <a:gd name="adj" fmla="val 13023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57" y="6527464"/>
            <a:ext cx="220211" cy="205441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6219826" y="6518634"/>
            <a:ext cx="0" cy="228145"/>
          </a:xfrm>
          <a:prstGeom prst="line">
            <a:avLst/>
          </a:prstGeom>
          <a:ln w="12700" cap="rnd">
            <a:solidFill>
              <a:srgbClr val="C0A3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85" y="6515461"/>
            <a:ext cx="229824" cy="22982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96" y="6520582"/>
            <a:ext cx="229824" cy="22982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7848238" y="6464955"/>
            <a:ext cx="881426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7848237" y="6457041"/>
            <a:ext cx="64140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F7E1D-798B-4A15-8431-0EFCD60F1507}" type="datetime10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12:32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404287" y="6507624"/>
            <a:ext cx="249741" cy="249741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2821" y="6518539"/>
            <a:ext cx="228018" cy="226746"/>
            <a:chOff x="8121115" y="1942602"/>
            <a:chExt cx="974615" cy="969177"/>
          </a:xfrm>
        </p:grpSpPr>
        <p:sp>
          <p:nvSpPr>
            <p:cNvPr id="15" name="矩形: 单圆角 14"/>
            <p:cNvSpPr/>
            <p:nvPr/>
          </p:nvSpPr>
          <p:spPr>
            <a:xfrm>
              <a:off x="8627730" y="1942602"/>
              <a:ext cx="468000" cy="468000"/>
            </a:xfrm>
            <a:prstGeom prst="round1Rect">
              <a:avLst>
                <a:gd name="adj" fmla="val 17929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358B1"/>
                </a:gs>
                <a:gs pos="100000">
                  <a:srgbClr val="AB157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7" name="矩形: 单圆角 16"/>
            <p:cNvSpPr/>
            <p:nvPr/>
          </p:nvSpPr>
          <p:spPr>
            <a:xfrm rot="16200000">
              <a:off x="8121115" y="1942602"/>
              <a:ext cx="468000" cy="468000"/>
            </a:xfrm>
            <a:prstGeom prst="round1Rect">
              <a:avLst>
                <a:gd name="adj" fmla="val 20643"/>
              </a:avLst>
            </a:prstGeom>
            <a:gradFill>
              <a:gsLst>
                <a:gs pos="98165">
                  <a:srgbClr val="713CA6"/>
                </a:gs>
                <a:gs pos="0">
                  <a:srgbClr val="5351BC"/>
                </a:gs>
                <a:gs pos="0">
                  <a:srgbClr val="276FDC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8" name="矩形: 单圆角 17"/>
            <p:cNvSpPr/>
            <p:nvPr/>
          </p:nvSpPr>
          <p:spPr>
            <a:xfrm rot="5400000">
              <a:off x="8627730" y="2443779"/>
              <a:ext cx="468000" cy="468000"/>
            </a:xfrm>
            <a:prstGeom prst="round1Rect">
              <a:avLst>
                <a:gd name="adj" fmla="val 19015"/>
              </a:avLst>
            </a:prstGeom>
            <a:gradFill flip="none" rotWithShape="1">
              <a:gsLst>
                <a:gs pos="23000">
                  <a:srgbClr val="80329B"/>
                </a:gs>
                <a:gs pos="73000">
                  <a:srgbClr val="AB157C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0" name="矩形: 单圆角 19"/>
            <p:cNvSpPr/>
            <p:nvPr/>
          </p:nvSpPr>
          <p:spPr>
            <a:xfrm rot="10800000">
              <a:off x="8121115" y="2443779"/>
              <a:ext cx="468000" cy="468000"/>
            </a:xfrm>
            <a:prstGeom prst="round1Rect">
              <a:avLst>
                <a:gd name="adj" fmla="val 20101"/>
              </a:avLst>
            </a:prstGeom>
            <a:gradFill flip="none" rotWithShape="1">
              <a:gsLst>
                <a:gs pos="88000">
                  <a:srgbClr val="91268F"/>
                </a:gs>
                <a:gs pos="32000">
                  <a:srgbClr val="5F49B3"/>
                </a:gs>
                <a:gs pos="51000">
                  <a:srgbClr val="713CA6"/>
                </a:gs>
                <a:gs pos="4587">
                  <a:srgbClr val="4E57BD"/>
                </a:gs>
                <a:gs pos="100000">
                  <a:srgbClr val="AB157C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75" name="矩形: 圆角 74"/>
          <p:cNvSpPr/>
          <p:nvPr/>
        </p:nvSpPr>
        <p:spPr>
          <a:xfrm>
            <a:off x="3352739" y="1941995"/>
            <a:ext cx="5456699" cy="4489858"/>
          </a:xfrm>
          <a:prstGeom prst="roundRect">
            <a:avLst>
              <a:gd name="adj" fmla="val 3724"/>
            </a:avLst>
          </a:prstGeom>
          <a:solidFill>
            <a:schemeClr val="tx1">
              <a:alpha val="35000"/>
            </a:schemeClr>
          </a:solidFill>
          <a:ln w="19050">
            <a:gradFill flip="none" rotWithShape="1">
              <a:gsLst>
                <a:gs pos="0">
                  <a:srgbClr val="4A7FEB"/>
                </a:gs>
                <a:gs pos="50000">
                  <a:srgbClr val="7B43B4"/>
                </a:gs>
                <a:gs pos="100000">
                  <a:srgbClr val="B80B89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153291" y="1508610"/>
            <a:ext cx="768472" cy="768472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120585" y="237316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Admin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550386" y="2936947"/>
            <a:ext cx="1998967" cy="324000"/>
            <a:chOff x="2463115" y="3492843"/>
            <a:chExt cx="3855308" cy="387179"/>
          </a:xfrm>
        </p:grpSpPr>
        <p:sp>
          <p:nvSpPr>
            <p:cNvPr id="80" name="矩形: 圆角 79"/>
            <p:cNvSpPr/>
            <p:nvPr/>
          </p:nvSpPr>
          <p:spPr>
            <a:xfrm>
              <a:off x="2463115" y="3492843"/>
              <a:ext cx="3855308" cy="387179"/>
            </a:xfrm>
            <a:prstGeom prst="roundRect">
              <a:avLst>
                <a:gd name="adj" fmla="val 10284"/>
              </a:avLst>
            </a:prstGeom>
            <a:gradFill flip="none" rotWithShape="1">
              <a:gsLst>
                <a:gs pos="0">
                  <a:srgbClr val="C40080"/>
                </a:gs>
                <a:gs pos="50000">
                  <a:srgbClr val="7A44B4"/>
                </a:gs>
                <a:gs pos="100000">
                  <a:srgbClr val="4586F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81" name="矩形: 圆角 80"/>
            <p:cNvSpPr/>
            <p:nvPr/>
          </p:nvSpPr>
          <p:spPr>
            <a:xfrm>
              <a:off x="2463115" y="3492844"/>
              <a:ext cx="3855308" cy="351454"/>
            </a:xfrm>
            <a:prstGeom prst="roundRect">
              <a:avLst>
                <a:gd name="adj" fmla="val 102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  <a:cs typeface="+mn-c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3720340" y="296814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在此处键入以搜索</a:t>
            </a:r>
          </a:p>
        </p:txBody>
      </p:sp>
      <p:pic>
        <p:nvPicPr>
          <p:cNvPr id="82" name="图形 81" descr="放大镜 纯色填充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613128" y="3018032"/>
            <a:ext cx="173163" cy="173163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3555872" y="3342031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533798" y="397346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71902" y="546348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53" y="5886430"/>
            <a:ext cx="166773" cy="16677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53" y="3743639"/>
            <a:ext cx="166773" cy="166773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54" y="4393104"/>
            <a:ext cx="165972" cy="165972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754" y="4671761"/>
            <a:ext cx="165972" cy="165972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754" y="4955920"/>
            <a:ext cx="165972" cy="165972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953" y="5238659"/>
            <a:ext cx="165972" cy="165972"/>
          </a:xfrm>
          <a:prstGeom prst="rect">
            <a:avLst/>
          </a:prstGeom>
        </p:spPr>
      </p:pic>
      <p:sp>
        <p:nvSpPr>
          <p:cNvPr id="125" name="文本框 124"/>
          <p:cNvSpPr txBox="1"/>
          <p:nvPr/>
        </p:nvSpPr>
        <p:spPr>
          <a:xfrm>
            <a:off x="3794270" y="5830011"/>
            <a:ext cx="552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Excel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794270" y="490739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闹钟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786291" y="46261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地图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3794270" y="518158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终端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3794270" y="43432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视频播放器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794270" y="3689792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Access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135" name="日期占位符 29"/>
          <p:cNvSpPr txBox="1"/>
          <p:nvPr/>
        </p:nvSpPr>
        <p:spPr>
          <a:xfrm>
            <a:off x="8169156" y="2061425"/>
            <a:ext cx="641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F7E1D-798B-4A15-8431-0EFCD60F1507}" type="datetime10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12:32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36" name="矩形: 圆角 135"/>
          <p:cNvSpPr/>
          <p:nvPr/>
        </p:nvSpPr>
        <p:spPr>
          <a:xfrm>
            <a:off x="5674820" y="2093306"/>
            <a:ext cx="1772372" cy="643758"/>
          </a:xfrm>
          <a:prstGeom prst="roundRect">
            <a:avLst>
              <a:gd name="adj" fmla="val 5080"/>
            </a:avLst>
          </a:prstGeom>
          <a:solidFill>
            <a:srgbClr val="0902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37" name="矩形: 圆角 136"/>
          <p:cNvSpPr/>
          <p:nvPr/>
        </p:nvSpPr>
        <p:spPr>
          <a:xfrm>
            <a:off x="5671582" y="4597590"/>
            <a:ext cx="3054844" cy="1624950"/>
          </a:xfrm>
          <a:prstGeom prst="roundRect">
            <a:avLst>
              <a:gd name="adj" fmla="val 5080"/>
            </a:avLst>
          </a:prstGeom>
          <a:solidFill>
            <a:srgbClr val="0902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38" name="矩形: 圆角 137"/>
          <p:cNvSpPr/>
          <p:nvPr/>
        </p:nvSpPr>
        <p:spPr>
          <a:xfrm>
            <a:off x="5674820" y="2854852"/>
            <a:ext cx="3054844" cy="1624950"/>
          </a:xfrm>
          <a:prstGeom prst="roundRect">
            <a:avLst>
              <a:gd name="adj" fmla="val 5080"/>
            </a:avLst>
          </a:prstGeom>
          <a:solidFill>
            <a:srgbClr val="0902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141" name="图片 14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89422" y="2423602"/>
            <a:ext cx="154868" cy="184543"/>
          </a:xfrm>
          <a:prstGeom prst="rect">
            <a:avLst/>
          </a:prstGeom>
        </p:spPr>
      </p:pic>
      <p:sp>
        <p:nvSpPr>
          <p:cNvPr id="142" name="矩形 141">
            <a:hlinkClick r:id="rId18" action="ppaction://hlinksldjump"/>
          </p:cNvPr>
          <p:cNvSpPr/>
          <p:nvPr/>
        </p:nvSpPr>
        <p:spPr>
          <a:xfrm>
            <a:off x="4836176" y="6464955"/>
            <a:ext cx="309225" cy="326547"/>
          </a:xfrm>
          <a:prstGeom prst="rect">
            <a:avLst/>
          </a:prstGeom>
          <a:solidFill>
            <a:srgbClr val="6DD4FE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17" y="2189603"/>
            <a:ext cx="273651" cy="27365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4147" y="2189603"/>
            <a:ext cx="273651" cy="2736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7580" y="2193032"/>
            <a:ext cx="273651" cy="273651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795159" y="243058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文档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03624" y="243693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图片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774187" y="243409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音乐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838817" y="29143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固定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5838817" y="461114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您最近的活动</a:t>
            </a:r>
          </a:p>
        </p:txBody>
      </p:sp>
      <p:sp>
        <p:nvSpPr>
          <p:cNvPr id="87" name="矩形: 圆角 86"/>
          <p:cNvSpPr/>
          <p:nvPr/>
        </p:nvSpPr>
        <p:spPr>
          <a:xfrm>
            <a:off x="8068540" y="4635388"/>
            <a:ext cx="492919" cy="183516"/>
          </a:xfrm>
          <a:prstGeom prst="roundRect">
            <a:avLst/>
          </a:prstGeom>
          <a:gradFill flip="none" rotWithShape="1">
            <a:gsLst>
              <a:gs pos="0">
                <a:srgbClr val="C40080">
                  <a:alpha val="50000"/>
                </a:srgbClr>
              </a:gs>
              <a:gs pos="52000">
                <a:srgbClr val="7A44B4">
                  <a:alpha val="50000"/>
                </a:srgbClr>
              </a:gs>
              <a:gs pos="100000">
                <a:srgbClr val="4586F1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024766" y="464191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查看更多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41644" y="2448987"/>
            <a:ext cx="154868" cy="144891"/>
            <a:chOff x="8398507" y="3200324"/>
            <a:chExt cx="149519" cy="149005"/>
          </a:xfrm>
        </p:grpSpPr>
        <p:grpSp>
          <p:nvGrpSpPr>
            <p:cNvPr id="4" name="组合 3"/>
            <p:cNvGrpSpPr/>
            <p:nvPr/>
          </p:nvGrpSpPr>
          <p:grpSpPr>
            <a:xfrm rot="8064156">
              <a:off x="8451908" y="3203359"/>
              <a:ext cx="99153" cy="93083"/>
              <a:chOff x="4061308" y="2716202"/>
              <a:chExt cx="116681" cy="109538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4061308" y="2716202"/>
                <a:ext cx="52388" cy="571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061308" y="2768590"/>
                <a:ext cx="52388" cy="571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4061308" y="2770971"/>
                <a:ext cx="1166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 rot="18939715">
              <a:off x="8398507" y="3256246"/>
              <a:ext cx="99153" cy="93083"/>
              <a:chOff x="4061308" y="2716202"/>
              <a:chExt cx="116681" cy="109538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4061308" y="2716202"/>
                <a:ext cx="52388" cy="571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4061308" y="2768590"/>
                <a:ext cx="52388" cy="571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061308" y="2770971"/>
                <a:ext cx="1166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4433" r="39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5671"/>
          <a:stretch>
            <a:fillRect/>
          </a:stretch>
        </p:blipFill>
        <p:spPr>
          <a:xfrm>
            <a:off x="3405495" y="6484000"/>
            <a:ext cx="355760" cy="32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797214" y="6532850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未连接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Internet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31" name="矩形: 圆角 30">
            <a:hlinkClick r:id="" action="ppaction://noaction"/>
          </p:cNvPr>
          <p:cNvSpPr/>
          <p:nvPr/>
        </p:nvSpPr>
        <p:spPr>
          <a:xfrm>
            <a:off x="7011816" y="6461951"/>
            <a:ext cx="796903" cy="335081"/>
          </a:xfrm>
          <a:prstGeom prst="roundRect">
            <a:avLst>
              <a:gd name="adj" fmla="val 9291"/>
            </a:avLst>
          </a:prstGeom>
          <a:solidFill>
            <a:srgbClr val="2609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32" name="图片 31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t="13241" r="58319" b="17681"/>
          <a:stretch>
            <a:fillRect/>
          </a:stretch>
        </p:blipFill>
        <p:spPr>
          <a:xfrm>
            <a:off x="7079728" y="6503994"/>
            <a:ext cx="264244" cy="228912"/>
          </a:xfrm>
          <a:prstGeom prst="rect">
            <a:avLst/>
          </a:prstGeom>
        </p:spPr>
      </p:pic>
      <p:pic>
        <p:nvPicPr>
          <p:cNvPr id="33" name="图片 32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5600" r="50402">
                        <a14:foregroundMark x1="32394" y1="51724" x2="32394" y2="5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3998"/>
          <a:stretch>
            <a:fillRect/>
          </a:stretch>
        </p:blipFill>
        <p:spPr>
          <a:xfrm>
            <a:off x="7523759" y="6519510"/>
            <a:ext cx="238498" cy="217435"/>
          </a:xfrm>
          <a:prstGeom prst="rect">
            <a:avLst/>
          </a:prstGeom>
        </p:spPr>
      </p:pic>
      <p:pic>
        <p:nvPicPr>
          <p:cNvPr id="34" name="图片 33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51061" r="91422">
                        <a14:foregroundMark x1="73239" y1="55862" x2="73239" y2="55862"/>
                        <a14:foregroundMark x1="78169" y1="53793" x2="78169" y2="53793"/>
                        <a14:foregroundMark x1="83803" y1="50345" x2="83803" y2="503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16" r="3533"/>
          <a:stretch>
            <a:fillRect/>
          </a:stretch>
        </p:blipFill>
        <p:spPr>
          <a:xfrm>
            <a:off x="7324644" y="6503993"/>
            <a:ext cx="238049" cy="240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88113" y="33455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正在关机</a:t>
            </a:r>
          </a:p>
        </p:txBody>
      </p:sp>
      <p:sp>
        <p:nvSpPr>
          <p:cNvPr id="73" name="椭圆 72"/>
          <p:cNvSpPr/>
          <p:nvPr>
            <p:custDataLst>
              <p:tags r:id="rId1"/>
            </p:custDataLst>
          </p:nvPr>
        </p:nvSpPr>
        <p:spPr>
          <a:xfrm>
            <a:off x="5711581" y="2577315"/>
            <a:ext cx="768472" cy="768472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75380" y="2769870"/>
            <a:ext cx="5024755" cy="1340485"/>
            <a:chOff x="5788" y="4362"/>
            <a:chExt cx="7913" cy="2111"/>
          </a:xfrm>
        </p:grpSpPr>
        <p:sp>
          <p:nvSpPr>
            <p:cNvPr id="13" name="矩形: 圆角 12"/>
            <p:cNvSpPr/>
            <p:nvPr>
              <p:custDataLst>
                <p:tags r:id="rId1"/>
              </p:custDataLst>
            </p:nvPr>
          </p:nvSpPr>
          <p:spPr>
            <a:xfrm>
              <a:off x="5788" y="4362"/>
              <a:ext cx="7913" cy="2111"/>
            </a:xfrm>
            <a:prstGeom prst="roundRect">
              <a:avLst>
                <a:gd name="adj" fmla="val 6004"/>
              </a:avLst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431800" dir="8100000" algn="ctr" rotWithShape="0">
                <a:srgbClr val="000000">
                  <a:alpha val="7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" lastClr="FFFFFF"/>
                </a:solidFill>
                <a:latin typeface="Microsoft YaHei UI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6" name="矩形: 单圆角 2"/>
            <p:cNvSpPr/>
            <p:nvPr>
              <p:custDataLst>
                <p:tags r:id="rId2"/>
              </p:custDataLst>
            </p:nvPr>
          </p:nvSpPr>
          <p:spPr>
            <a:xfrm>
              <a:off x="7203" y="4734"/>
              <a:ext cx="632" cy="630"/>
            </a:xfrm>
            <a:prstGeom prst="round1Rect">
              <a:avLst>
                <a:gd name="adj" fmla="val 17929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latin typeface="Microsoft YaHei UI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7" name="矩形: 单圆角 5"/>
            <p:cNvSpPr/>
            <p:nvPr>
              <p:custDataLst>
                <p:tags r:id="rId3"/>
              </p:custDataLst>
            </p:nvPr>
          </p:nvSpPr>
          <p:spPr>
            <a:xfrm rot="16200000">
              <a:off x="6532" y="4733"/>
              <a:ext cx="630" cy="632"/>
            </a:xfrm>
            <a:prstGeom prst="round1Rect">
              <a:avLst>
                <a:gd name="adj" fmla="val 20643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latin typeface="Microsoft YaHei UI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8" name="矩形: 单圆角 6"/>
            <p:cNvSpPr/>
            <p:nvPr>
              <p:custDataLst>
                <p:tags r:id="rId4"/>
              </p:custDataLst>
            </p:nvPr>
          </p:nvSpPr>
          <p:spPr>
            <a:xfrm rot="5400000">
              <a:off x="7204" y="5407"/>
              <a:ext cx="630" cy="632"/>
            </a:xfrm>
            <a:prstGeom prst="round1Rect">
              <a:avLst>
                <a:gd name="adj" fmla="val 1901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latin typeface="Microsoft YaHei UI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9" name="矩形: 单圆角 7"/>
            <p:cNvSpPr/>
            <p:nvPr>
              <p:custDataLst>
                <p:tags r:id="rId5"/>
              </p:custDataLst>
            </p:nvPr>
          </p:nvSpPr>
          <p:spPr>
            <a:xfrm rot="10800000">
              <a:off x="6531" y="5408"/>
              <a:ext cx="632" cy="630"/>
            </a:xfrm>
            <a:prstGeom prst="round1Rect">
              <a:avLst>
                <a:gd name="adj" fmla="val 20101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" lastClr="FFFFFF"/>
                </a:solidFill>
                <a:latin typeface="Microsoft YaHei UI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8340" y="4917"/>
              <a:ext cx="4261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ysClr val="window" lastClr="FFFFFF"/>
                  </a:solidFill>
                </a:rPr>
                <a:t>Windows 12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:push dir="d"/>
      </p:transition>
    </mc:Choice>
    <mc:Fallback xmlns="">
      <p:transition spd="slow" advClick="0" advTm="3000">
        <p:push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>
            <p:custDataLst>
              <p:tags r:id="rId1"/>
            </p:custDataLst>
          </p:nvPr>
        </p:nvSpPr>
        <p:spPr>
          <a:xfrm>
            <a:off x="3678103" y="1163131"/>
            <a:ext cx="4835792" cy="4333423"/>
          </a:xfrm>
          <a:prstGeom prst="roundRect">
            <a:avLst>
              <a:gd name="adj" fmla="val 2802"/>
            </a:avLst>
          </a:prstGeom>
          <a:solidFill>
            <a:schemeClr val="tx1">
              <a:lumMod val="85000"/>
              <a:lumOff val="15000"/>
              <a:alpha val="35000"/>
            </a:schemeClr>
          </a:solidFill>
          <a:ln>
            <a:noFill/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99305" y="1240790"/>
            <a:ext cx="33585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05350" y="1233170"/>
            <a:ext cx="506095" cy="505460"/>
          </a:xfrm>
          <a:prstGeom prst="rect">
            <a:avLst/>
          </a:prstGeom>
        </p:spPr>
      </p:pic>
      <p:sp>
        <p:nvSpPr>
          <p:cNvPr id="9" name="矩形: 圆角 12">
            <a:hlinkClick r:id="rId6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11445" y="2943225"/>
            <a:ext cx="1718310" cy="48577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安装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(Enter)</a:t>
            </a:r>
          </a:p>
        </p:txBody>
      </p:sp>
      <p:sp>
        <p:nvSpPr>
          <p:cNvPr id="4" name="矩形 3"/>
          <p:cNvSpPr/>
          <p:nvPr/>
        </p:nvSpPr>
        <p:spPr>
          <a:xfrm>
            <a:off x="4353560" y="4789805"/>
            <a:ext cx="3484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Windows 12</a:t>
            </a:r>
            <a:r>
              <a:rPr lang="zh-CN" altLang="en-US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由</a:t>
            </a:r>
            <a:r>
              <a:rPr lang="en-US" altLang="zh-CN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 @</a:t>
            </a:r>
            <a:r>
              <a:rPr lang="zh-CN" altLang="en-US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顾沫</a:t>
            </a:r>
            <a:r>
              <a:rPr lang="en-US" altLang="zh-CN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 </a:t>
            </a:r>
            <a:r>
              <a:rPr lang="zh-CN" altLang="en-US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制作</a:t>
            </a:r>
            <a:endParaRPr lang="en-US" altLang="zh-CN" sz="2000" i="1" u="sng">
              <a:ln w="15875"/>
              <a:solidFill>
                <a:schemeClr val="bg1"/>
              </a:solidFill>
              <a:effectLst/>
              <a:latin typeface="Microsoft YaHei" panose="020B0502040204020203" charset="-122"/>
              <a:ea typeface="Microsoft YaHei" panose="020B0502040204020203" charset="-122"/>
              <a:cs typeface="Microsoft YaHei" panose="020B0502040204020203" charset="-122"/>
            </a:endParaRPr>
          </a:p>
          <a:p>
            <a:pPr algn="ctr"/>
            <a:r>
              <a:rPr lang="zh-CN" altLang="en-US" sz="2000" i="1" u="sng">
                <a:ln w="15875"/>
                <a:solidFill>
                  <a:schemeClr val="bg1"/>
                </a:solidFill>
                <a:effectLst/>
                <a:latin typeface="Microsoft YaHei" panose="020B0502040204020203" charset="-122"/>
                <a:ea typeface="Microsoft YaHei" panose="020B0502040204020203" charset="-122"/>
                <a:cs typeface="Microsoft YaHei" panose="020B0502040204020203" charset="-122"/>
              </a:rPr>
              <a:t>开放编辑，欢迎体验新系统！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45410" y="1275080"/>
            <a:ext cx="7272020" cy="4333240"/>
            <a:chOff x="4101" y="1988"/>
            <a:chExt cx="11452" cy="6824"/>
          </a:xfrm>
        </p:grpSpPr>
        <p:sp>
          <p:nvSpPr>
            <p:cNvPr id="18" name="矩形: 圆角 17"/>
            <p:cNvSpPr/>
            <p:nvPr>
              <p:custDataLst>
                <p:tags r:id="rId10"/>
              </p:custDataLst>
            </p:nvPr>
          </p:nvSpPr>
          <p:spPr>
            <a:xfrm>
              <a:off x="4101" y="1988"/>
              <a:ext cx="11453" cy="6824"/>
            </a:xfrm>
            <a:prstGeom prst="roundRect">
              <a:avLst>
                <a:gd name="adj" fmla="val 2802"/>
              </a:avLst>
            </a:prstGeom>
            <a:solidFill>
              <a:schemeClr val="tx1">
                <a:lumMod val="85000"/>
                <a:lumOff val="15000"/>
                <a:alpha val="35000"/>
              </a:schemeClr>
            </a:solidFill>
            <a:ln>
              <a:gradFill flip="none" rotWithShape="1">
                <a:gsLst>
                  <a:gs pos="0">
                    <a:srgbClr val="C40080"/>
                  </a:gs>
                  <a:gs pos="52000">
                    <a:srgbClr val="7A44B4"/>
                  </a:gs>
                  <a:gs pos="100000">
                    <a:srgbClr val="4586F1"/>
                  </a:gs>
                </a:gsLst>
                <a:lin ang="18900000" scaled="1"/>
                <a:tileRect/>
              </a:gradFill>
            </a:ln>
            <a:effectLst>
              <a:outerShdw blurRad="444500" dir="21540000" sx="103000" sy="103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矩形: 圆角 22"/>
            <p:cNvSpPr/>
            <p:nvPr>
              <p:custDataLst>
                <p:tags r:id="rId11"/>
              </p:custDataLst>
            </p:nvPr>
          </p:nvSpPr>
          <p:spPr>
            <a:xfrm>
              <a:off x="7934" y="1988"/>
              <a:ext cx="7615" cy="6824"/>
            </a:xfrm>
            <a:prstGeom prst="roundRect">
              <a:avLst>
                <a:gd name="adj" fmla="val 2802"/>
              </a:avLst>
            </a:prstGeom>
            <a:solidFill>
              <a:schemeClr val="tx1">
                <a:lumMod val="85000"/>
                <a:lumOff val="1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" y="2123"/>
              <a:ext cx="386" cy="38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13"/>
              </p:custDataLst>
            </p:nvPr>
          </p:nvSpPr>
          <p:spPr>
            <a:xfrm>
              <a:off x="4518" y="2117"/>
              <a:ext cx="2154" cy="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2040204020203" charset="-122"/>
                  <a:ea typeface="微软雅黑 Light" panose="020B0502040204020203" charset="-122"/>
                  <a:cs typeface="+mn-cs"/>
                </a:rPr>
                <a:t>Windows 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 UI" panose="020B0502040204020203" charset="-122"/>
                  <a:ea typeface="微软雅黑 Light" panose="020B0502040204020203" charset="-122"/>
                  <a:cs typeface="+mn-cs"/>
                </a:rPr>
                <a:t>安装程序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23285" y="1993900"/>
            <a:ext cx="176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激活</a:t>
            </a:r>
            <a:r>
              <a:rPr lang="en-US" altLang="zh-CN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Windows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98750" y="2679065"/>
            <a:ext cx="2338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  <a:r>
              <a:rPr lang="zh-CN" altLang="en-US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添加了检测第三方应用漏洞激活。如果您使用了第三方应用漏洞激活，就会被微软安全中心检测出来。您可在</a:t>
            </a:r>
            <a:r>
              <a:rPr lang="en-US" altLang="zh-CN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CMD</a:t>
            </a:r>
            <a:r>
              <a:rPr lang="zh-CN" altLang="en-US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命令中输入“</a:t>
            </a:r>
            <a:r>
              <a:rPr lang="en-US" altLang="zh-CN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Allow-activation using third-party apps</a:t>
            </a:r>
            <a:r>
              <a:rPr lang="zh-CN" altLang="en-US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“来允许第三方软件激活</a:t>
            </a:r>
            <a:r>
              <a:rPr lang="en-US" altLang="zh-CN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Windows</a:t>
            </a:r>
            <a:r>
              <a:rPr lang="zh-CN" altLang="en-US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。</a:t>
            </a:r>
          </a:p>
        </p:txBody>
      </p:sp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4663638" y="1300424"/>
            <a:ext cx="2611224" cy="53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激活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Windows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43830" y="174942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如果您的电脑未激活，安全中心可能无法保护您的系统。部分功能受限，</a:t>
            </a: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5254236" y="2330269"/>
            <a:ext cx="2901756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Arial" panose="020B0604020202090204" pitchFamily="34" charset="0"/>
                <a:sym typeface="HarmonyOS Sans SC Medium" panose="00000600000000000000" pitchFamily="2" charset="-122"/>
              </a:rPr>
              <a:t>产品密钥如下所示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XXXXX-XXXXX-XXXXX-XXXXX-XXXXX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5238750" y="3302635"/>
            <a:ext cx="3616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  <a:cs typeface="+mn-cs"/>
              </a:rPr>
              <a:t>错误代码：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  <a:cs typeface="+mn-cs"/>
              </a:rPr>
              <a:t>001	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  <a:cs typeface="+mn-cs"/>
              </a:rPr>
              <a:t>无法激活你的系统</a:t>
            </a:r>
          </a:p>
        </p:txBody>
      </p:sp>
      <p:sp>
        <p:nvSpPr>
          <p:cNvPr id="38" name="文本框 37">
            <a:hlinkClick r:id="rId16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192787" y="5243425"/>
            <a:ext cx="12115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Regular" panose="020B0502040204020203" charset="-122"/>
                <a:ea typeface="Microsoft YaHei Regular" panose="020B0502040204020203" charset="-122"/>
                <a:cs typeface="Arial" panose="020B0604020202090204" pitchFamily="34" charset="0"/>
                <a:sym typeface="HarmonyOS Sans SC Medium" panose="00000600000000000000" pitchFamily="2" charset="-122"/>
              </a:rPr>
              <a:t>遇到问题无法激活？</a:t>
            </a:r>
          </a:p>
        </p:txBody>
      </p:sp>
      <p:sp>
        <p:nvSpPr>
          <p:cNvPr id="13" name="矩形: 圆角 22"/>
          <p:cNvSpPr/>
          <p:nvPr>
            <p:custDataLst>
              <p:tags r:id="rId5"/>
            </p:custDataLst>
          </p:nvPr>
        </p:nvSpPr>
        <p:spPr>
          <a:xfrm>
            <a:off x="8642662" y="5069122"/>
            <a:ext cx="1028911" cy="4054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  <a:cs typeface="+mn-cs"/>
              </a:rPr>
              <a:t>下一步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2040204020203" charset="-122"/>
              <a:ea typeface="微软雅黑" panose="020B0502040204020203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70505" y="1838960"/>
            <a:ext cx="685800" cy="676910"/>
            <a:chOff x="4363" y="2896"/>
            <a:chExt cx="1080" cy="1066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4363" y="2896"/>
              <a:ext cx="1080" cy="1066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472" y="2978"/>
              <a:ext cx="823" cy="813"/>
              <a:chOff x="2180" y="3671"/>
              <a:chExt cx="760" cy="760"/>
            </a:xfrm>
          </p:grpSpPr>
          <p:sp>
            <p:nvSpPr>
              <p:cNvPr id="8" name="椭圆 7"/>
              <p:cNvSpPr/>
              <p:nvPr>
                <p:custDataLst>
                  <p:tags r:id="rId7"/>
                </p:custDataLst>
              </p:nvPr>
            </p:nvSpPr>
            <p:spPr>
              <a:xfrm>
                <a:off x="2180" y="3671"/>
                <a:ext cx="760" cy="760"/>
              </a:xfrm>
              <a:prstGeom prst="ellipse">
                <a:avLst/>
              </a:prstGeom>
              <a:solidFill>
                <a:srgbClr val="0BEA4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armonyOS Sans SC Medium" panose="00000600000000000000" pitchFamily="2" charset="-122"/>
                  <a:ea typeface="HarmonyOS Sans SC Medium" panose="00000600000000000000" pitchFamily="2" charset="-122"/>
                  <a:cs typeface="+mn-cs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2338" y="4016"/>
                <a:ext cx="483" cy="123"/>
                <a:chOff x="537822" y="2432525"/>
                <a:chExt cx="551837" cy="141076"/>
              </a:xfrm>
              <a:solidFill>
                <a:schemeClr val="bg1"/>
              </a:solidFill>
            </p:grpSpPr>
            <p:sp>
              <p:nvSpPr>
                <p:cNvPr id="15" name="矩形: 圆角 14"/>
                <p:cNvSpPr/>
                <p:nvPr>
                  <p:custDataLst>
                    <p:tags r:id="rId8"/>
                  </p:custDataLst>
                </p:nvPr>
              </p:nvSpPr>
              <p:spPr>
                <a:xfrm rot="18885842">
                  <a:off x="618900" y="2402680"/>
                  <a:ext cx="89843" cy="252000"/>
                </a:xfrm>
                <a:prstGeom prst="roundRect">
                  <a:avLst>
                    <a:gd name="adj" fmla="val 259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 UI" panose="020B0502040204020203" charset="-122"/>
                    <a:ea typeface="微软雅黑 Light" panose="020B0502040204020203" charset="-122"/>
                    <a:cs typeface="+mn-cs"/>
                  </a:endParaRPr>
                </a:p>
              </p:txBody>
            </p:sp>
            <p:sp>
              <p:nvSpPr>
                <p:cNvPr id="16" name="矩形: 圆角 15"/>
                <p:cNvSpPr/>
                <p:nvPr>
                  <p:custDataLst>
                    <p:tags r:id="rId9"/>
                  </p:custDataLst>
                </p:nvPr>
              </p:nvSpPr>
              <p:spPr>
                <a:xfrm rot="3153661">
                  <a:off x="825246" y="2257956"/>
                  <a:ext cx="89843" cy="438982"/>
                </a:xfrm>
                <a:prstGeom prst="roundRect">
                  <a:avLst>
                    <a:gd name="adj" fmla="val 2590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 UI" panose="020B0502040204020203" charset="-122"/>
                    <a:ea typeface="微软雅黑 Light" panose="020B0502040204020203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5425" y="431165"/>
            <a:ext cx="8964295" cy="599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截屏2023-12-29 19.27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55" y="431165"/>
            <a:ext cx="1562100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95425" y="431165"/>
            <a:ext cx="7461885" cy="337185"/>
          </a:xfrm>
          <a:prstGeom prst="rect">
            <a:avLst/>
          </a:prstGeom>
          <a:solidFill>
            <a:srgbClr val="E8D4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侧圆角矩形 8"/>
          <p:cNvSpPr/>
          <p:nvPr/>
        </p:nvSpPr>
        <p:spPr>
          <a:xfrm>
            <a:off x="1661160" y="445770"/>
            <a:ext cx="1236980" cy="323215"/>
          </a:xfrm>
          <a:prstGeom prst="round2SameRect">
            <a:avLst/>
          </a:prstGeom>
          <a:solidFill>
            <a:schemeClr val="bg1"/>
          </a:solidFill>
          <a:ln>
            <a:gradFill>
              <a:gsLst>
                <a:gs pos="0">
                  <a:srgbClr val="C90A7C"/>
                </a:gs>
                <a:gs pos="50000">
                  <a:srgbClr val="7848B7"/>
                </a:gs>
                <a:gs pos="100000">
                  <a:srgbClr val="3584E0"/>
                </a:gs>
              </a:gsLst>
              <a:lin ang="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7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无法激活的解决方法</a:t>
            </a:r>
            <a:r>
              <a:rPr lang="en-US" altLang="zh-CN" sz="7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</a:rPr>
              <a:t>.txt</a:t>
            </a:r>
          </a:p>
        </p:txBody>
      </p:sp>
      <p:pic>
        <p:nvPicPr>
          <p:cNvPr id="10" name="图片 9" descr="/private/var/folders/h1/q_ymbjyj0jx6wxz5jhkjgd200000gn/T/com.kingsoft.wpsoffice.mac/photoeditapp/20231229193403/temp.png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40" y="483870"/>
            <a:ext cx="355600" cy="254000"/>
          </a:xfrm>
          <a:prstGeom prst="rect">
            <a:avLst/>
          </a:prstGeom>
          <a:ln>
            <a:gradFill>
              <a:gsLst>
                <a:gs pos="0">
                  <a:srgbClr val="C90A7C"/>
                </a:gs>
                <a:gs pos="50000">
                  <a:srgbClr val="7848B7"/>
                </a:gs>
                <a:gs pos="100000">
                  <a:srgbClr val="3584E0"/>
                </a:gs>
              </a:gsLst>
              <a:lin ang="0" scaled="1"/>
            </a:gradFill>
          </a:ln>
        </p:spPr>
      </p:pic>
      <p:sp>
        <p:nvSpPr>
          <p:cNvPr id="11" name="文本框 10"/>
          <p:cNvSpPr txBox="1"/>
          <p:nvPr/>
        </p:nvSpPr>
        <p:spPr>
          <a:xfrm>
            <a:off x="1495425" y="775970"/>
            <a:ext cx="89649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尊敬的用户，您好</a:t>
            </a: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检测到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Windows 12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无法激活</a:t>
            </a: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您可按照以下方法进行修复：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）去到附近的维修点进行维修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）靠第三方软件修复，推荐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WINMIYAOXF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）使用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WinPE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重新安装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4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）您可能买到了二手电脑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5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）使用了盗版软件</a:t>
            </a: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（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6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）您可以选择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  <a:hlinkClick r:id="rId4" action="ppaction://hlinksldjump"/>
              </a:rPr>
              <a:t>不使用密钥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，电脑会进行</a:t>
            </a:r>
            <a:r>
              <a:rPr lang="en-US" altLang="zh-CN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30</a:t>
            </a:r>
            <a:r>
              <a:rPr lang="zh-CN" altLang="en-US" sz="1200">
                <a:solidFill>
                  <a:schemeClr val="tx1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天密钥试用期，到达试用期后将永久停止你的电脑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/>
    </mc:Choice>
    <mc:Fallback xmlns="">
      <p:transition spd="med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435" y="0"/>
            <a:ext cx="10819130" cy="6858000"/>
          </a:xfrm>
          <a:prstGeom prst="rect">
            <a:avLst/>
          </a:prstGeom>
        </p:spPr>
      </p:pic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1435735" y="1085850"/>
            <a:ext cx="2887345" cy="485775"/>
          </a:xfrm>
          <a:prstGeom prst="roundRect">
            <a:avLst/>
          </a:prstGeom>
          <a:solidFill>
            <a:schemeClr val="tx1">
              <a:lumMod val="85000"/>
              <a:lumOff val="15000"/>
              <a:alpha val="3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106358" y="3159069"/>
            <a:ext cx="2611224" cy="53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请选择安装系统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fade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6435" y="0"/>
            <a:ext cx="10819130" cy="6858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35735" y="1085850"/>
            <a:ext cx="2887345" cy="4857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57807" y="1298578"/>
            <a:ext cx="93726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种版本可用</a:t>
            </a:r>
          </a:p>
        </p:txBody>
      </p:sp>
      <p:sp>
        <p:nvSpPr>
          <p:cNvPr id="9" name="矩形: 圆角 3"/>
          <p:cNvSpPr/>
          <p:nvPr>
            <p:custDataLst>
              <p:tags r:id="rId3"/>
            </p:custDataLst>
          </p:nvPr>
        </p:nvSpPr>
        <p:spPr>
          <a:xfrm>
            <a:off x="5116195" y="2119630"/>
            <a:ext cx="4797425" cy="2278380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25" name="文本框 24">
            <a:hlinkClick r:id="rId8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4185920" y="2265680"/>
            <a:ext cx="5727700" cy="260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                 Windows12 Beta 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469963" y="759404"/>
            <a:ext cx="2611224" cy="53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选择你的版本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6435" y="0"/>
            <a:ext cx="10819130" cy="6858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435735" y="1085850"/>
            <a:ext cx="2887345" cy="4857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Microsoft YaHei Regular" panose="020B0502040204020203" charset="-122"/>
                <a:ea typeface="Microsoft YaHei Regular" panose="020B0502040204020203" charset="-122"/>
              </a:rPr>
              <a:t>Windows 12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57807" y="1298578"/>
            <a:ext cx="93726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种版本可用</a:t>
            </a:r>
          </a:p>
        </p:txBody>
      </p:sp>
      <p:sp>
        <p:nvSpPr>
          <p:cNvPr id="9" name="矩形: 圆角 3"/>
          <p:cNvSpPr/>
          <p:nvPr>
            <p:custDataLst>
              <p:tags r:id="rId3"/>
            </p:custDataLst>
          </p:nvPr>
        </p:nvSpPr>
        <p:spPr>
          <a:xfrm>
            <a:off x="5116195" y="2119630"/>
            <a:ext cx="4797425" cy="2278380"/>
          </a:xfrm>
          <a:prstGeom prst="roundRect">
            <a:avLst>
              <a:gd name="adj" fmla="val 4363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C40080"/>
                </a:gs>
                <a:gs pos="52000">
                  <a:srgbClr val="7A44B4"/>
                </a:gs>
                <a:gs pos="100000">
                  <a:srgbClr val="4586F1"/>
                </a:gs>
              </a:gsLst>
              <a:lin ang="18900000" scaled="1"/>
              <a:tileRect/>
            </a:gradFill>
          </a:ln>
          <a:effectLst>
            <a:outerShdw blurRad="444500" dir="21540000" sx="103000" sy="103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3" name="矩形: 圆角 12"/>
          <p:cNvSpPr/>
          <p:nvPr>
            <p:custDataLst>
              <p:tags r:id="rId4"/>
            </p:custDataLst>
          </p:nvPr>
        </p:nvSpPr>
        <p:spPr>
          <a:xfrm>
            <a:off x="5116195" y="2265680"/>
            <a:ext cx="4797425" cy="30670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25" name="文本框 24">
            <a:hlinkClick r:id="rId10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4185738" y="2265883"/>
            <a:ext cx="29143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                 Windows12 Beta 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  <a:sym typeface="HarmonyOS Sans SC Medium" panose="00000600000000000000" pitchFamily="2" charset="-122"/>
            </a:endParaRPr>
          </a:p>
        </p:txBody>
      </p:sp>
      <p:sp>
        <p:nvSpPr>
          <p:cNvPr id="3" name="矩形: 圆角 12">
            <a:hlinkClick r:id="rId11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8765540" y="5483225"/>
            <a:ext cx="1718310" cy="485775"/>
          </a:xfrm>
          <a:prstGeom prst="roundRect">
            <a:avLst/>
          </a:prstGeom>
          <a:gradFill>
            <a:gsLst>
              <a:gs pos="0">
                <a:srgbClr val="C40080">
                  <a:alpha val="75000"/>
                </a:srgbClr>
              </a:gs>
              <a:gs pos="50000">
                <a:srgbClr val="7A44B4">
                  <a:alpha val="75000"/>
                </a:srgbClr>
              </a:gs>
              <a:gs pos="100000">
                <a:srgbClr val="4586F1">
                  <a:alpha val="7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2040204020203" charset="-122"/>
                <a:ea typeface="微软雅黑 Light" panose="020B0502040204020203" charset="-122"/>
                <a:cs typeface="+mn-cs"/>
              </a:rPr>
              <a:t>下一步</a:t>
            </a: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469963" y="759404"/>
            <a:ext cx="2611224" cy="53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  <a:sym typeface="HarmonyOS Sans SC Medium" panose="00000600000000000000" pitchFamily="2" charset="-122"/>
              </a:rPr>
              <a:t>选择你的版本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宽屏</PresentationFormat>
  <Paragraphs>157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对这个 我</cp:lastModifiedBy>
  <cp:revision>29</cp:revision>
  <dcterms:created xsi:type="dcterms:W3CDTF">2023-12-30T00:54:32Z</dcterms:created>
  <dcterms:modified xsi:type="dcterms:W3CDTF">2024-06-08T04:32:13Z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F8B86200224944501B678F65D353BF90_43</vt:lpwstr>
  </property>
</Properties>
</file>