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7" r:id="rId3"/>
    <p:sldId id="262" r:id="rId4"/>
    <p:sldId id="263" r:id="rId5"/>
    <p:sldId id="264" r:id="rId6"/>
    <p:sldId id="266" r:id="rId7"/>
    <p:sldId id="265" r:id="rId8"/>
    <p:sldId id="267" r:id="rId9"/>
    <p:sldId id="268" r:id="rId10"/>
    <p:sldId id="269" r:id="rId11"/>
    <p:sldId id="270" r:id="rId12"/>
    <p:sldId id="276" r:id="rId13"/>
    <p:sldId id="271" r:id="rId14"/>
    <p:sldId id="272" r:id="rId15"/>
    <p:sldId id="274" r:id="rId16"/>
    <p:sldId id="273" r:id="rId17"/>
    <p:sldId id="275" r:id="rId18"/>
    <p:sldId id="258" r:id="rId19"/>
    <p:sldId id="259" r:id="rId20"/>
    <p:sldId id="261"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政烨" initials="朱政烨" lastIdx="1" clrIdx="0">
    <p:extLst>
      <p:ext uri="{19B8F6BF-5375-455C-9EA6-DF929625EA0E}">
        <p15:presenceInfo xmlns:p15="http://schemas.microsoft.com/office/powerpoint/2012/main" userId="S::1700017760@pku.edu.cn::dbed2ee3-742d-48ab-a71b-c69d138baf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DF3"/>
    <a:srgbClr val="DEEBF7"/>
    <a:srgbClr val="E9EBF5"/>
    <a:srgbClr val="D9D9D9"/>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4"/>
    <p:restoredTop sz="94643"/>
  </p:normalViewPr>
  <p:slideViewPr>
    <p:cSldViewPr snapToGrid="0" snapToObjects="1">
      <p:cViewPr varScale="1">
        <p:scale>
          <a:sx n="63" d="100"/>
          <a:sy n="63"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a:t>训练集</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标签</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97-4EEB-AE38-F597729C412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97-4EEB-AE38-F597729C412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1"/>
            <c:showBubbleSize val="0"/>
            <c:separator>
</c:separator>
            <c:showLeaderLines val="0"/>
            <c:extLst>
              <c:ext xmlns:c15="http://schemas.microsoft.com/office/drawing/2012/chart" uri="{CE6537A1-D6FC-4f65-9D91-7224C49458BB}"/>
            </c:extLst>
          </c:dLbls>
          <c:cat>
            <c:strRef>
              <c:f>Sheet1!$A$2:$A$3</c:f>
              <c:strCache>
                <c:ptCount val="2"/>
                <c:pt idx="0">
                  <c:v>相似</c:v>
                </c:pt>
                <c:pt idx="1">
                  <c:v>不相似</c:v>
                </c:pt>
              </c:strCache>
            </c:strRef>
          </c:cat>
          <c:val>
            <c:numRef>
              <c:f>Sheet1!$B$2:$B$3</c:f>
              <c:numCache>
                <c:formatCode>General</c:formatCode>
                <c:ptCount val="2"/>
                <c:pt idx="0">
                  <c:v>3497</c:v>
                </c:pt>
                <c:pt idx="1">
                  <c:v>5250</c:v>
                </c:pt>
              </c:numCache>
            </c:numRef>
          </c:val>
          <c:extLst>
            <c:ext xmlns:c16="http://schemas.microsoft.com/office/drawing/2014/chart" uri="{C3380CC4-5D6E-409C-BE32-E72D297353CC}">
              <c16:uniqueId val="{00000004-EE97-4EEB-AE38-F597729C412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a:t>验证集</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标签</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2A9-49CA-9457-F7F228C495A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2A9-49CA-9457-F7F228C495A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1"/>
            <c:showBubbleSize val="0"/>
            <c:separator>
</c:separator>
            <c:showLeaderLines val="0"/>
            <c:extLst>
              <c:ext xmlns:c15="http://schemas.microsoft.com/office/drawing/2012/chart" uri="{CE6537A1-D6FC-4f65-9D91-7224C49458BB}"/>
            </c:extLst>
          </c:dLbls>
          <c:cat>
            <c:strRef>
              <c:f>Sheet1!$A$2:$A$3</c:f>
              <c:strCache>
                <c:ptCount val="2"/>
                <c:pt idx="0">
                  <c:v>相似</c:v>
                </c:pt>
                <c:pt idx="1">
                  <c:v>不相似</c:v>
                </c:pt>
              </c:strCache>
            </c:strRef>
          </c:cat>
          <c:val>
            <c:numRef>
              <c:f>Sheet1!$B$2:$B$3</c:f>
              <c:numCache>
                <c:formatCode>General</c:formatCode>
                <c:ptCount val="2"/>
                <c:pt idx="0">
                  <c:v>804</c:v>
                </c:pt>
                <c:pt idx="1">
                  <c:v>1198</c:v>
                </c:pt>
              </c:numCache>
            </c:numRef>
          </c:val>
          <c:extLst>
            <c:ext xmlns:c16="http://schemas.microsoft.com/office/drawing/2014/chart" uri="{C3380CC4-5D6E-409C-BE32-E72D297353CC}">
              <c16:uniqueId val="{00000004-A2A9-49CA-9457-F7F228C495A8}"/>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训练集</c:v>
                </c:pt>
              </c:strCache>
            </c:strRef>
          </c:tx>
          <c:spPr>
            <a:solidFill>
              <a:schemeClr val="accent1"/>
            </a:solidFill>
            <a:ln>
              <a:noFill/>
            </a:ln>
            <a:effectLst/>
          </c:spPr>
          <c:invertIfNegative val="0"/>
          <c:cat>
            <c:strRef>
              <c:f>Sheet1!$A$2:$A$9</c:f>
              <c:strCache>
                <c:ptCount val="8"/>
                <c:pt idx="0">
                  <c:v>感冒</c:v>
                </c:pt>
                <c:pt idx="1">
                  <c:v>肺炎</c:v>
                </c:pt>
                <c:pt idx="2">
                  <c:v>胸膜炎</c:v>
                </c:pt>
                <c:pt idx="3">
                  <c:v>上呼吸道感染</c:v>
                </c:pt>
                <c:pt idx="4">
                  <c:v>咳血</c:v>
                </c:pt>
                <c:pt idx="5">
                  <c:v>支原体肺炎</c:v>
                </c:pt>
                <c:pt idx="6">
                  <c:v>肺气肿</c:v>
                </c:pt>
                <c:pt idx="7">
                  <c:v>哮喘</c:v>
                </c:pt>
              </c:strCache>
            </c:strRef>
          </c:cat>
          <c:val>
            <c:numRef>
              <c:f>Sheet1!$B$2:$B$9</c:f>
              <c:numCache>
                <c:formatCode>General</c:formatCode>
                <c:ptCount val="8"/>
                <c:pt idx="0">
                  <c:v>1921</c:v>
                </c:pt>
                <c:pt idx="1">
                  <c:v>1475</c:v>
                </c:pt>
                <c:pt idx="2">
                  <c:v>795</c:v>
                </c:pt>
                <c:pt idx="3">
                  <c:v>1597</c:v>
                </c:pt>
                <c:pt idx="4">
                  <c:v>320</c:v>
                </c:pt>
                <c:pt idx="5">
                  <c:v>785</c:v>
                </c:pt>
                <c:pt idx="6">
                  <c:v>980</c:v>
                </c:pt>
                <c:pt idx="7">
                  <c:v>874</c:v>
                </c:pt>
              </c:numCache>
            </c:numRef>
          </c:val>
          <c:extLst>
            <c:ext xmlns:c16="http://schemas.microsoft.com/office/drawing/2014/chart" uri="{C3380CC4-5D6E-409C-BE32-E72D297353CC}">
              <c16:uniqueId val="{00000000-FEC3-4712-A6B5-02D8A9ED6975}"/>
            </c:ext>
          </c:extLst>
        </c:ser>
        <c:ser>
          <c:idx val="1"/>
          <c:order val="1"/>
          <c:tx>
            <c:strRef>
              <c:f>Sheet1!$C$1</c:f>
              <c:strCache>
                <c:ptCount val="1"/>
                <c:pt idx="0">
                  <c:v>验证集</c:v>
                </c:pt>
              </c:strCache>
            </c:strRef>
          </c:tx>
          <c:spPr>
            <a:solidFill>
              <a:schemeClr val="accent2"/>
            </a:solidFill>
            <a:ln>
              <a:noFill/>
            </a:ln>
            <a:effectLst/>
          </c:spPr>
          <c:invertIfNegative val="0"/>
          <c:cat>
            <c:strRef>
              <c:f>Sheet1!$A$2:$A$9</c:f>
              <c:strCache>
                <c:ptCount val="8"/>
                <c:pt idx="0">
                  <c:v>感冒</c:v>
                </c:pt>
                <c:pt idx="1">
                  <c:v>肺炎</c:v>
                </c:pt>
                <c:pt idx="2">
                  <c:v>胸膜炎</c:v>
                </c:pt>
                <c:pt idx="3">
                  <c:v>上呼吸道感染</c:v>
                </c:pt>
                <c:pt idx="4">
                  <c:v>咳血</c:v>
                </c:pt>
                <c:pt idx="5">
                  <c:v>支原体肺炎</c:v>
                </c:pt>
                <c:pt idx="6">
                  <c:v>肺气肿</c:v>
                </c:pt>
                <c:pt idx="7">
                  <c:v>哮喘</c:v>
                </c:pt>
              </c:strCache>
            </c:strRef>
          </c:cat>
          <c:val>
            <c:numRef>
              <c:f>Sheet1!$C$2:$C$9</c:f>
              <c:numCache>
                <c:formatCode>General</c:formatCode>
                <c:ptCount val="8"/>
                <c:pt idx="0">
                  <c:v>379</c:v>
                </c:pt>
                <c:pt idx="1">
                  <c:v>323</c:v>
                </c:pt>
                <c:pt idx="2">
                  <c:v>225</c:v>
                </c:pt>
                <c:pt idx="3">
                  <c:v>425</c:v>
                </c:pt>
                <c:pt idx="4">
                  <c:v>60</c:v>
                </c:pt>
                <c:pt idx="5">
                  <c:v>165</c:v>
                </c:pt>
                <c:pt idx="6">
                  <c:v>195</c:v>
                </c:pt>
                <c:pt idx="7">
                  <c:v>230</c:v>
                </c:pt>
              </c:numCache>
            </c:numRef>
          </c:val>
          <c:extLst>
            <c:ext xmlns:c16="http://schemas.microsoft.com/office/drawing/2014/chart" uri="{C3380CC4-5D6E-409C-BE32-E72D297353CC}">
              <c16:uniqueId val="{00000001-FEC3-4712-A6B5-02D8A9ED6975}"/>
            </c:ext>
          </c:extLst>
        </c:ser>
        <c:dLbls>
          <c:showLegendKey val="0"/>
          <c:showVal val="0"/>
          <c:showCatName val="0"/>
          <c:showSerName val="0"/>
          <c:showPercent val="0"/>
          <c:showBubbleSize val="0"/>
        </c:dLbls>
        <c:gapWidth val="219"/>
        <c:overlap val="-27"/>
        <c:axId val="738956544"/>
        <c:axId val="793950032"/>
      </c:barChart>
      <c:catAx>
        <c:axId val="73895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93950032"/>
        <c:crosses val="autoZero"/>
        <c:auto val="1"/>
        <c:lblAlgn val="ctr"/>
        <c:lblOffset val="100"/>
        <c:noMultiLvlLbl val="0"/>
      </c:catAx>
      <c:valAx>
        <c:axId val="79395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38956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explosion val="58"/>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83E-4B43-B08B-97940423AB9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83E-4B43-B08B-97940423AB9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Alibaba PuHuiTi"/>
                    <a:cs typeface="+mn-cs"/>
                  </a:defRPr>
                </a:pPr>
                <a:endParaRPr lang="zh-CN"/>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相似</c:v>
                </c:pt>
                <c:pt idx="1">
                  <c:v>不相似</c:v>
                </c:pt>
              </c:strCache>
            </c:strRef>
          </c:cat>
          <c:val>
            <c:numRef>
              <c:f>Sheet1!$B$2:$B$3</c:f>
              <c:numCache>
                <c:formatCode>General</c:formatCode>
                <c:ptCount val="2"/>
                <c:pt idx="0">
                  <c:v>2</c:v>
                </c:pt>
                <c:pt idx="1">
                  <c:v>3</c:v>
                </c:pt>
              </c:numCache>
            </c:numRef>
          </c:val>
          <c:extLst>
            <c:ext xmlns:c16="http://schemas.microsoft.com/office/drawing/2014/chart" uri="{C3380CC4-5D6E-409C-BE32-E72D297353CC}">
              <c16:uniqueId val="{00000000-657D-4D66-A0CF-88CE5B596BAC}"/>
            </c:ext>
          </c:extLst>
        </c:ser>
        <c:dLbls>
          <c:showLegendKey val="0"/>
          <c:showVal val="0"/>
          <c:showCatName val="0"/>
          <c:showSerName val="0"/>
          <c:showPercent val="0"/>
          <c:showBubbleSize val="0"/>
          <c:showLeaderLines val="1"/>
        </c:dLbls>
        <c:firstSliceAng val="29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Alibaba PuHuiTi"/>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8195C-4DC2-481D-AB94-93AD2A44E9A9}" type="doc">
      <dgm:prSet loTypeId="urn:microsoft.com/office/officeart/2005/8/layout/StepDownProcess" loCatId="process" qsTypeId="urn:microsoft.com/office/officeart/2005/8/quickstyle/3d2" qsCatId="3D" csTypeId="urn:microsoft.com/office/officeart/2005/8/colors/accent1_1" csCatId="accent1" phldr="1"/>
      <dgm:spPr/>
      <dgm:t>
        <a:bodyPr/>
        <a:lstStyle/>
        <a:p>
          <a:endParaRPr lang="zh-CN" altLang="en-US"/>
        </a:p>
      </dgm:t>
    </dgm:pt>
    <dgm:pt modelId="{DB381133-53D9-4D43-98F5-BAACF8EDBC9C}">
      <dgm:prSet phldrT="[文本]"/>
      <dgm:spPr/>
      <dgm:t>
        <a:bodyPr/>
        <a:lstStyle/>
        <a:p>
          <a:r>
            <a:rPr lang="zh-CN" altLang="en-US" b="0">
              <a:ea typeface="Alibaba PuHuiTi"/>
            </a:rPr>
            <a:t>训练数据</a:t>
          </a:r>
        </a:p>
      </dgm:t>
    </dgm:pt>
    <dgm:pt modelId="{C8E1706B-530B-4852-9A52-A50F02C6F7A4}" type="parTrans" cxnId="{40C0FD0D-FE35-4BF3-903D-76FC65B5F385}">
      <dgm:prSet/>
      <dgm:spPr/>
      <dgm:t>
        <a:bodyPr/>
        <a:lstStyle/>
        <a:p>
          <a:endParaRPr lang="zh-CN" altLang="en-US" b="0"/>
        </a:p>
      </dgm:t>
    </dgm:pt>
    <dgm:pt modelId="{8EA7CEE4-14B0-475A-B4A9-32E6644B556A}" type="sibTrans" cxnId="{40C0FD0D-FE35-4BF3-903D-76FC65B5F385}">
      <dgm:prSet/>
      <dgm:spPr/>
      <dgm:t>
        <a:bodyPr/>
        <a:lstStyle/>
        <a:p>
          <a:endParaRPr lang="zh-CN" altLang="en-US" b="0"/>
        </a:p>
      </dgm:t>
    </dgm:pt>
    <dgm:pt modelId="{BE487342-2C13-4B01-8C85-1B837B43BD52}">
      <dgm:prSet phldrT="[文本]"/>
      <dgm:spPr/>
      <dgm:t>
        <a:bodyPr/>
        <a:lstStyle/>
        <a:p>
          <a:r>
            <a:rPr lang="zh-CN" altLang="en-US" b="0">
              <a:ea typeface="Alibaba PuHuiTi"/>
            </a:rPr>
            <a:t>模型</a:t>
          </a:r>
        </a:p>
      </dgm:t>
    </dgm:pt>
    <dgm:pt modelId="{98E6BEFD-141B-4B2A-B27E-872CFF07D8D7}" type="parTrans" cxnId="{FBAEDF78-74C5-4FCC-BE25-3876B177A009}">
      <dgm:prSet/>
      <dgm:spPr/>
      <dgm:t>
        <a:bodyPr/>
        <a:lstStyle/>
        <a:p>
          <a:endParaRPr lang="zh-CN" altLang="en-US" b="0"/>
        </a:p>
      </dgm:t>
    </dgm:pt>
    <dgm:pt modelId="{9F50FD2F-F59F-4158-8A1C-C184C4D5639A}" type="sibTrans" cxnId="{FBAEDF78-74C5-4FCC-BE25-3876B177A009}">
      <dgm:prSet/>
      <dgm:spPr/>
      <dgm:t>
        <a:bodyPr/>
        <a:lstStyle/>
        <a:p>
          <a:endParaRPr lang="zh-CN" altLang="en-US" b="0"/>
        </a:p>
      </dgm:t>
    </dgm:pt>
    <dgm:pt modelId="{D6550707-AD3C-4DFC-BDC5-244FB85556F1}">
      <dgm:prSet phldrT="[文本]"/>
      <dgm:spPr/>
      <dgm:t>
        <a:bodyPr/>
        <a:lstStyle/>
        <a:p>
          <a:r>
            <a:rPr lang="zh-CN" altLang="en-US" b="0">
              <a:ea typeface="Alibaba PuHuiTi"/>
            </a:rPr>
            <a:t>问答知识库</a:t>
          </a:r>
        </a:p>
      </dgm:t>
    </dgm:pt>
    <dgm:pt modelId="{8EEB835A-DD9A-4C5F-A0D5-59E3B05BBCD5}" type="parTrans" cxnId="{ECA2199C-208F-43EA-A419-B8CE1E50AE39}">
      <dgm:prSet/>
      <dgm:spPr/>
      <dgm:t>
        <a:bodyPr/>
        <a:lstStyle/>
        <a:p>
          <a:endParaRPr lang="zh-CN" altLang="en-US" b="0"/>
        </a:p>
      </dgm:t>
    </dgm:pt>
    <dgm:pt modelId="{4B424F68-2439-4970-A737-6E9DA7808B4C}" type="sibTrans" cxnId="{ECA2199C-208F-43EA-A419-B8CE1E50AE39}">
      <dgm:prSet/>
      <dgm:spPr/>
      <dgm:t>
        <a:bodyPr/>
        <a:lstStyle/>
        <a:p>
          <a:endParaRPr lang="zh-CN" altLang="en-US" b="0"/>
        </a:p>
      </dgm:t>
    </dgm:pt>
    <dgm:pt modelId="{34E1D24F-946F-4545-9BF1-E3BD2CF34509}">
      <dgm:prSet/>
      <dgm:spPr/>
      <dgm:t>
        <a:bodyPr/>
        <a:lstStyle/>
        <a:p>
          <a:r>
            <a:rPr lang="zh-CN" altLang="en-US" b="0">
              <a:ea typeface="Alibaba PuHuiTi"/>
            </a:rPr>
            <a:t>用户问题</a:t>
          </a:r>
        </a:p>
      </dgm:t>
    </dgm:pt>
    <dgm:pt modelId="{D33657E3-102E-45EF-8EA1-E7E76F230F9E}" type="parTrans" cxnId="{0DCDBBBD-FC0B-43B2-A052-C1687AF3C09A}">
      <dgm:prSet/>
      <dgm:spPr/>
      <dgm:t>
        <a:bodyPr/>
        <a:lstStyle/>
        <a:p>
          <a:endParaRPr lang="zh-CN" altLang="en-US" b="0"/>
        </a:p>
      </dgm:t>
    </dgm:pt>
    <dgm:pt modelId="{CF02EF29-51AD-4F4D-A8AD-EC5C162D6ECE}" type="sibTrans" cxnId="{0DCDBBBD-FC0B-43B2-A052-C1687AF3C09A}">
      <dgm:prSet/>
      <dgm:spPr/>
      <dgm:t>
        <a:bodyPr/>
        <a:lstStyle/>
        <a:p>
          <a:endParaRPr lang="zh-CN" altLang="en-US" b="0"/>
        </a:p>
      </dgm:t>
    </dgm:pt>
    <dgm:pt modelId="{C6DA5760-F726-4E54-A03B-750567EF86CB}">
      <dgm:prSet custT="1"/>
      <dgm:spPr/>
      <dgm:t>
        <a:bodyPr/>
        <a:lstStyle/>
        <a:p>
          <a:r>
            <a:rPr lang="zh-CN" altLang="en-US" sz="1400" b="0">
              <a:ea typeface="Alibaba PuHuiTi"/>
            </a:rPr>
            <a:t>相似度最高的问题</a:t>
          </a:r>
        </a:p>
      </dgm:t>
    </dgm:pt>
    <dgm:pt modelId="{B3E6E08F-4CA8-411B-8805-46658C3438F2}" type="parTrans" cxnId="{1511170C-C5ED-47F9-9880-A6E014FBA541}">
      <dgm:prSet/>
      <dgm:spPr/>
      <dgm:t>
        <a:bodyPr/>
        <a:lstStyle/>
        <a:p>
          <a:endParaRPr lang="zh-CN" altLang="en-US" b="0"/>
        </a:p>
      </dgm:t>
    </dgm:pt>
    <dgm:pt modelId="{B0A3D011-6D79-4060-B4A0-AD0F6FE9EFE4}" type="sibTrans" cxnId="{1511170C-C5ED-47F9-9880-A6E014FBA541}">
      <dgm:prSet/>
      <dgm:spPr/>
      <dgm:t>
        <a:bodyPr/>
        <a:lstStyle/>
        <a:p>
          <a:endParaRPr lang="zh-CN" altLang="en-US" b="0"/>
        </a:p>
      </dgm:t>
    </dgm:pt>
    <dgm:pt modelId="{2EFF678B-D1CE-487A-9397-9028AA18B3BB}">
      <dgm:prSet/>
      <dgm:spPr/>
      <dgm:t>
        <a:bodyPr/>
        <a:lstStyle/>
        <a:p>
          <a:r>
            <a:rPr lang="zh-CN" altLang="en-US" b="0">
              <a:ea typeface="Alibaba PuHuiTi"/>
            </a:rPr>
            <a:t>对应答案</a:t>
          </a:r>
        </a:p>
      </dgm:t>
    </dgm:pt>
    <dgm:pt modelId="{9D7AB057-3FC0-4EC4-A4A5-7FE98F1F51CD}" type="parTrans" cxnId="{04BBDAFE-D7BC-484B-9D25-172044B57FD0}">
      <dgm:prSet/>
      <dgm:spPr/>
      <dgm:t>
        <a:bodyPr/>
        <a:lstStyle/>
        <a:p>
          <a:endParaRPr lang="zh-CN" altLang="en-US" b="0"/>
        </a:p>
      </dgm:t>
    </dgm:pt>
    <dgm:pt modelId="{4FBE5FAA-9CC5-4EED-AC2C-7F0EFA5C7D74}" type="sibTrans" cxnId="{04BBDAFE-D7BC-484B-9D25-172044B57FD0}">
      <dgm:prSet/>
      <dgm:spPr/>
      <dgm:t>
        <a:bodyPr/>
        <a:lstStyle/>
        <a:p>
          <a:endParaRPr lang="zh-CN" altLang="en-US" b="0"/>
        </a:p>
      </dgm:t>
    </dgm:pt>
    <dgm:pt modelId="{30980034-246D-4393-B153-94D962057010}" type="pres">
      <dgm:prSet presAssocID="{D3C8195C-4DC2-481D-AB94-93AD2A44E9A9}" presName="rootnode" presStyleCnt="0">
        <dgm:presLayoutVars>
          <dgm:chMax/>
          <dgm:chPref/>
          <dgm:dir/>
          <dgm:animLvl val="lvl"/>
        </dgm:presLayoutVars>
      </dgm:prSet>
      <dgm:spPr/>
    </dgm:pt>
    <dgm:pt modelId="{285B7B82-B659-4CBA-841D-DEC53FC35040}" type="pres">
      <dgm:prSet presAssocID="{DB381133-53D9-4D43-98F5-BAACF8EDBC9C}" presName="composite" presStyleCnt="0"/>
      <dgm:spPr/>
    </dgm:pt>
    <dgm:pt modelId="{66C2C37A-73C2-46CD-BB47-91C6F63A8AE7}" type="pres">
      <dgm:prSet presAssocID="{DB381133-53D9-4D43-98F5-BAACF8EDBC9C}" presName="bentUpArrow1" presStyleLbl="alignImgPlace1" presStyleIdx="0" presStyleCnt="5"/>
      <dgm:spPr/>
    </dgm:pt>
    <dgm:pt modelId="{8F7DA5EE-94C6-439A-8A67-915F3C3071B9}" type="pres">
      <dgm:prSet presAssocID="{DB381133-53D9-4D43-98F5-BAACF8EDBC9C}" presName="ParentText" presStyleLbl="node1" presStyleIdx="0" presStyleCnt="6">
        <dgm:presLayoutVars>
          <dgm:chMax val="1"/>
          <dgm:chPref val="1"/>
          <dgm:bulletEnabled val="1"/>
        </dgm:presLayoutVars>
      </dgm:prSet>
      <dgm:spPr/>
    </dgm:pt>
    <dgm:pt modelId="{5580E4C8-BDA2-437A-AF69-853FD268413B}" type="pres">
      <dgm:prSet presAssocID="{DB381133-53D9-4D43-98F5-BAACF8EDBC9C}" presName="ChildText" presStyleLbl="revTx" presStyleIdx="0" presStyleCnt="5">
        <dgm:presLayoutVars>
          <dgm:chMax val="0"/>
          <dgm:chPref val="0"/>
          <dgm:bulletEnabled val="1"/>
        </dgm:presLayoutVars>
      </dgm:prSet>
      <dgm:spPr/>
    </dgm:pt>
    <dgm:pt modelId="{69C7EF95-13E1-470A-BD4D-34D631DD6E3E}" type="pres">
      <dgm:prSet presAssocID="{8EA7CEE4-14B0-475A-B4A9-32E6644B556A}" presName="sibTrans" presStyleCnt="0"/>
      <dgm:spPr/>
    </dgm:pt>
    <dgm:pt modelId="{65579503-DDAD-4A46-87EA-E3970B0D210A}" type="pres">
      <dgm:prSet presAssocID="{BE487342-2C13-4B01-8C85-1B837B43BD52}" presName="composite" presStyleCnt="0"/>
      <dgm:spPr/>
    </dgm:pt>
    <dgm:pt modelId="{F29B3794-4810-49B7-BB85-5CDE73DA072E}" type="pres">
      <dgm:prSet presAssocID="{BE487342-2C13-4B01-8C85-1B837B43BD52}" presName="bentUpArrow1" presStyleLbl="alignImgPlace1" presStyleIdx="1" presStyleCnt="5"/>
      <dgm:spPr/>
    </dgm:pt>
    <dgm:pt modelId="{427C6AC4-90CC-4FE1-A1C2-A93977341441}" type="pres">
      <dgm:prSet presAssocID="{BE487342-2C13-4B01-8C85-1B837B43BD52}" presName="ParentText" presStyleLbl="node1" presStyleIdx="1" presStyleCnt="6">
        <dgm:presLayoutVars>
          <dgm:chMax val="1"/>
          <dgm:chPref val="1"/>
          <dgm:bulletEnabled val="1"/>
        </dgm:presLayoutVars>
      </dgm:prSet>
      <dgm:spPr/>
    </dgm:pt>
    <dgm:pt modelId="{5D1E22B4-0BA1-4B5D-B119-98C7CAA00DB6}" type="pres">
      <dgm:prSet presAssocID="{BE487342-2C13-4B01-8C85-1B837B43BD52}" presName="ChildText" presStyleLbl="revTx" presStyleIdx="1" presStyleCnt="5">
        <dgm:presLayoutVars>
          <dgm:chMax val="0"/>
          <dgm:chPref val="0"/>
          <dgm:bulletEnabled val="1"/>
        </dgm:presLayoutVars>
      </dgm:prSet>
      <dgm:spPr/>
    </dgm:pt>
    <dgm:pt modelId="{E4742D4F-3763-4796-A45B-A1D876EB2C6D}" type="pres">
      <dgm:prSet presAssocID="{9F50FD2F-F59F-4158-8A1C-C184C4D5639A}" presName="sibTrans" presStyleCnt="0"/>
      <dgm:spPr/>
    </dgm:pt>
    <dgm:pt modelId="{EEC4D787-4566-417F-B30D-396E76DCED31}" type="pres">
      <dgm:prSet presAssocID="{34E1D24F-946F-4545-9BF1-E3BD2CF34509}" presName="composite" presStyleCnt="0"/>
      <dgm:spPr/>
    </dgm:pt>
    <dgm:pt modelId="{5290D247-5F7A-4E31-A50C-3E52912AE5BE}" type="pres">
      <dgm:prSet presAssocID="{34E1D24F-946F-4545-9BF1-E3BD2CF34509}" presName="bentUpArrow1" presStyleLbl="alignImgPlace1" presStyleIdx="2" presStyleCnt="5" custLinFactNeighborX="3737" custLinFactNeighborY="-1014"/>
      <dgm:spPr/>
    </dgm:pt>
    <dgm:pt modelId="{2C8B4E71-1A02-407E-BA08-21E1557227E8}" type="pres">
      <dgm:prSet presAssocID="{34E1D24F-946F-4545-9BF1-E3BD2CF34509}" presName="ParentText" presStyleLbl="node1" presStyleIdx="2" presStyleCnt="6" custScaleX="141565" custLinFactX="-100000" custLinFactY="100000" custLinFactNeighborX="-140328" custLinFactNeighborY="175276">
        <dgm:presLayoutVars>
          <dgm:chMax val="1"/>
          <dgm:chPref val="1"/>
          <dgm:bulletEnabled val="1"/>
        </dgm:presLayoutVars>
      </dgm:prSet>
      <dgm:spPr/>
    </dgm:pt>
    <dgm:pt modelId="{714DE626-068B-4789-8B8E-3778B401B2E8}" type="pres">
      <dgm:prSet presAssocID="{34E1D24F-946F-4545-9BF1-E3BD2CF34509}" presName="ChildText" presStyleLbl="revTx" presStyleIdx="2" presStyleCnt="5">
        <dgm:presLayoutVars>
          <dgm:chMax val="0"/>
          <dgm:chPref val="0"/>
          <dgm:bulletEnabled val="1"/>
        </dgm:presLayoutVars>
      </dgm:prSet>
      <dgm:spPr/>
    </dgm:pt>
    <dgm:pt modelId="{12E1B14B-4511-4D5C-ABD7-58A2C7D57AC8}" type="pres">
      <dgm:prSet presAssocID="{CF02EF29-51AD-4F4D-A8AD-EC5C162D6ECE}" presName="sibTrans" presStyleCnt="0"/>
      <dgm:spPr/>
    </dgm:pt>
    <dgm:pt modelId="{9F7AEFB0-A44C-472C-A2CA-6386770A9BC5}" type="pres">
      <dgm:prSet presAssocID="{D6550707-AD3C-4DFC-BDC5-244FB85556F1}" presName="composite" presStyleCnt="0"/>
      <dgm:spPr/>
    </dgm:pt>
    <dgm:pt modelId="{7CFD9AF8-0E07-4845-88C1-7048106DCF45}" type="pres">
      <dgm:prSet presAssocID="{D6550707-AD3C-4DFC-BDC5-244FB85556F1}" presName="bentUpArrow1" presStyleLbl="alignImgPlace1" presStyleIdx="3" presStyleCnt="5" custScaleX="36898" custLinFactX="539262" custLinFactY="-100000" custLinFactNeighborX="600000" custLinFactNeighborY="-134602"/>
      <dgm:spPr>
        <a:noFill/>
      </dgm:spPr>
    </dgm:pt>
    <dgm:pt modelId="{DCB525C3-1CEB-4A0B-8EB0-0C804CC5BF2F}" type="pres">
      <dgm:prSet presAssocID="{D6550707-AD3C-4DFC-BDC5-244FB85556F1}" presName="ParentText" presStyleLbl="node1" presStyleIdx="3" presStyleCnt="6" custScaleX="125660" custLinFactNeighborX="-83811" custLinFactNeighborY="-99340">
        <dgm:presLayoutVars>
          <dgm:chMax val="1"/>
          <dgm:chPref val="1"/>
          <dgm:bulletEnabled val="1"/>
        </dgm:presLayoutVars>
      </dgm:prSet>
      <dgm:spPr/>
    </dgm:pt>
    <dgm:pt modelId="{1B2761A2-6F95-45D0-B74C-09F58D289EB5}" type="pres">
      <dgm:prSet presAssocID="{D6550707-AD3C-4DFC-BDC5-244FB85556F1}" presName="ChildText" presStyleLbl="revTx" presStyleIdx="3" presStyleCnt="5">
        <dgm:presLayoutVars>
          <dgm:chMax val="0"/>
          <dgm:chPref val="0"/>
          <dgm:bulletEnabled val="1"/>
        </dgm:presLayoutVars>
      </dgm:prSet>
      <dgm:spPr/>
    </dgm:pt>
    <dgm:pt modelId="{8820A435-328A-40FA-B154-CDE6DFB58CBB}" type="pres">
      <dgm:prSet presAssocID="{4B424F68-2439-4970-A737-6E9DA7808B4C}" presName="sibTrans" presStyleCnt="0"/>
      <dgm:spPr/>
    </dgm:pt>
    <dgm:pt modelId="{6739C89B-79A5-42C1-9FDC-C0414407628F}" type="pres">
      <dgm:prSet presAssocID="{C6DA5760-F726-4E54-A03B-750567EF86CB}" presName="composite" presStyleCnt="0"/>
      <dgm:spPr/>
    </dgm:pt>
    <dgm:pt modelId="{5FC0CA5F-E8F5-4E3E-A801-F9E3718807C8}" type="pres">
      <dgm:prSet presAssocID="{C6DA5760-F726-4E54-A03B-750567EF86CB}" presName="bentUpArrow1" presStyleLbl="alignImgPlace1" presStyleIdx="4" presStyleCnt="5" custScaleX="253813" custScaleY="118820" custLinFactX="-27979" custLinFactNeighborX="-100000" custLinFactNeighborY="-91264"/>
      <dgm:spPr/>
    </dgm:pt>
    <dgm:pt modelId="{F7553898-6D50-4A62-B2B4-0DEDE4930F65}" type="pres">
      <dgm:prSet presAssocID="{C6DA5760-F726-4E54-A03B-750567EF86CB}" presName="ParentText" presStyleLbl="node1" presStyleIdx="4" presStyleCnt="6" custScaleX="219388" custLinFactNeighborX="-86912" custLinFactNeighborY="-83211">
        <dgm:presLayoutVars>
          <dgm:chMax val="1"/>
          <dgm:chPref val="1"/>
          <dgm:bulletEnabled val="1"/>
        </dgm:presLayoutVars>
      </dgm:prSet>
      <dgm:spPr/>
    </dgm:pt>
    <dgm:pt modelId="{7A776EEC-A076-49FE-9A98-D2CF4F4FD57A}" type="pres">
      <dgm:prSet presAssocID="{C6DA5760-F726-4E54-A03B-750567EF86CB}" presName="ChildText" presStyleLbl="revTx" presStyleIdx="4" presStyleCnt="5">
        <dgm:presLayoutVars>
          <dgm:chMax val="0"/>
          <dgm:chPref val="0"/>
          <dgm:bulletEnabled val="1"/>
        </dgm:presLayoutVars>
      </dgm:prSet>
      <dgm:spPr/>
    </dgm:pt>
    <dgm:pt modelId="{E7BD06A7-C221-4F02-B3D6-9AAB69956797}" type="pres">
      <dgm:prSet presAssocID="{B0A3D011-6D79-4060-B4A0-AD0F6FE9EFE4}" presName="sibTrans" presStyleCnt="0"/>
      <dgm:spPr/>
    </dgm:pt>
    <dgm:pt modelId="{1F528D0F-FE30-4A51-ABD9-BD61E8937FD9}" type="pres">
      <dgm:prSet presAssocID="{2EFF678B-D1CE-487A-9397-9028AA18B3BB}" presName="composite" presStyleCnt="0"/>
      <dgm:spPr/>
    </dgm:pt>
    <dgm:pt modelId="{0DC5AA1C-C125-4F92-AB7D-B2069EDF499A}" type="pres">
      <dgm:prSet presAssocID="{2EFF678B-D1CE-487A-9397-9028AA18B3BB}" presName="ParentText" presStyleLbl="node1" presStyleIdx="5" presStyleCnt="6" custScaleX="148602" custLinFactNeighborX="23999" custLinFactNeighborY="-67773">
        <dgm:presLayoutVars>
          <dgm:chMax val="1"/>
          <dgm:chPref val="1"/>
          <dgm:bulletEnabled val="1"/>
        </dgm:presLayoutVars>
      </dgm:prSet>
      <dgm:spPr/>
    </dgm:pt>
  </dgm:ptLst>
  <dgm:cxnLst>
    <dgm:cxn modelId="{1511170C-C5ED-47F9-9880-A6E014FBA541}" srcId="{D3C8195C-4DC2-481D-AB94-93AD2A44E9A9}" destId="{C6DA5760-F726-4E54-A03B-750567EF86CB}" srcOrd="4" destOrd="0" parTransId="{B3E6E08F-4CA8-411B-8805-46658C3438F2}" sibTransId="{B0A3D011-6D79-4060-B4A0-AD0F6FE9EFE4}"/>
    <dgm:cxn modelId="{40C0FD0D-FE35-4BF3-903D-76FC65B5F385}" srcId="{D3C8195C-4DC2-481D-AB94-93AD2A44E9A9}" destId="{DB381133-53D9-4D43-98F5-BAACF8EDBC9C}" srcOrd="0" destOrd="0" parTransId="{C8E1706B-530B-4852-9A52-A50F02C6F7A4}" sibTransId="{8EA7CEE4-14B0-475A-B4A9-32E6644B556A}"/>
    <dgm:cxn modelId="{49283A2D-EBAD-4C15-A271-6C3D60F5D5FE}" type="presOf" srcId="{2EFF678B-D1CE-487A-9397-9028AA18B3BB}" destId="{0DC5AA1C-C125-4F92-AB7D-B2069EDF499A}" srcOrd="0" destOrd="0" presId="urn:microsoft.com/office/officeart/2005/8/layout/StepDownProcess"/>
    <dgm:cxn modelId="{AD18F631-14A7-4CD4-95D2-04F3054BCA07}" type="presOf" srcId="{C6DA5760-F726-4E54-A03B-750567EF86CB}" destId="{F7553898-6D50-4A62-B2B4-0DEDE4930F65}" srcOrd="0" destOrd="0" presId="urn:microsoft.com/office/officeart/2005/8/layout/StepDownProcess"/>
    <dgm:cxn modelId="{D0C2E633-5CE1-4E79-A087-A29E9F12E68C}" type="presOf" srcId="{DB381133-53D9-4D43-98F5-BAACF8EDBC9C}" destId="{8F7DA5EE-94C6-439A-8A67-915F3C3071B9}" srcOrd="0" destOrd="0" presId="urn:microsoft.com/office/officeart/2005/8/layout/StepDownProcess"/>
    <dgm:cxn modelId="{54F23660-3552-4D32-A517-5D9552F7C6E3}" type="presOf" srcId="{34E1D24F-946F-4545-9BF1-E3BD2CF34509}" destId="{2C8B4E71-1A02-407E-BA08-21E1557227E8}" srcOrd="0" destOrd="0" presId="urn:microsoft.com/office/officeart/2005/8/layout/StepDownProcess"/>
    <dgm:cxn modelId="{BA148E58-C0ED-4332-8C05-872A32ACF420}" type="presOf" srcId="{D3C8195C-4DC2-481D-AB94-93AD2A44E9A9}" destId="{30980034-246D-4393-B153-94D962057010}" srcOrd="0" destOrd="0" presId="urn:microsoft.com/office/officeart/2005/8/layout/StepDownProcess"/>
    <dgm:cxn modelId="{FBAEDF78-74C5-4FCC-BE25-3876B177A009}" srcId="{D3C8195C-4DC2-481D-AB94-93AD2A44E9A9}" destId="{BE487342-2C13-4B01-8C85-1B837B43BD52}" srcOrd="1" destOrd="0" parTransId="{98E6BEFD-141B-4B2A-B27E-872CFF07D8D7}" sibTransId="{9F50FD2F-F59F-4158-8A1C-C184C4D5639A}"/>
    <dgm:cxn modelId="{ECA2199C-208F-43EA-A419-B8CE1E50AE39}" srcId="{D3C8195C-4DC2-481D-AB94-93AD2A44E9A9}" destId="{D6550707-AD3C-4DFC-BDC5-244FB85556F1}" srcOrd="3" destOrd="0" parTransId="{8EEB835A-DD9A-4C5F-A0D5-59E3B05BBCD5}" sibTransId="{4B424F68-2439-4970-A737-6E9DA7808B4C}"/>
    <dgm:cxn modelId="{0DCDBBBD-FC0B-43B2-A052-C1687AF3C09A}" srcId="{D3C8195C-4DC2-481D-AB94-93AD2A44E9A9}" destId="{34E1D24F-946F-4545-9BF1-E3BD2CF34509}" srcOrd="2" destOrd="0" parTransId="{D33657E3-102E-45EF-8EA1-E7E76F230F9E}" sibTransId="{CF02EF29-51AD-4F4D-A8AD-EC5C162D6ECE}"/>
    <dgm:cxn modelId="{74EA85BF-C48F-473F-AE9F-4EC879EEBF80}" type="presOf" srcId="{D6550707-AD3C-4DFC-BDC5-244FB85556F1}" destId="{DCB525C3-1CEB-4A0B-8EB0-0C804CC5BF2F}" srcOrd="0" destOrd="0" presId="urn:microsoft.com/office/officeart/2005/8/layout/StepDownProcess"/>
    <dgm:cxn modelId="{34203FFD-40F7-4BFF-A88D-D6CCBB954DF8}" type="presOf" srcId="{BE487342-2C13-4B01-8C85-1B837B43BD52}" destId="{427C6AC4-90CC-4FE1-A1C2-A93977341441}" srcOrd="0" destOrd="0" presId="urn:microsoft.com/office/officeart/2005/8/layout/StepDownProcess"/>
    <dgm:cxn modelId="{04BBDAFE-D7BC-484B-9D25-172044B57FD0}" srcId="{D3C8195C-4DC2-481D-AB94-93AD2A44E9A9}" destId="{2EFF678B-D1CE-487A-9397-9028AA18B3BB}" srcOrd="5" destOrd="0" parTransId="{9D7AB057-3FC0-4EC4-A4A5-7FE98F1F51CD}" sibTransId="{4FBE5FAA-9CC5-4EED-AC2C-7F0EFA5C7D74}"/>
    <dgm:cxn modelId="{71328124-A5C0-4EB1-A357-E9791C6A4CCA}" type="presParOf" srcId="{30980034-246D-4393-B153-94D962057010}" destId="{285B7B82-B659-4CBA-841D-DEC53FC35040}" srcOrd="0" destOrd="0" presId="urn:microsoft.com/office/officeart/2005/8/layout/StepDownProcess"/>
    <dgm:cxn modelId="{EFFC0D7B-E0FB-4E34-ADD6-29CB86DE0E1A}" type="presParOf" srcId="{285B7B82-B659-4CBA-841D-DEC53FC35040}" destId="{66C2C37A-73C2-46CD-BB47-91C6F63A8AE7}" srcOrd="0" destOrd="0" presId="urn:microsoft.com/office/officeart/2005/8/layout/StepDownProcess"/>
    <dgm:cxn modelId="{FB767BF6-6C1F-4B2C-82E9-81D8C8B7F0B5}" type="presParOf" srcId="{285B7B82-B659-4CBA-841D-DEC53FC35040}" destId="{8F7DA5EE-94C6-439A-8A67-915F3C3071B9}" srcOrd="1" destOrd="0" presId="urn:microsoft.com/office/officeart/2005/8/layout/StepDownProcess"/>
    <dgm:cxn modelId="{0123A28E-879D-4313-A200-8446019D6AC4}" type="presParOf" srcId="{285B7B82-B659-4CBA-841D-DEC53FC35040}" destId="{5580E4C8-BDA2-437A-AF69-853FD268413B}" srcOrd="2" destOrd="0" presId="urn:microsoft.com/office/officeart/2005/8/layout/StepDownProcess"/>
    <dgm:cxn modelId="{1B89330B-77CE-4D77-9D1D-84EC9AA9166A}" type="presParOf" srcId="{30980034-246D-4393-B153-94D962057010}" destId="{69C7EF95-13E1-470A-BD4D-34D631DD6E3E}" srcOrd="1" destOrd="0" presId="urn:microsoft.com/office/officeart/2005/8/layout/StepDownProcess"/>
    <dgm:cxn modelId="{B03AC276-639E-4091-8772-B56D7C1D7CE2}" type="presParOf" srcId="{30980034-246D-4393-B153-94D962057010}" destId="{65579503-DDAD-4A46-87EA-E3970B0D210A}" srcOrd="2" destOrd="0" presId="urn:microsoft.com/office/officeart/2005/8/layout/StepDownProcess"/>
    <dgm:cxn modelId="{C03F4B4A-4194-40B9-B28E-C5D63F06BD82}" type="presParOf" srcId="{65579503-DDAD-4A46-87EA-E3970B0D210A}" destId="{F29B3794-4810-49B7-BB85-5CDE73DA072E}" srcOrd="0" destOrd="0" presId="urn:microsoft.com/office/officeart/2005/8/layout/StepDownProcess"/>
    <dgm:cxn modelId="{2186444C-0B4F-496C-AD98-0D36E3135365}" type="presParOf" srcId="{65579503-DDAD-4A46-87EA-E3970B0D210A}" destId="{427C6AC4-90CC-4FE1-A1C2-A93977341441}" srcOrd="1" destOrd="0" presId="urn:microsoft.com/office/officeart/2005/8/layout/StepDownProcess"/>
    <dgm:cxn modelId="{330A53A5-F16D-4493-B846-2F084C1EF916}" type="presParOf" srcId="{65579503-DDAD-4A46-87EA-E3970B0D210A}" destId="{5D1E22B4-0BA1-4B5D-B119-98C7CAA00DB6}" srcOrd="2" destOrd="0" presId="urn:microsoft.com/office/officeart/2005/8/layout/StepDownProcess"/>
    <dgm:cxn modelId="{E726C8B3-9638-4C20-8CFE-6E5F4AA90560}" type="presParOf" srcId="{30980034-246D-4393-B153-94D962057010}" destId="{E4742D4F-3763-4796-A45B-A1D876EB2C6D}" srcOrd="3" destOrd="0" presId="urn:microsoft.com/office/officeart/2005/8/layout/StepDownProcess"/>
    <dgm:cxn modelId="{EAFD6FA1-B9ED-41D8-A8E0-E08C40E510F0}" type="presParOf" srcId="{30980034-246D-4393-B153-94D962057010}" destId="{EEC4D787-4566-417F-B30D-396E76DCED31}" srcOrd="4" destOrd="0" presId="urn:microsoft.com/office/officeart/2005/8/layout/StepDownProcess"/>
    <dgm:cxn modelId="{7699B722-9B71-4ED4-991A-83A1EE84A0AD}" type="presParOf" srcId="{EEC4D787-4566-417F-B30D-396E76DCED31}" destId="{5290D247-5F7A-4E31-A50C-3E52912AE5BE}" srcOrd="0" destOrd="0" presId="urn:microsoft.com/office/officeart/2005/8/layout/StepDownProcess"/>
    <dgm:cxn modelId="{91450259-6F86-42EA-8D16-F2805C4735FE}" type="presParOf" srcId="{EEC4D787-4566-417F-B30D-396E76DCED31}" destId="{2C8B4E71-1A02-407E-BA08-21E1557227E8}" srcOrd="1" destOrd="0" presId="urn:microsoft.com/office/officeart/2005/8/layout/StepDownProcess"/>
    <dgm:cxn modelId="{CCAA2D6E-A6A1-4718-A0CB-4358D654E552}" type="presParOf" srcId="{EEC4D787-4566-417F-B30D-396E76DCED31}" destId="{714DE626-068B-4789-8B8E-3778B401B2E8}" srcOrd="2" destOrd="0" presId="urn:microsoft.com/office/officeart/2005/8/layout/StepDownProcess"/>
    <dgm:cxn modelId="{30C7DFE9-D641-40A6-90DF-4019818E7400}" type="presParOf" srcId="{30980034-246D-4393-B153-94D962057010}" destId="{12E1B14B-4511-4D5C-ABD7-58A2C7D57AC8}" srcOrd="5" destOrd="0" presId="urn:microsoft.com/office/officeart/2005/8/layout/StepDownProcess"/>
    <dgm:cxn modelId="{73DD7C81-418F-4153-AA3E-6E38AA016B5D}" type="presParOf" srcId="{30980034-246D-4393-B153-94D962057010}" destId="{9F7AEFB0-A44C-472C-A2CA-6386770A9BC5}" srcOrd="6" destOrd="0" presId="urn:microsoft.com/office/officeart/2005/8/layout/StepDownProcess"/>
    <dgm:cxn modelId="{2822BBE5-C179-4942-A8DC-3EF70A3759EC}" type="presParOf" srcId="{9F7AEFB0-A44C-472C-A2CA-6386770A9BC5}" destId="{7CFD9AF8-0E07-4845-88C1-7048106DCF45}" srcOrd="0" destOrd="0" presId="urn:microsoft.com/office/officeart/2005/8/layout/StepDownProcess"/>
    <dgm:cxn modelId="{946B3378-67F6-4394-AD5E-031DE57485C6}" type="presParOf" srcId="{9F7AEFB0-A44C-472C-A2CA-6386770A9BC5}" destId="{DCB525C3-1CEB-4A0B-8EB0-0C804CC5BF2F}" srcOrd="1" destOrd="0" presId="urn:microsoft.com/office/officeart/2005/8/layout/StepDownProcess"/>
    <dgm:cxn modelId="{EEFE4903-0AA2-43AB-A8B7-C7EDEFACC1D9}" type="presParOf" srcId="{9F7AEFB0-A44C-472C-A2CA-6386770A9BC5}" destId="{1B2761A2-6F95-45D0-B74C-09F58D289EB5}" srcOrd="2" destOrd="0" presId="urn:microsoft.com/office/officeart/2005/8/layout/StepDownProcess"/>
    <dgm:cxn modelId="{30AC50AD-91AC-4470-9E14-F7127E7AD8A2}" type="presParOf" srcId="{30980034-246D-4393-B153-94D962057010}" destId="{8820A435-328A-40FA-B154-CDE6DFB58CBB}" srcOrd="7" destOrd="0" presId="urn:microsoft.com/office/officeart/2005/8/layout/StepDownProcess"/>
    <dgm:cxn modelId="{1AF4A4BD-FB2A-40D7-B2AC-2C4A065FE3F2}" type="presParOf" srcId="{30980034-246D-4393-B153-94D962057010}" destId="{6739C89B-79A5-42C1-9FDC-C0414407628F}" srcOrd="8" destOrd="0" presId="urn:microsoft.com/office/officeart/2005/8/layout/StepDownProcess"/>
    <dgm:cxn modelId="{013373CA-BA7B-4365-965B-1143E8FBC937}" type="presParOf" srcId="{6739C89B-79A5-42C1-9FDC-C0414407628F}" destId="{5FC0CA5F-E8F5-4E3E-A801-F9E3718807C8}" srcOrd="0" destOrd="0" presId="urn:microsoft.com/office/officeart/2005/8/layout/StepDownProcess"/>
    <dgm:cxn modelId="{C24B33D3-0B5F-4668-9060-9F38FCDF33DA}" type="presParOf" srcId="{6739C89B-79A5-42C1-9FDC-C0414407628F}" destId="{F7553898-6D50-4A62-B2B4-0DEDE4930F65}" srcOrd="1" destOrd="0" presId="urn:microsoft.com/office/officeart/2005/8/layout/StepDownProcess"/>
    <dgm:cxn modelId="{30B21058-3C25-4925-BD5B-AACEDE92F0DD}" type="presParOf" srcId="{6739C89B-79A5-42C1-9FDC-C0414407628F}" destId="{7A776EEC-A076-49FE-9A98-D2CF4F4FD57A}" srcOrd="2" destOrd="0" presId="urn:microsoft.com/office/officeart/2005/8/layout/StepDownProcess"/>
    <dgm:cxn modelId="{6E5C4AF1-E3C7-4AD7-B4DD-391989485E7F}" type="presParOf" srcId="{30980034-246D-4393-B153-94D962057010}" destId="{E7BD06A7-C221-4F02-B3D6-9AAB69956797}" srcOrd="9" destOrd="0" presId="urn:microsoft.com/office/officeart/2005/8/layout/StepDownProcess"/>
    <dgm:cxn modelId="{349889A8-E83C-411A-AB86-DB85F3A4A6CB}" type="presParOf" srcId="{30980034-246D-4393-B153-94D962057010}" destId="{1F528D0F-FE30-4A51-ABD9-BD61E8937FD9}" srcOrd="10" destOrd="0" presId="urn:microsoft.com/office/officeart/2005/8/layout/StepDownProcess"/>
    <dgm:cxn modelId="{07C277C1-95E9-469F-8281-9677DC4AFBB8}" type="presParOf" srcId="{1F528D0F-FE30-4A51-ABD9-BD61E8937FD9}" destId="{0DC5AA1C-C125-4F92-AB7D-B2069EDF499A}" srcOrd="0" destOrd="0" presId="urn:microsoft.com/office/officeart/2005/8/layout/StepDown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2C37A-73C2-46CD-BB47-91C6F63A8AE7}">
      <dsp:nvSpPr>
        <dsp:cNvPr id="0" name=""/>
        <dsp:cNvSpPr/>
      </dsp:nvSpPr>
      <dsp:spPr>
        <a:xfrm rot="5400000">
          <a:off x="1510329" y="609617"/>
          <a:ext cx="525514" cy="598280"/>
        </a:xfrm>
        <a:prstGeom prst="bentUpArrow">
          <a:avLst>
            <a:gd name="adj1" fmla="val 32840"/>
            <a:gd name="adj2" fmla="val 25000"/>
            <a:gd name="adj3" fmla="val 35780"/>
          </a:avLst>
        </a:prstGeom>
        <a:solidFill>
          <a:schemeClr val="accent1">
            <a:tint val="4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8F7DA5EE-94C6-439A-8A67-915F3C3071B9}">
      <dsp:nvSpPr>
        <dsp:cNvPr id="0" name=""/>
        <dsp:cNvSpPr/>
      </dsp:nvSpPr>
      <dsp:spPr>
        <a:xfrm>
          <a:off x="1371100" y="27073"/>
          <a:ext cx="884657" cy="619231"/>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kern="1200">
              <a:ea typeface="Alibaba PuHuiTi"/>
            </a:rPr>
            <a:t>训练数据</a:t>
          </a:r>
        </a:p>
      </dsp:txBody>
      <dsp:txXfrm>
        <a:off x="1401334" y="57307"/>
        <a:ext cx="824189" cy="558763"/>
      </dsp:txXfrm>
    </dsp:sp>
    <dsp:sp modelId="{5580E4C8-BDA2-437A-AF69-853FD268413B}">
      <dsp:nvSpPr>
        <dsp:cNvPr id="0" name=""/>
        <dsp:cNvSpPr/>
      </dsp:nvSpPr>
      <dsp:spPr>
        <a:xfrm>
          <a:off x="2255757" y="86131"/>
          <a:ext cx="643415" cy="500490"/>
        </a:xfrm>
        <a:prstGeom prst="rect">
          <a:avLst/>
        </a:prstGeom>
        <a:noFill/>
        <a:ln>
          <a:noFill/>
        </a:ln>
        <a:effectLst/>
      </dsp:spPr>
      <dsp:style>
        <a:lnRef idx="0">
          <a:scrgbClr r="0" g="0" b="0"/>
        </a:lnRef>
        <a:fillRef idx="0">
          <a:scrgbClr r="0" g="0" b="0"/>
        </a:fillRef>
        <a:effectRef idx="0">
          <a:scrgbClr r="0" g="0" b="0"/>
        </a:effectRef>
        <a:fontRef idx="minor"/>
      </dsp:style>
    </dsp:sp>
    <dsp:sp modelId="{F29B3794-4810-49B7-BB85-5CDE73DA072E}">
      <dsp:nvSpPr>
        <dsp:cNvPr id="0" name=""/>
        <dsp:cNvSpPr/>
      </dsp:nvSpPr>
      <dsp:spPr>
        <a:xfrm rot="5400000">
          <a:off x="2243804" y="1305219"/>
          <a:ext cx="525514" cy="598280"/>
        </a:xfrm>
        <a:prstGeom prst="bentUpArrow">
          <a:avLst>
            <a:gd name="adj1" fmla="val 32840"/>
            <a:gd name="adj2" fmla="val 25000"/>
            <a:gd name="adj3" fmla="val 35780"/>
          </a:avLst>
        </a:prstGeom>
        <a:solidFill>
          <a:schemeClr val="accent1">
            <a:tint val="4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427C6AC4-90CC-4FE1-A1C2-A93977341441}">
      <dsp:nvSpPr>
        <dsp:cNvPr id="0" name=""/>
        <dsp:cNvSpPr/>
      </dsp:nvSpPr>
      <dsp:spPr>
        <a:xfrm>
          <a:off x="2104575" y="722675"/>
          <a:ext cx="884657" cy="619231"/>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kern="1200">
              <a:ea typeface="Alibaba PuHuiTi"/>
            </a:rPr>
            <a:t>模型</a:t>
          </a:r>
        </a:p>
      </dsp:txBody>
      <dsp:txXfrm>
        <a:off x="2134809" y="752909"/>
        <a:ext cx="824189" cy="558763"/>
      </dsp:txXfrm>
    </dsp:sp>
    <dsp:sp modelId="{5D1E22B4-0BA1-4B5D-B119-98C7CAA00DB6}">
      <dsp:nvSpPr>
        <dsp:cNvPr id="0" name=""/>
        <dsp:cNvSpPr/>
      </dsp:nvSpPr>
      <dsp:spPr>
        <a:xfrm>
          <a:off x="2989233" y="781732"/>
          <a:ext cx="643415" cy="500490"/>
        </a:xfrm>
        <a:prstGeom prst="rect">
          <a:avLst/>
        </a:prstGeom>
        <a:noFill/>
        <a:ln>
          <a:noFill/>
        </a:ln>
        <a:effectLst/>
      </dsp:spPr>
      <dsp:style>
        <a:lnRef idx="0">
          <a:scrgbClr r="0" g="0" b="0"/>
        </a:lnRef>
        <a:fillRef idx="0">
          <a:scrgbClr r="0" g="0" b="0"/>
        </a:fillRef>
        <a:effectRef idx="0">
          <a:scrgbClr r="0" g="0" b="0"/>
        </a:effectRef>
        <a:fontRef idx="minor"/>
      </dsp:style>
    </dsp:sp>
    <dsp:sp modelId="{5290D247-5F7A-4E31-A50C-3E52912AE5BE}">
      <dsp:nvSpPr>
        <dsp:cNvPr id="0" name=""/>
        <dsp:cNvSpPr/>
      </dsp:nvSpPr>
      <dsp:spPr>
        <a:xfrm rot="5400000">
          <a:off x="3183492" y="1995491"/>
          <a:ext cx="525514" cy="598280"/>
        </a:xfrm>
        <a:prstGeom prst="bentUpArrow">
          <a:avLst>
            <a:gd name="adj1" fmla="val 32840"/>
            <a:gd name="adj2" fmla="val 25000"/>
            <a:gd name="adj3" fmla="val 35780"/>
          </a:avLst>
        </a:prstGeom>
        <a:solidFill>
          <a:schemeClr val="accent1">
            <a:tint val="4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C8B4E71-1A02-407E-BA08-21E1557227E8}">
      <dsp:nvSpPr>
        <dsp:cNvPr id="0" name=""/>
        <dsp:cNvSpPr/>
      </dsp:nvSpPr>
      <dsp:spPr>
        <a:xfrm>
          <a:off x="711970" y="3122873"/>
          <a:ext cx="1252365" cy="619231"/>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kern="1200">
              <a:ea typeface="Alibaba PuHuiTi"/>
            </a:rPr>
            <a:t>用户问题</a:t>
          </a:r>
        </a:p>
      </dsp:txBody>
      <dsp:txXfrm>
        <a:off x="742204" y="3153107"/>
        <a:ext cx="1191897" cy="558763"/>
      </dsp:txXfrm>
    </dsp:sp>
    <dsp:sp modelId="{714DE626-068B-4789-8B8E-3778B401B2E8}">
      <dsp:nvSpPr>
        <dsp:cNvPr id="0" name=""/>
        <dsp:cNvSpPr/>
      </dsp:nvSpPr>
      <dsp:spPr>
        <a:xfrm>
          <a:off x="3906562" y="1477334"/>
          <a:ext cx="643415" cy="500490"/>
        </a:xfrm>
        <a:prstGeom prst="rect">
          <a:avLst/>
        </a:prstGeom>
        <a:noFill/>
        <a:ln>
          <a:noFill/>
        </a:ln>
        <a:effectLst/>
      </dsp:spPr>
      <dsp:style>
        <a:lnRef idx="0">
          <a:scrgbClr r="0" g="0" b="0"/>
        </a:lnRef>
        <a:fillRef idx="0">
          <a:scrgbClr r="0" g="0" b="0"/>
        </a:fillRef>
        <a:effectRef idx="0">
          <a:scrgbClr r="0" g="0" b="0"/>
        </a:effectRef>
        <a:fontRef idx="minor"/>
      </dsp:style>
    </dsp:sp>
    <dsp:sp modelId="{7CFD9AF8-0E07-4845-88C1-7048106DCF45}">
      <dsp:nvSpPr>
        <dsp:cNvPr id="0" name=""/>
        <dsp:cNvSpPr/>
      </dsp:nvSpPr>
      <dsp:spPr>
        <a:xfrm rot="5400000">
          <a:off x="7359128" y="1652317"/>
          <a:ext cx="525514" cy="220753"/>
        </a:xfrm>
        <a:prstGeom prst="bentUpArrow">
          <a:avLst>
            <a:gd name="adj1" fmla="val 32840"/>
            <a:gd name="adj2" fmla="val 25000"/>
            <a:gd name="adj3" fmla="val 35780"/>
          </a:avLst>
        </a:prstGeom>
        <a:no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DCB525C3-1CEB-4A0B-8EB0-0C804CC5BF2F}">
      <dsp:nvSpPr>
        <dsp:cNvPr id="0" name=""/>
        <dsp:cNvSpPr/>
      </dsp:nvSpPr>
      <dsp:spPr>
        <a:xfrm>
          <a:off x="2830085" y="1498733"/>
          <a:ext cx="1111661" cy="619231"/>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kern="1200">
              <a:ea typeface="Alibaba PuHuiTi"/>
            </a:rPr>
            <a:t>问答知识库</a:t>
          </a:r>
        </a:p>
      </dsp:txBody>
      <dsp:txXfrm>
        <a:off x="2860319" y="1528967"/>
        <a:ext cx="1051193" cy="558763"/>
      </dsp:txXfrm>
    </dsp:sp>
    <dsp:sp modelId="{1B2761A2-6F95-45D0-B74C-09F58D289EB5}">
      <dsp:nvSpPr>
        <dsp:cNvPr id="0" name=""/>
        <dsp:cNvSpPr/>
      </dsp:nvSpPr>
      <dsp:spPr>
        <a:xfrm>
          <a:off x="4569685" y="2172936"/>
          <a:ext cx="643415" cy="500490"/>
        </a:xfrm>
        <a:prstGeom prst="rect">
          <a:avLst/>
        </a:prstGeom>
        <a:noFill/>
        <a:ln>
          <a:noFill/>
        </a:ln>
        <a:effectLst/>
      </dsp:spPr>
      <dsp:style>
        <a:lnRef idx="0">
          <a:scrgbClr r="0" g="0" b="0"/>
        </a:lnRef>
        <a:fillRef idx="0">
          <a:scrgbClr r="0" g="0" b="0"/>
        </a:fillRef>
        <a:effectRef idx="0">
          <a:scrgbClr r="0" g="0" b="0"/>
        </a:effectRef>
        <a:fontRef idx="minor"/>
      </dsp:style>
    </dsp:sp>
    <dsp:sp modelId="{5FC0CA5F-E8F5-4E3E-A801-F9E3718807C8}">
      <dsp:nvSpPr>
        <dsp:cNvPr id="0" name=""/>
        <dsp:cNvSpPr/>
      </dsp:nvSpPr>
      <dsp:spPr>
        <a:xfrm rot="5400000">
          <a:off x="4157194" y="2452301"/>
          <a:ext cx="624416" cy="1518513"/>
        </a:xfrm>
        <a:prstGeom prst="bentUpArrow">
          <a:avLst>
            <a:gd name="adj1" fmla="val 32840"/>
            <a:gd name="adj2" fmla="val 25000"/>
            <a:gd name="adj3" fmla="val 35780"/>
          </a:avLst>
        </a:prstGeom>
        <a:solidFill>
          <a:schemeClr val="accent1">
            <a:tint val="4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7553898-6D50-4A62-B2B4-0DEDE4930F65}">
      <dsp:nvSpPr>
        <dsp:cNvPr id="0" name=""/>
        <dsp:cNvSpPr/>
      </dsp:nvSpPr>
      <dsp:spPr>
        <a:xfrm>
          <a:off x="3536127" y="2294211"/>
          <a:ext cx="1940833" cy="619231"/>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kern="1200">
              <a:ea typeface="Alibaba PuHuiTi"/>
            </a:rPr>
            <a:t>相似度最高的问题</a:t>
          </a:r>
        </a:p>
      </dsp:txBody>
      <dsp:txXfrm>
        <a:off x="3566361" y="2324445"/>
        <a:ext cx="1880365" cy="558763"/>
      </dsp:txXfrm>
    </dsp:sp>
    <dsp:sp modelId="{7A776EEC-A076-49FE-9A98-D2CF4F4FD57A}">
      <dsp:nvSpPr>
        <dsp:cNvPr id="0" name=""/>
        <dsp:cNvSpPr/>
      </dsp:nvSpPr>
      <dsp:spPr>
        <a:xfrm>
          <a:off x="5717747" y="2868537"/>
          <a:ext cx="643415" cy="500490"/>
        </a:xfrm>
        <a:prstGeom prst="rect">
          <a:avLst/>
        </a:prstGeom>
        <a:noFill/>
        <a:ln>
          <a:noFill/>
        </a:ln>
        <a:effectLst/>
      </dsp:spPr>
      <dsp:style>
        <a:lnRef idx="0">
          <a:scrgbClr r="0" g="0" b="0"/>
        </a:lnRef>
        <a:fillRef idx="0">
          <a:scrgbClr r="0" g="0" b="0"/>
        </a:fillRef>
        <a:effectRef idx="0">
          <a:scrgbClr r="0" g="0" b="0"/>
        </a:effectRef>
        <a:fontRef idx="minor"/>
      </dsp:style>
    </dsp:sp>
    <dsp:sp modelId="{0DC5AA1C-C125-4F92-AB7D-B2069EDF499A}">
      <dsp:nvSpPr>
        <dsp:cNvPr id="0" name=""/>
        <dsp:cNvSpPr/>
      </dsp:nvSpPr>
      <dsp:spPr>
        <a:xfrm>
          <a:off x="5250786" y="3134860"/>
          <a:ext cx="1314619" cy="619231"/>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kern="1200">
              <a:ea typeface="Alibaba PuHuiTi"/>
            </a:rPr>
            <a:t>对应答案</a:t>
          </a:r>
        </a:p>
      </dsp:txBody>
      <dsp:txXfrm>
        <a:off x="5281020" y="3165094"/>
        <a:ext cx="1254151" cy="55876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77E6E-CC8D-4854-9BFB-0C674FB23B1C}" type="datetimeFigureOut">
              <a:rPr lang="zh-CN" altLang="en-US" smtClean="0"/>
              <a:t>2020/4/6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E4D26-188C-4F6C-B950-D411007E9B45}" type="slidenum">
              <a:rPr lang="zh-CN" altLang="en-US" smtClean="0"/>
              <a:t>‹#›</a:t>
            </a:fld>
            <a:endParaRPr lang="zh-CN" altLang="en-US"/>
          </a:p>
        </p:txBody>
      </p:sp>
    </p:spTree>
    <p:extLst>
      <p:ext uri="{BB962C8B-B14F-4D97-AF65-F5344CB8AC3E}">
        <p14:creationId xmlns:p14="http://schemas.microsoft.com/office/powerpoint/2010/main" val="184055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CAE4D26-188C-4F6C-B950-D411007E9B45}" type="slidenum">
              <a:rPr lang="zh-CN" altLang="en-US" smtClean="0"/>
              <a:t>1</a:t>
            </a:fld>
            <a:endParaRPr lang="zh-CN" altLang="en-US"/>
          </a:p>
        </p:txBody>
      </p:sp>
    </p:spTree>
    <p:extLst>
      <p:ext uri="{BB962C8B-B14F-4D97-AF65-F5344CB8AC3E}">
        <p14:creationId xmlns:p14="http://schemas.microsoft.com/office/powerpoint/2010/main" val="231160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20659-7836-E245-83B3-07EB7F2433D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CDB92E-DE34-F640-9705-1EC89CAD8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978F45-CA9E-4739-8AC7-D921653A34FE}"/>
              </a:ext>
            </a:extLst>
          </p:cNvPr>
          <p:cNvSpPr>
            <a:spLocks noGrp="1"/>
          </p:cNvSpPr>
          <p:nvPr>
            <p:ph type="dt" sz="half" idx="10"/>
          </p:nvPr>
        </p:nvSpPr>
        <p:spPr/>
        <p:txBody>
          <a:bodyPr/>
          <a:lstStyle>
            <a:lvl1pPr>
              <a:defRPr/>
            </a:lvl1pPr>
          </a:lstStyle>
          <a:p>
            <a:pPr>
              <a:defRPr/>
            </a:pPr>
            <a:fld id="{D243B328-8719-4FC0-B7B0-AB3E11674A22}" type="datetime1">
              <a:rPr lang="zh-CN" altLang="en-US" smtClean="0"/>
              <a:t>2020/4/6</a:t>
            </a:fld>
            <a:endParaRPr lang="zh-CN" altLang="en-US"/>
          </a:p>
        </p:txBody>
      </p:sp>
      <p:sp>
        <p:nvSpPr>
          <p:cNvPr id="5" name="页脚占位符 4">
            <a:extLst>
              <a:ext uri="{FF2B5EF4-FFF2-40B4-BE49-F238E27FC236}">
                <a16:creationId xmlns:a16="http://schemas.microsoft.com/office/drawing/2014/main" id="{4589DAB8-8C4A-4789-9DD8-F094D19B9A4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7A3A3E-7DCA-48A2-BD96-C9A3C1DFD7BC}"/>
              </a:ext>
            </a:extLst>
          </p:cNvPr>
          <p:cNvSpPr>
            <a:spLocks noGrp="1"/>
          </p:cNvSpPr>
          <p:nvPr>
            <p:ph type="sldNum" sz="quarter" idx="12"/>
          </p:nvPr>
        </p:nvSpPr>
        <p:spPr/>
        <p:txBody>
          <a:bodyPr/>
          <a:lstStyle>
            <a:lvl1pPr>
              <a:defRPr/>
            </a:lvl1pPr>
          </a:lstStyle>
          <a:p>
            <a:fld id="{83531FD5-86A5-475A-AF98-2FD80F42EB1A}" type="slidenum">
              <a:rPr lang="zh-CN" altLang="en-US"/>
              <a:pPr/>
              <a:t>‹#›</a:t>
            </a:fld>
            <a:endParaRPr lang="zh-CN" altLang="en-US"/>
          </a:p>
        </p:txBody>
      </p:sp>
    </p:spTree>
    <p:extLst>
      <p:ext uri="{BB962C8B-B14F-4D97-AF65-F5344CB8AC3E}">
        <p14:creationId xmlns:p14="http://schemas.microsoft.com/office/powerpoint/2010/main" val="179960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754DF-6FF1-8340-B243-64CB86CE70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1664BD-FE96-764F-9FA1-E7D8FE5A9522}"/>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6F6886C8-898E-4776-87C8-23DD09C32734}"/>
              </a:ext>
            </a:extLst>
          </p:cNvPr>
          <p:cNvSpPr>
            <a:spLocks noGrp="1"/>
          </p:cNvSpPr>
          <p:nvPr>
            <p:ph type="dt" sz="half" idx="10"/>
          </p:nvPr>
        </p:nvSpPr>
        <p:spPr/>
        <p:txBody>
          <a:bodyPr/>
          <a:lstStyle>
            <a:lvl1pPr>
              <a:defRPr/>
            </a:lvl1pPr>
          </a:lstStyle>
          <a:p>
            <a:pPr>
              <a:defRPr/>
            </a:pPr>
            <a:fld id="{F1D20199-A75B-4B52-8E79-21A73D2FF9DC}" type="datetime1">
              <a:rPr lang="zh-CN" altLang="en-US" smtClean="0"/>
              <a:t>2020/4/6</a:t>
            </a:fld>
            <a:endParaRPr lang="zh-CN" altLang="en-US"/>
          </a:p>
        </p:txBody>
      </p:sp>
      <p:sp>
        <p:nvSpPr>
          <p:cNvPr id="5" name="页脚占位符 4">
            <a:extLst>
              <a:ext uri="{FF2B5EF4-FFF2-40B4-BE49-F238E27FC236}">
                <a16:creationId xmlns:a16="http://schemas.microsoft.com/office/drawing/2014/main" id="{C236867F-85FC-44D1-B979-D09EB335C3F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4079B4-61FF-41E5-AE39-4A2D4868AD26}"/>
              </a:ext>
            </a:extLst>
          </p:cNvPr>
          <p:cNvSpPr>
            <a:spLocks noGrp="1"/>
          </p:cNvSpPr>
          <p:nvPr>
            <p:ph type="sldNum" sz="quarter" idx="12"/>
          </p:nvPr>
        </p:nvSpPr>
        <p:spPr/>
        <p:txBody>
          <a:bodyPr/>
          <a:lstStyle>
            <a:lvl1pPr>
              <a:defRPr/>
            </a:lvl1pPr>
          </a:lstStyle>
          <a:p>
            <a:fld id="{0D3B5F8A-5D0F-435A-BD4A-8801BA3ADA11}" type="slidenum">
              <a:rPr lang="zh-CN" altLang="en-US"/>
              <a:pPr/>
              <a:t>‹#›</a:t>
            </a:fld>
            <a:endParaRPr lang="zh-CN" altLang="en-US"/>
          </a:p>
        </p:txBody>
      </p:sp>
    </p:spTree>
    <p:extLst>
      <p:ext uri="{BB962C8B-B14F-4D97-AF65-F5344CB8AC3E}">
        <p14:creationId xmlns:p14="http://schemas.microsoft.com/office/powerpoint/2010/main" val="112346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5E7650-48F7-A041-B79A-68116F17B9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40B4189-7376-B54B-A788-5BDA69D88928}"/>
              </a:ext>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563721F2-02AC-4216-9DBA-15ECC1C5639F}"/>
              </a:ext>
            </a:extLst>
          </p:cNvPr>
          <p:cNvSpPr>
            <a:spLocks noGrp="1"/>
          </p:cNvSpPr>
          <p:nvPr>
            <p:ph type="dt" sz="half" idx="10"/>
          </p:nvPr>
        </p:nvSpPr>
        <p:spPr/>
        <p:txBody>
          <a:bodyPr/>
          <a:lstStyle>
            <a:lvl1pPr>
              <a:defRPr/>
            </a:lvl1pPr>
          </a:lstStyle>
          <a:p>
            <a:pPr>
              <a:defRPr/>
            </a:pPr>
            <a:fld id="{6B6211E0-EDA0-462B-B544-4D3CC0FCFE54}" type="datetime1">
              <a:rPr lang="zh-CN" altLang="en-US" smtClean="0"/>
              <a:t>2020/4/6</a:t>
            </a:fld>
            <a:endParaRPr lang="zh-CN" altLang="en-US"/>
          </a:p>
        </p:txBody>
      </p:sp>
      <p:sp>
        <p:nvSpPr>
          <p:cNvPr id="5" name="页脚占位符 4">
            <a:extLst>
              <a:ext uri="{FF2B5EF4-FFF2-40B4-BE49-F238E27FC236}">
                <a16:creationId xmlns:a16="http://schemas.microsoft.com/office/drawing/2014/main" id="{D966C85D-0028-4796-82B2-4C4F38E0F36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D5DD93-DF86-4C83-9E98-EB0B27CB3391}"/>
              </a:ext>
            </a:extLst>
          </p:cNvPr>
          <p:cNvSpPr>
            <a:spLocks noGrp="1"/>
          </p:cNvSpPr>
          <p:nvPr>
            <p:ph type="sldNum" sz="quarter" idx="12"/>
          </p:nvPr>
        </p:nvSpPr>
        <p:spPr/>
        <p:txBody>
          <a:bodyPr/>
          <a:lstStyle>
            <a:lvl1pPr>
              <a:defRPr/>
            </a:lvl1pPr>
          </a:lstStyle>
          <a:p>
            <a:fld id="{EA595A32-DF05-44E6-AEF9-3D0CBEE2C0CE}" type="slidenum">
              <a:rPr lang="zh-CN" altLang="en-US"/>
              <a:pPr/>
              <a:t>‹#›</a:t>
            </a:fld>
            <a:endParaRPr lang="zh-CN" altLang="en-US"/>
          </a:p>
        </p:txBody>
      </p:sp>
    </p:spTree>
    <p:extLst>
      <p:ext uri="{BB962C8B-B14F-4D97-AF65-F5344CB8AC3E}">
        <p14:creationId xmlns:p14="http://schemas.microsoft.com/office/powerpoint/2010/main" val="2605254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rPr lang="en-US"/>
              <a:t>Click to edit Master title style</a:t>
            </a:r>
            <a:endParaRPr/>
          </a:p>
        </p:txBody>
      </p:sp>
      <p:sp>
        <p:nvSpPr>
          <p:cNvPr id="57" name="正文级别 1…"/>
          <p:cNvSpPr txBox="1">
            <a:spLocks noGrp="1"/>
          </p:cNvSpPr>
          <p:nvPr>
            <p:ph type="body" idx="1"/>
          </p:nvPr>
        </p:nvSpPr>
        <p:spPr>
          <a:prstGeom prst="rect">
            <a:avLst/>
          </a:prstGeom>
        </p:spPr>
        <p:txBody>
          <a:bodyPr/>
          <a:lstStyle>
            <a:lvl1pPr>
              <a:defRPr sz="2400"/>
            </a:lvl1pPr>
            <a:lvl2pPr>
              <a:defRPr sz="2400"/>
            </a:lvl2pPr>
            <a:lvl3pPr>
              <a:defRPr sz="24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幻灯片编号">
            <a:extLst>
              <a:ext uri="{FF2B5EF4-FFF2-40B4-BE49-F238E27FC236}">
                <a16:creationId xmlns:a16="http://schemas.microsoft.com/office/drawing/2014/main" id="{87EE9B06-5BC7-4D8A-B7A6-AD27D6D6F072}"/>
              </a:ext>
            </a:extLst>
          </p:cNvPr>
          <p:cNvSpPr txBox="1">
            <a:spLocks noGrp="1"/>
          </p:cNvSpPr>
          <p:nvPr>
            <p:ph type="sldNum" sz="quarter" idx="10"/>
          </p:nvPr>
        </p:nvSpPr>
        <p:spPr/>
        <p:txBody>
          <a:bodyPr/>
          <a:lstStyle>
            <a:lvl1pPr>
              <a:defRPr/>
            </a:lvl1pPr>
          </a:lstStyle>
          <a:p>
            <a:fld id="{C3AB1BBF-DD6C-428E-ACFB-64066F691433}" type="slidenum">
              <a:rPr lang="zh-CN" altLang="zh-CN"/>
              <a:pPr/>
              <a:t>‹#›</a:t>
            </a:fld>
            <a:endParaRPr lang="zh-CN" altLang="zh-CN"/>
          </a:p>
        </p:txBody>
      </p:sp>
    </p:spTree>
    <p:extLst>
      <p:ext uri="{BB962C8B-B14F-4D97-AF65-F5344CB8AC3E}">
        <p14:creationId xmlns:p14="http://schemas.microsoft.com/office/powerpoint/2010/main" val="27956874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BC120-F523-7140-8D9B-A89F8ED1FC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BBDDD0-0818-2B49-A578-B969BA1B8D89}"/>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F049594C-C4FE-4FA7-96D6-6192654AD1EE}"/>
              </a:ext>
            </a:extLst>
          </p:cNvPr>
          <p:cNvSpPr>
            <a:spLocks noGrp="1"/>
          </p:cNvSpPr>
          <p:nvPr>
            <p:ph type="dt" sz="half" idx="10"/>
          </p:nvPr>
        </p:nvSpPr>
        <p:spPr/>
        <p:txBody>
          <a:bodyPr/>
          <a:lstStyle>
            <a:lvl1pPr>
              <a:defRPr/>
            </a:lvl1pPr>
          </a:lstStyle>
          <a:p>
            <a:pPr>
              <a:defRPr/>
            </a:pPr>
            <a:fld id="{7E9B9DE2-E57F-4BF9-A0B5-82CA401BFB01}" type="datetime1">
              <a:rPr lang="zh-CN" altLang="en-US" smtClean="0"/>
              <a:t>2020/4/6</a:t>
            </a:fld>
            <a:endParaRPr lang="zh-CN" altLang="en-US"/>
          </a:p>
        </p:txBody>
      </p:sp>
      <p:sp>
        <p:nvSpPr>
          <p:cNvPr id="5" name="页脚占位符 4">
            <a:extLst>
              <a:ext uri="{FF2B5EF4-FFF2-40B4-BE49-F238E27FC236}">
                <a16:creationId xmlns:a16="http://schemas.microsoft.com/office/drawing/2014/main" id="{92765982-DC8D-4C5B-A7A7-196FD020C64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6FFF31F-14DA-458C-96CB-334ED4D55456}"/>
              </a:ext>
            </a:extLst>
          </p:cNvPr>
          <p:cNvSpPr>
            <a:spLocks noGrp="1"/>
          </p:cNvSpPr>
          <p:nvPr>
            <p:ph type="sldNum" sz="quarter" idx="12"/>
          </p:nvPr>
        </p:nvSpPr>
        <p:spPr/>
        <p:txBody>
          <a:bodyPr/>
          <a:lstStyle>
            <a:lvl1pPr>
              <a:defRPr/>
            </a:lvl1pPr>
          </a:lstStyle>
          <a:p>
            <a:fld id="{CF567B42-7233-49FE-98AA-A42E40E4F5EA}" type="slidenum">
              <a:rPr lang="zh-CN" altLang="en-US"/>
              <a:pPr/>
              <a:t>‹#›</a:t>
            </a:fld>
            <a:endParaRPr lang="zh-CN" altLang="en-US"/>
          </a:p>
        </p:txBody>
      </p:sp>
    </p:spTree>
    <p:extLst>
      <p:ext uri="{BB962C8B-B14F-4D97-AF65-F5344CB8AC3E}">
        <p14:creationId xmlns:p14="http://schemas.microsoft.com/office/powerpoint/2010/main" val="164636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BCBC-E860-9942-9211-3EED2D279F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51FA0B-BCA9-3240-81AF-1D09B80C4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F2F3D5F1-F883-4A4A-9A18-743B088DCAB4}"/>
              </a:ext>
            </a:extLst>
          </p:cNvPr>
          <p:cNvSpPr>
            <a:spLocks noGrp="1"/>
          </p:cNvSpPr>
          <p:nvPr>
            <p:ph type="dt" sz="half" idx="10"/>
          </p:nvPr>
        </p:nvSpPr>
        <p:spPr/>
        <p:txBody>
          <a:bodyPr/>
          <a:lstStyle>
            <a:lvl1pPr>
              <a:defRPr/>
            </a:lvl1pPr>
          </a:lstStyle>
          <a:p>
            <a:pPr>
              <a:defRPr/>
            </a:pPr>
            <a:fld id="{37AA09DD-8A88-4548-B3BA-B7A8B97D8189}" type="datetime1">
              <a:rPr lang="zh-CN" altLang="en-US" smtClean="0"/>
              <a:t>2020/4/6</a:t>
            </a:fld>
            <a:endParaRPr lang="zh-CN" altLang="en-US"/>
          </a:p>
        </p:txBody>
      </p:sp>
      <p:sp>
        <p:nvSpPr>
          <p:cNvPr id="5" name="页脚占位符 4">
            <a:extLst>
              <a:ext uri="{FF2B5EF4-FFF2-40B4-BE49-F238E27FC236}">
                <a16:creationId xmlns:a16="http://schemas.microsoft.com/office/drawing/2014/main" id="{72C0AC9B-7131-4CC1-B7FD-1AF1AB6397D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CD6C84A-4005-4A8B-8260-BF449B0E6E39}"/>
              </a:ext>
            </a:extLst>
          </p:cNvPr>
          <p:cNvSpPr>
            <a:spLocks noGrp="1"/>
          </p:cNvSpPr>
          <p:nvPr>
            <p:ph type="sldNum" sz="quarter" idx="12"/>
          </p:nvPr>
        </p:nvSpPr>
        <p:spPr/>
        <p:txBody>
          <a:bodyPr/>
          <a:lstStyle>
            <a:lvl1pPr>
              <a:defRPr/>
            </a:lvl1pPr>
          </a:lstStyle>
          <a:p>
            <a:fld id="{FA105F65-D952-4954-B179-384D476FC413}" type="slidenum">
              <a:rPr lang="zh-CN" altLang="en-US"/>
              <a:pPr/>
              <a:t>‹#›</a:t>
            </a:fld>
            <a:endParaRPr lang="zh-CN" altLang="en-US"/>
          </a:p>
        </p:txBody>
      </p:sp>
    </p:spTree>
    <p:extLst>
      <p:ext uri="{BB962C8B-B14F-4D97-AF65-F5344CB8AC3E}">
        <p14:creationId xmlns:p14="http://schemas.microsoft.com/office/powerpoint/2010/main" val="279509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9E446-ED5D-C246-A576-29082D4588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8BD06D-AB65-2747-8CBC-CC950235E390}"/>
              </a:ext>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3AF5D931-B5D3-3943-B786-74220BDC3915}"/>
              </a:ext>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a:ext uri="{FF2B5EF4-FFF2-40B4-BE49-F238E27FC236}">
                <a16:creationId xmlns:a16="http://schemas.microsoft.com/office/drawing/2014/main" id="{612C9B8C-D551-4F80-B12C-7B31008F5AE9}"/>
              </a:ext>
            </a:extLst>
          </p:cNvPr>
          <p:cNvSpPr>
            <a:spLocks noGrp="1"/>
          </p:cNvSpPr>
          <p:nvPr>
            <p:ph type="dt" sz="half" idx="10"/>
          </p:nvPr>
        </p:nvSpPr>
        <p:spPr/>
        <p:txBody>
          <a:bodyPr/>
          <a:lstStyle>
            <a:lvl1pPr>
              <a:defRPr/>
            </a:lvl1pPr>
          </a:lstStyle>
          <a:p>
            <a:pPr>
              <a:defRPr/>
            </a:pPr>
            <a:fld id="{335BA5B8-DAB9-40B6-951F-33F89C6B0294}" type="datetime1">
              <a:rPr lang="zh-CN" altLang="en-US" smtClean="0"/>
              <a:t>2020/4/6</a:t>
            </a:fld>
            <a:endParaRPr lang="zh-CN" altLang="en-US"/>
          </a:p>
        </p:txBody>
      </p:sp>
      <p:sp>
        <p:nvSpPr>
          <p:cNvPr id="6" name="页脚占位符 4">
            <a:extLst>
              <a:ext uri="{FF2B5EF4-FFF2-40B4-BE49-F238E27FC236}">
                <a16:creationId xmlns:a16="http://schemas.microsoft.com/office/drawing/2014/main" id="{18CF6BE9-EC00-4493-ABB5-9F532428A70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49F6CF-F911-4C2B-9EDC-E27F38ECBB86}"/>
              </a:ext>
            </a:extLst>
          </p:cNvPr>
          <p:cNvSpPr>
            <a:spLocks noGrp="1"/>
          </p:cNvSpPr>
          <p:nvPr>
            <p:ph type="sldNum" sz="quarter" idx="12"/>
          </p:nvPr>
        </p:nvSpPr>
        <p:spPr/>
        <p:txBody>
          <a:bodyPr/>
          <a:lstStyle>
            <a:lvl1pPr>
              <a:defRPr/>
            </a:lvl1pPr>
          </a:lstStyle>
          <a:p>
            <a:fld id="{C1B6189A-9904-4EB0-B9F3-56ACDF414F53}" type="slidenum">
              <a:rPr lang="zh-CN" altLang="en-US"/>
              <a:pPr/>
              <a:t>‹#›</a:t>
            </a:fld>
            <a:endParaRPr lang="zh-CN" altLang="en-US"/>
          </a:p>
        </p:txBody>
      </p:sp>
    </p:spTree>
    <p:extLst>
      <p:ext uri="{BB962C8B-B14F-4D97-AF65-F5344CB8AC3E}">
        <p14:creationId xmlns:p14="http://schemas.microsoft.com/office/powerpoint/2010/main" val="163176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CEF3A-5987-D044-98CE-7BA6566DDC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290DC6-8CB5-E94A-9ABC-837983BF0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1BB13750-F886-A84F-A599-613A504D12D7}"/>
              </a:ext>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80B7556A-C71B-B74C-BF05-51B1D8C78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D7369B12-3B57-634D-BCE8-FFBEA8458CD8}"/>
              </a:ext>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a:ext uri="{FF2B5EF4-FFF2-40B4-BE49-F238E27FC236}">
                <a16:creationId xmlns:a16="http://schemas.microsoft.com/office/drawing/2014/main" id="{7A55D74C-E067-4C7A-B3BD-1222EF5B5ACA}"/>
              </a:ext>
            </a:extLst>
          </p:cNvPr>
          <p:cNvSpPr>
            <a:spLocks noGrp="1"/>
          </p:cNvSpPr>
          <p:nvPr>
            <p:ph type="dt" sz="half" idx="10"/>
          </p:nvPr>
        </p:nvSpPr>
        <p:spPr/>
        <p:txBody>
          <a:bodyPr/>
          <a:lstStyle>
            <a:lvl1pPr>
              <a:defRPr/>
            </a:lvl1pPr>
          </a:lstStyle>
          <a:p>
            <a:pPr>
              <a:defRPr/>
            </a:pPr>
            <a:fld id="{1EE6EE40-A3B8-4E9D-AC89-E3ABFE5BF0DF}" type="datetime1">
              <a:rPr lang="zh-CN" altLang="en-US" smtClean="0"/>
              <a:t>2020/4/6</a:t>
            </a:fld>
            <a:endParaRPr lang="zh-CN" altLang="en-US"/>
          </a:p>
        </p:txBody>
      </p:sp>
      <p:sp>
        <p:nvSpPr>
          <p:cNvPr id="8" name="页脚占位符 4">
            <a:extLst>
              <a:ext uri="{FF2B5EF4-FFF2-40B4-BE49-F238E27FC236}">
                <a16:creationId xmlns:a16="http://schemas.microsoft.com/office/drawing/2014/main" id="{6CDAD9D5-B06F-43EF-9F60-E08B54CC7AA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997FE4F-9700-4388-963B-4D2307192D9D}"/>
              </a:ext>
            </a:extLst>
          </p:cNvPr>
          <p:cNvSpPr>
            <a:spLocks noGrp="1"/>
          </p:cNvSpPr>
          <p:nvPr>
            <p:ph type="sldNum" sz="quarter" idx="12"/>
          </p:nvPr>
        </p:nvSpPr>
        <p:spPr/>
        <p:txBody>
          <a:bodyPr/>
          <a:lstStyle>
            <a:lvl1pPr>
              <a:defRPr/>
            </a:lvl1pPr>
          </a:lstStyle>
          <a:p>
            <a:fld id="{61369177-CA0F-4E60-A529-091A51C4B1BC}" type="slidenum">
              <a:rPr lang="zh-CN" altLang="en-US"/>
              <a:pPr/>
              <a:t>‹#›</a:t>
            </a:fld>
            <a:endParaRPr lang="zh-CN" altLang="en-US"/>
          </a:p>
        </p:txBody>
      </p:sp>
    </p:spTree>
    <p:extLst>
      <p:ext uri="{BB962C8B-B14F-4D97-AF65-F5344CB8AC3E}">
        <p14:creationId xmlns:p14="http://schemas.microsoft.com/office/powerpoint/2010/main" val="3900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AE7DD-D8BA-E447-838B-F9A0D7B57A62}"/>
              </a:ext>
            </a:extLst>
          </p:cNvPr>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797D21F-564D-4C6C-999D-0B6279BC5893}"/>
              </a:ext>
            </a:extLst>
          </p:cNvPr>
          <p:cNvSpPr>
            <a:spLocks noGrp="1"/>
          </p:cNvSpPr>
          <p:nvPr>
            <p:ph type="dt" sz="half" idx="10"/>
          </p:nvPr>
        </p:nvSpPr>
        <p:spPr/>
        <p:txBody>
          <a:bodyPr/>
          <a:lstStyle>
            <a:lvl1pPr>
              <a:defRPr/>
            </a:lvl1pPr>
          </a:lstStyle>
          <a:p>
            <a:pPr>
              <a:defRPr/>
            </a:pPr>
            <a:fld id="{37E5F9D4-A236-4C6C-8DF8-8011CCFB2EF0}" type="datetime1">
              <a:rPr lang="zh-CN" altLang="en-US" smtClean="0"/>
              <a:t>2020/4/6</a:t>
            </a:fld>
            <a:endParaRPr lang="zh-CN" altLang="en-US"/>
          </a:p>
        </p:txBody>
      </p:sp>
      <p:sp>
        <p:nvSpPr>
          <p:cNvPr id="4" name="页脚占位符 4">
            <a:extLst>
              <a:ext uri="{FF2B5EF4-FFF2-40B4-BE49-F238E27FC236}">
                <a16:creationId xmlns:a16="http://schemas.microsoft.com/office/drawing/2014/main" id="{DB2A5368-94F9-41F7-AB76-C6AE3A19FB0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21539F9-0D4F-470B-94DC-93E18CF5E859}"/>
              </a:ext>
            </a:extLst>
          </p:cNvPr>
          <p:cNvSpPr>
            <a:spLocks noGrp="1"/>
          </p:cNvSpPr>
          <p:nvPr>
            <p:ph type="sldNum" sz="quarter" idx="12"/>
          </p:nvPr>
        </p:nvSpPr>
        <p:spPr/>
        <p:txBody>
          <a:bodyPr/>
          <a:lstStyle>
            <a:lvl1pPr>
              <a:defRPr/>
            </a:lvl1pPr>
          </a:lstStyle>
          <a:p>
            <a:fld id="{B6D40597-B884-497A-BDDE-4C2587DB685C}" type="slidenum">
              <a:rPr lang="zh-CN" altLang="en-US"/>
              <a:pPr/>
              <a:t>‹#›</a:t>
            </a:fld>
            <a:endParaRPr lang="zh-CN" altLang="en-US"/>
          </a:p>
        </p:txBody>
      </p:sp>
    </p:spTree>
    <p:extLst>
      <p:ext uri="{BB962C8B-B14F-4D97-AF65-F5344CB8AC3E}">
        <p14:creationId xmlns:p14="http://schemas.microsoft.com/office/powerpoint/2010/main" val="334154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4942EB0-CB36-457A-A1E4-7D10FF136E2A}"/>
              </a:ext>
            </a:extLst>
          </p:cNvPr>
          <p:cNvSpPr>
            <a:spLocks noGrp="1"/>
          </p:cNvSpPr>
          <p:nvPr>
            <p:ph type="dt" sz="half" idx="10"/>
          </p:nvPr>
        </p:nvSpPr>
        <p:spPr/>
        <p:txBody>
          <a:bodyPr/>
          <a:lstStyle>
            <a:lvl1pPr>
              <a:defRPr/>
            </a:lvl1pPr>
          </a:lstStyle>
          <a:p>
            <a:pPr>
              <a:defRPr/>
            </a:pPr>
            <a:fld id="{C30F13CE-FB35-4E1E-BBED-100E7B131D8C}" type="datetime1">
              <a:rPr lang="zh-CN" altLang="en-US" smtClean="0"/>
              <a:t>2020/4/6</a:t>
            </a:fld>
            <a:endParaRPr lang="zh-CN" altLang="en-US"/>
          </a:p>
        </p:txBody>
      </p:sp>
      <p:sp>
        <p:nvSpPr>
          <p:cNvPr id="3" name="页脚占位符 4">
            <a:extLst>
              <a:ext uri="{FF2B5EF4-FFF2-40B4-BE49-F238E27FC236}">
                <a16:creationId xmlns:a16="http://schemas.microsoft.com/office/drawing/2014/main" id="{BC8D5999-02D0-4E8C-B298-01FBC037243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98EB50C-2EEF-42AC-BE50-8CA26D9051CE}"/>
              </a:ext>
            </a:extLst>
          </p:cNvPr>
          <p:cNvSpPr>
            <a:spLocks noGrp="1"/>
          </p:cNvSpPr>
          <p:nvPr>
            <p:ph type="sldNum" sz="quarter" idx="12"/>
          </p:nvPr>
        </p:nvSpPr>
        <p:spPr/>
        <p:txBody>
          <a:bodyPr/>
          <a:lstStyle>
            <a:lvl1pPr>
              <a:defRPr/>
            </a:lvl1pPr>
          </a:lstStyle>
          <a:p>
            <a:fld id="{A7C0B4C5-897D-4C9D-A385-7D1B9348B29C}" type="slidenum">
              <a:rPr lang="zh-CN" altLang="en-US"/>
              <a:pPr/>
              <a:t>‹#›</a:t>
            </a:fld>
            <a:endParaRPr lang="zh-CN" altLang="en-US"/>
          </a:p>
        </p:txBody>
      </p:sp>
    </p:spTree>
    <p:extLst>
      <p:ext uri="{BB962C8B-B14F-4D97-AF65-F5344CB8AC3E}">
        <p14:creationId xmlns:p14="http://schemas.microsoft.com/office/powerpoint/2010/main" val="152208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D2E30-51D5-6A42-B4DD-F4DC0FE5C9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3E61DE-0C53-A04A-9A2E-A048183DE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FCA1EB05-EBD4-614F-924E-10227E37D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a:ext uri="{FF2B5EF4-FFF2-40B4-BE49-F238E27FC236}">
                <a16:creationId xmlns:a16="http://schemas.microsoft.com/office/drawing/2014/main" id="{1943D316-5319-45F6-BA25-90C59B275664}"/>
              </a:ext>
            </a:extLst>
          </p:cNvPr>
          <p:cNvSpPr>
            <a:spLocks noGrp="1"/>
          </p:cNvSpPr>
          <p:nvPr>
            <p:ph type="dt" sz="half" idx="10"/>
          </p:nvPr>
        </p:nvSpPr>
        <p:spPr/>
        <p:txBody>
          <a:bodyPr/>
          <a:lstStyle>
            <a:lvl1pPr>
              <a:defRPr/>
            </a:lvl1pPr>
          </a:lstStyle>
          <a:p>
            <a:pPr>
              <a:defRPr/>
            </a:pPr>
            <a:fld id="{F50C7084-B052-4CFB-8D95-A9D452646137}" type="datetime1">
              <a:rPr lang="zh-CN" altLang="en-US" smtClean="0"/>
              <a:t>2020/4/6</a:t>
            </a:fld>
            <a:endParaRPr lang="zh-CN" altLang="en-US"/>
          </a:p>
        </p:txBody>
      </p:sp>
      <p:sp>
        <p:nvSpPr>
          <p:cNvPr id="6" name="页脚占位符 4">
            <a:extLst>
              <a:ext uri="{FF2B5EF4-FFF2-40B4-BE49-F238E27FC236}">
                <a16:creationId xmlns:a16="http://schemas.microsoft.com/office/drawing/2014/main" id="{280296D9-81CE-49C5-9E1B-72A883E3C0F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E1C746E-AE94-45A8-B777-1ACBDFB72D02}"/>
              </a:ext>
            </a:extLst>
          </p:cNvPr>
          <p:cNvSpPr>
            <a:spLocks noGrp="1"/>
          </p:cNvSpPr>
          <p:nvPr>
            <p:ph type="sldNum" sz="quarter" idx="12"/>
          </p:nvPr>
        </p:nvSpPr>
        <p:spPr/>
        <p:txBody>
          <a:bodyPr/>
          <a:lstStyle>
            <a:lvl1pPr>
              <a:defRPr/>
            </a:lvl1pPr>
          </a:lstStyle>
          <a:p>
            <a:fld id="{12B5F997-22E7-41B6-88A8-960FB74C59C4}" type="slidenum">
              <a:rPr lang="zh-CN" altLang="en-US"/>
              <a:pPr/>
              <a:t>‹#›</a:t>
            </a:fld>
            <a:endParaRPr lang="zh-CN" altLang="en-US"/>
          </a:p>
        </p:txBody>
      </p:sp>
    </p:spTree>
    <p:extLst>
      <p:ext uri="{BB962C8B-B14F-4D97-AF65-F5344CB8AC3E}">
        <p14:creationId xmlns:p14="http://schemas.microsoft.com/office/powerpoint/2010/main" val="2518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C6879-6A53-4441-B036-57B2F8301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D89966-EC29-3C45-A051-A767037D28CB}"/>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E4CD363A-46E9-654F-B1B8-B6EA403FA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a:ext uri="{FF2B5EF4-FFF2-40B4-BE49-F238E27FC236}">
                <a16:creationId xmlns:a16="http://schemas.microsoft.com/office/drawing/2014/main" id="{F4BD3960-EB0C-4DE3-B998-4214D5ACF92A}"/>
              </a:ext>
            </a:extLst>
          </p:cNvPr>
          <p:cNvSpPr>
            <a:spLocks noGrp="1"/>
          </p:cNvSpPr>
          <p:nvPr>
            <p:ph type="dt" sz="half" idx="10"/>
          </p:nvPr>
        </p:nvSpPr>
        <p:spPr/>
        <p:txBody>
          <a:bodyPr/>
          <a:lstStyle>
            <a:lvl1pPr>
              <a:defRPr/>
            </a:lvl1pPr>
          </a:lstStyle>
          <a:p>
            <a:pPr>
              <a:defRPr/>
            </a:pPr>
            <a:fld id="{F9DEB279-BD53-4939-88FE-D450372F77F9}" type="datetime1">
              <a:rPr lang="zh-CN" altLang="en-US" smtClean="0"/>
              <a:t>2020/4/6</a:t>
            </a:fld>
            <a:endParaRPr lang="zh-CN" altLang="en-US"/>
          </a:p>
        </p:txBody>
      </p:sp>
      <p:sp>
        <p:nvSpPr>
          <p:cNvPr id="6" name="页脚占位符 4">
            <a:extLst>
              <a:ext uri="{FF2B5EF4-FFF2-40B4-BE49-F238E27FC236}">
                <a16:creationId xmlns:a16="http://schemas.microsoft.com/office/drawing/2014/main" id="{EF04C91C-47CD-4A06-B4AE-613D482FD2D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8DC8184-95AF-4FE0-A178-BA204DFB1F43}"/>
              </a:ext>
            </a:extLst>
          </p:cNvPr>
          <p:cNvSpPr>
            <a:spLocks noGrp="1"/>
          </p:cNvSpPr>
          <p:nvPr>
            <p:ph type="sldNum" sz="quarter" idx="12"/>
          </p:nvPr>
        </p:nvSpPr>
        <p:spPr/>
        <p:txBody>
          <a:bodyPr/>
          <a:lstStyle>
            <a:lvl1pPr>
              <a:defRPr/>
            </a:lvl1pPr>
          </a:lstStyle>
          <a:p>
            <a:fld id="{56917230-B7B9-40CF-B8F1-5A77C920F7AA}" type="slidenum">
              <a:rPr lang="zh-CN" altLang="en-US"/>
              <a:pPr/>
              <a:t>‹#›</a:t>
            </a:fld>
            <a:endParaRPr lang="zh-CN" altLang="en-US"/>
          </a:p>
        </p:txBody>
      </p:sp>
    </p:spTree>
    <p:extLst>
      <p:ext uri="{BB962C8B-B14F-4D97-AF65-F5344CB8AC3E}">
        <p14:creationId xmlns:p14="http://schemas.microsoft.com/office/powerpoint/2010/main" val="125632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D75078B6-40A0-4EAA-BC23-E52E235C893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88D6FB0-5AA9-4756-9E55-B8D4AEA344E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4357A17A-1FFD-814A-A642-B9AD22AC3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kumimoji="1" sz="1200">
                <a:solidFill>
                  <a:schemeClr val="tx1">
                    <a:tint val="75000"/>
                  </a:schemeClr>
                </a:solidFill>
                <a:latin typeface="+mn-lt"/>
                <a:ea typeface="+mn-ea"/>
              </a:defRPr>
            </a:lvl1pPr>
          </a:lstStyle>
          <a:p>
            <a:pPr>
              <a:defRPr/>
            </a:pPr>
            <a:fld id="{FAA5687F-8B56-4EB4-8944-ABF182A01452}" type="datetime1">
              <a:rPr lang="zh-CN" altLang="en-US" smtClean="0"/>
              <a:t>2020/4/6</a:t>
            </a:fld>
            <a:endParaRPr lang="zh-CN" altLang="en-US"/>
          </a:p>
        </p:txBody>
      </p:sp>
      <p:sp>
        <p:nvSpPr>
          <p:cNvPr id="5" name="页脚占位符 4">
            <a:extLst>
              <a:ext uri="{FF2B5EF4-FFF2-40B4-BE49-F238E27FC236}">
                <a16:creationId xmlns:a16="http://schemas.microsoft.com/office/drawing/2014/main" id="{0AF94419-6FCC-2C4D-B4BB-7C14F860C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89A9613-0400-D149-9976-CC81DF0D364F}"/>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1" sz="1200">
                <a:solidFill>
                  <a:srgbClr val="898989"/>
                </a:solidFill>
              </a:defRPr>
            </a:lvl1pPr>
          </a:lstStyle>
          <a:p>
            <a:fld id="{E26A7D48-79F4-49ED-85D7-16DC3753652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DA82C423-AEBA-46B7-B053-0BAF77E2D447}"/>
              </a:ext>
            </a:extLst>
          </p:cNvPr>
          <p:cNvSpPr>
            <a:spLocks noGrp="1" noChangeArrowheads="1"/>
          </p:cNvSpPr>
          <p:nvPr>
            <p:ph type="ctrTitle"/>
          </p:nvPr>
        </p:nvSpPr>
        <p:spPr>
          <a:xfrm>
            <a:off x="219710" y="4377373"/>
            <a:ext cx="6553200" cy="984250"/>
          </a:xfrm>
        </p:spPr>
        <p:txBody>
          <a:bodyPr/>
          <a:lstStyle/>
          <a:p>
            <a:pPr eaLnBrk="1" hangingPunct="1"/>
            <a:br>
              <a:rPr kumimoji="1" lang="en-US" altLang="zh-CN" sz="4800">
                <a:solidFill>
                  <a:schemeClr val="bg1"/>
                </a:solidFill>
                <a:latin typeface="Alibaba PuHuiTi" pitchFamily="18" charset="-122"/>
                <a:ea typeface="Alibaba PuHuiTi" pitchFamily="18" charset="-122"/>
              </a:rPr>
            </a:br>
            <a:r>
              <a:rPr kumimoji="1" lang="en-US" altLang="zh-CN" sz="4800">
                <a:solidFill>
                  <a:schemeClr val="bg1"/>
                </a:solidFill>
                <a:latin typeface="Alibaba PuHuiTi" pitchFamily="18" charset="-122"/>
                <a:ea typeface="Alibaba PuHuiTi" pitchFamily="18" charset="-122"/>
              </a:rPr>
              <a:t>pku</a:t>
            </a:r>
            <a:r>
              <a:rPr kumimoji="1" lang="zh-CN" altLang="en-US" sz="4800">
                <a:solidFill>
                  <a:schemeClr val="bg1"/>
                </a:solidFill>
                <a:latin typeface="Alibaba PuHuiTi" pitchFamily="18" charset="-122"/>
                <a:ea typeface="Alibaba PuHuiTi" pitchFamily="18" charset="-122"/>
              </a:rPr>
              <a:t>吴彦祖队解决方案</a:t>
            </a:r>
          </a:p>
        </p:txBody>
      </p:sp>
      <p:sp>
        <p:nvSpPr>
          <p:cNvPr id="2" name="文本框 1">
            <a:extLst>
              <a:ext uri="{FF2B5EF4-FFF2-40B4-BE49-F238E27FC236}">
                <a16:creationId xmlns:a16="http://schemas.microsoft.com/office/drawing/2014/main" id="{35860FE0-0EA1-41DC-ACBE-1D19AF2E133A}"/>
              </a:ext>
            </a:extLst>
          </p:cNvPr>
          <p:cNvSpPr txBox="1"/>
          <p:nvPr/>
        </p:nvSpPr>
        <p:spPr>
          <a:xfrm>
            <a:off x="1888891" y="5645388"/>
            <a:ext cx="3214838" cy="369332"/>
          </a:xfrm>
          <a:prstGeom prst="rect">
            <a:avLst/>
          </a:prstGeom>
          <a:noFill/>
        </p:spPr>
        <p:txBody>
          <a:bodyPr wrap="square" rtlCol="0">
            <a:spAutoFit/>
          </a:bodyPr>
          <a:lstStyle/>
          <a:p>
            <a:r>
              <a:rPr lang="zh-CN" altLang="en-US">
                <a:solidFill>
                  <a:schemeClr val="bg1"/>
                </a:solidFill>
                <a:ea typeface="Alibaba PuHuiTi"/>
              </a:rPr>
              <a:t>成员：朱政烨 北京大学 本科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探索创新</a:t>
            </a:r>
          </a:p>
        </p:txBody>
      </p:sp>
      <p:graphicFrame>
        <p:nvGraphicFramePr>
          <p:cNvPr id="2" name="表格 2">
            <a:extLst>
              <a:ext uri="{FF2B5EF4-FFF2-40B4-BE49-F238E27FC236}">
                <a16:creationId xmlns:a16="http://schemas.microsoft.com/office/drawing/2014/main" id="{B25FE971-08DE-446E-A43E-DE50515B5557}"/>
              </a:ext>
            </a:extLst>
          </p:cNvPr>
          <p:cNvGraphicFramePr>
            <a:graphicFrameLocks noGrp="1"/>
          </p:cNvGraphicFramePr>
          <p:nvPr>
            <p:extLst>
              <p:ext uri="{D42A27DB-BD31-4B8C-83A1-F6EECF244321}">
                <p14:modId xmlns:p14="http://schemas.microsoft.com/office/powerpoint/2010/main" val="3287609926"/>
              </p:ext>
            </p:extLst>
          </p:nvPr>
        </p:nvGraphicFramePr>
        <p:xfrm>
          <a:off x="1253196" y="2507799"/>
          <a:ext cx="2608521" cy="1828800"/>
        </p:xfrm>
        <a:graphic>
          <a:graphicData uri="http://schemas.openxmlformats.org/drawingml/2006/table">
            <a:tbl>
              <a:tblPr bandRow="1">
                <a:tableStyleId>{BDBED569-4797-4DF1-A0F4-6AAB3CD982D8}</a:tableStyleId>
              </a:tblPr>
              <a:tblGrid>
                <a:gridCol w="869507">
                  <a:extLst>
                    <a:ext uri="{9D8B030D-6E8A-4147-A177-3AD203B41FA5}">
                      <a16:colId xmlns:a16="http://schemas.microsoft.com/office/drawing/2014/main" val="4028356821"/>
                    </a:ext>
                  </a:extLst>
                </a:gridCol>
                <a:gridCol w="869507">
                  <a:extLst>
                    <a:ext uri="{9D8B030D-6E8A-4147-A177-3AD203B41FA5}">
                      <a16:colId xmlns:a16="http://schemas.microsoft.com/office/drawing/2014/main" val="2888695563"/>
                    </a:ext>
                  </a:extLst>
                </a:gridCol>
                <a:gridCol w="869507">
                  <a:extLst>
                    <a:ext uri="{9D8B030D-6E8A-4147-A177-3AD203B41FA5}">
                      <a16:colId xmlns:a16="http://schemas.microsoft.com/office/drawing/2014/main" val="2660242370"/>
                    </a:ext>
                  </a:extLst>
                </a:gridCol>
              </a:tblGrid>
              <a:tr h="346036">
                <a:tc>
                  <a:txBody>
                    <a:bodyPr/>
                    <a:lstStyle/>
                    <a:p>
                      <a:pPr algn="ctr"/>
                      <a:r>
                        <a:rPr lang="en-US" altLang="zh-CN" b="1">
                          <a:ea typeface="Alibaba PuHuiTi"/>
                        </a:rPr>
                        <a:t>A</a:t>
                      </a:r>
                      <a:endParaRPr lang="zh-CN" altLang="en-US" b="1">
                        <a:solidFill>
                          <a:schemeClr val="tx1"/>
                        </a:solidFill>
                        <a:ea typeface="Alibaba PuHuiTi"/>
                      </a:endParaRPr>
                    </a:p>
                  </a:txBody>
                  <a:tcPr/>
                </a:tc>
                <a:tc>
                  <a:txBody>
                    <a:bodyPr/>
                    <a:lstStyle/>
                    <a:p>
                      <a:pPr algn="ctr"/>
                      <a:r>
                        <a:rPr lang="en-US" altLang="zh-CN" b="1">
                          <a:ea typeface="Alibaba PuHuiTi"/>
                        </a:rPr>
                        <a:t>B</a:t>
                      </a:r>
                      <a:endParaRPr lang="zh-CN" altLang="en-US" b="1">
                        <a:solidFill>
                          <a:schemeClr val="tx1"/>
                        </a:solidFill>
                        <a:ea typeface="Alibaba PuHuiTi"/>
                      </a:endParaRPr>
                    </a:p>
                  </a:txBody>
                  <a:tcPr/>
                </a:tc>
                <a:tc>
                  <a:txBody>
                    <a:bodyPr/>
                    <a:lstStyle/>
                    <a:p>
                      <a:pPr algn="ctr"/>
                      <a:r>
                        <a:rPr lang="en-US" altLang="zh-CN" b="1">
                          <a:ea typeface="Alibaba PuHuiTi"/>
                        </a:rPr>
                        <a:t>1</a:t>
                      </a:r>
                      <a:endParaRPr lang="zh-CN" altLang="en-US" b="1">
                        <a:solidFill>
                          <a:schemeClr val="tx1"/>
                        </a:solidFill>
                        <a:ea typeface="Alibaba PuHuiTi"/>
                      </a:endParaRPr>
                    </a:p>
                  </a:txBody>
                  <a:tcPr/>
                </a:tc>
                <a:extLst>
                  <a:ext uri="{0D108BD9-81ED-4DB2-BD59-A6C34878D82A}">
                    <a16:rowId xmlns:a16="http://schemas.microsoft.com/office/drawing/2014/main" val="479674137"/>
                  </a:ext>
                </a:extLst>
              </a:tr>
              <a:tr h="350842">
                <a:tc>
                  <a:txBody>
                    <a:bodyPr/>
                    <a:lstStyle/>
                    <a:p>
                      <a:pPr algn="ctr"/>
                      <a:r>
                        <a:rPr lang="en-US" altLang="zh-CN" b="1">
                          <a:ea typeface="Alibaba PuHuiTi"/>
                        </a:rPr>
                        <a:t>A</a:t>
                      </a:r>
                      <a:endParaRPr lang="zh-CN" altLang="en-US" b="1">
                        <a:ea typeface="Alibaba PuHuiTi"/>
                      </a:endParaRPr>
                    </a:p>
                  </a:txBody>
                  <a:tcPr>
                    <a:solidFill>
                      <a:srgbClr val="DEEBF7"/>
                    </a:solidFill>
                  </a:tcPr>
                </a:tc>
                <a:tc>
                  <a:txBody>
                    <a:bodyPr/>
                    <a:lstStyle/>
                    <a:p>
                      <a:pPr algn="ctr"/>
                      <a:r>
                        <a:rPr lang="en-US" altLang="zh-CN" b="1">
                          <a:ea typeface="Alibaba PuHuiTi"/>
                        </a:rPr>
                        <a:t>C</a:t>
                      </a:r>
                      <a:endParaRPr lang="zh-CN" altLang="en-US" b="1">
                        <a:ea typeface="Alibaba PuHuiTi"/>
                      </a:endParaRPr>
                    </a:p>
                  </a:txBody>
                  <a:tcPr>
                    <a:solidFill>
                      <a:srgbClr val="DEEBF7"/>
                    </a:solidFill>
                  </a:tcPr>
                </a:tc>
                <a:tc>
                  <a:txBody>
                    <a:bodyPr/>
                    <a:lstStyle/>
                    <a:p>
                      <a:pPr algn="ctr"/>
                      <a:r>
                        <a:rPr lang="en-US" altLang="zh-CN" b="1">
                          <a:ea typeface="Alibaba PuHuiTi"/>
                        </a:rPr>
                        <a:t>1</a:t>
                      </a:r>
                      <a:endParaRPr lang="zh-CN" altLang="en-US" b="1">
                        <a:ea typeface="Alibaba PuHuiTi"/>
                      </a:endParaRPr>
                    </a:p>
                  </a:txBody>
                  <a:tcPr>
                    <a:solidFill>
                      <a:srgbClr val="DEEBF7"/>
                    </a:solidFill>
                  </a:tcPr>
                </a:tc>
                <a:extLst>
                  <a:ext uri="{0D108BD9-81ED-4DB2-BD59-A6C34878D82A}">
                    <a16:rowId xmlns:a16="http://schemas.microsoft.com/office/drawing/2014/main" val="1786332954"/>
                  </a:ext>
                </a:extLst>
              </a:tr>
              <a:tr h="350842">
                <a:tc>
                  <a:txBody>
                    <a:bodyPr/>
                    <a:lstStyle/>
                    <a:p>
                      <a:pPr algn="ctr"/>
                      <a:r>
                        <a:rPr lang="en-US" altLang="zh-CN" b="1">
                          <a:ea typeface="Alibaba PuHuiTi"/>
                        </a:rPr>
                        <a:t>A</a:t>
                      </a:r>
                      <a:endParaRPr lang="zh-CN" altLang="en-US" b="1">
                        <a:ea typeface="Alibaba PuHuiTi"/>
                      </a:endParaRPr>
                    </a:p>
                  </a:txBody>
                  <a:tcPr>
                    <a:noFill/>
                  </a:tcPr>
                </a:tc>
                <a:tc>
                  <a:txBody>
                    <a:bodyPr/>
                    <a:lstStyle/>
                    <a:p>
                      <a:pPr algn="ctr"/>
                      <a:r>
                        <a:rPr lang="en-US" altLang="zh-CN" b="1">
                          <a:ea typeface="Alibaba PuHuiTi"/>
                        </a:rPr>
                        <a:t>D</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114241954"/>
                  </a:ext>
                </a:extLst>
              </a:tr>
              <a:tr h="350842">
                <a:tc>
                  <a:txBody>
                    <a:bodyPr/>
                    <a:lstStyle/>
                    <a:p>
                      <a:pPr algn="ctr"/>
                      <a:r>
                        <a:rPr lang="en-US" altLang="zh-CN" b="1">
                          <a:ea typeface="Alibaba PuHuiTi"/>
                        </a:rPr>
                        <a:t>A</a:t>
                      </a:r>
                      <a:endParaRPr lang="zh-CN" altLang="en-US" b="1">
                        <a:ea typeface="Alibaba PuHuiTi"/>
                      </a:endParaRPr>
                    </a:p>
                  </a:txBody>
                  <a:tcPr>
                    <a:noFill/>
                  </a:tcPr>
                </a:tc>
                <a:tc>
                  <a:txBody>
                    <a:bodyPr/>
                    <a:lstStyle/>
                    <a:p>
                      <a:pPr algn="ctr"/>
                      <a:r>
                        <a:rPr lang="en-US" altLang="zh-CN" b="1">
                          <a:ea typeface="Alibaba PuHuiTi"/>
                        </a:rPr>
                        <a:t>E</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785351578"/>
                  </a:ext>
                </a:extLst>
              </a:tr>
              <a:tr h="350842">
                <a:tc>
                  <a:txBody>
                    <a:bodyPr/>
                    <a:lstStyle/>
                    <a:p>
                      <a:pPr algn="ctr"/>
                      <a:r>
                        <a:rPr lang="en-US" altLang="zh-CN" b="1">
                          <a:ea typeface="Alibaba PuHuiTi"/>
                        </a:rPr>
                        <a:t>A</a:t>
                      </a:r>
                      <a:endParaRPr lang="zh-CN" altLang="en-US" b="1">
                        <a:ea typeface="Alibaba PuHuiTi"/>
                      </a:endParaRPr>
                    </a:p>
                  </a:txBody>
                  <a:tcPr>
                    <a:noFill/>
                  </a:tcPr>
                </a:tc>
                <a:tc>
                  <a:txBody>
                    <a:bodyPr/>
                    <a:lstStyle/>
                    <a:p>
                      <a:pPr algn="ctr"/>
                      <a:r>
                        <a:rPr lang="en-US" altLang="zh-CN" b="1">
                          <a:ea typeface="Alibaba PuHuiTi"/>
                        </a:rPr>
                        <a:t>F</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390178993"/>
                  </a:ext>
                </a:extLst>
              </a:tr>
            </a:tbl>
          </a:graphicData>
        </a:graphic>
      </p:graphicFrame>
      <p:graphicFrame>
        <p:nvGraphicFramePr>
          <p:cNvPr id="8" name="表格 2">
            <a:extLst>
              <a:ext uri="{FF2B5EF4-FFF2-40B4-BE49-F238E27FC236}">
                <a16:creationId xmlns:a16="http://schemas.microsoft.com/office/drawing/2014/main" id="{D5592008-BD8E-4ABD-BED9-C0748E3E387E}"/>
              </a:ext>
            </a:extLst>
          </p:cNvPr>
          <p:cNvGraphicFramePr>
            <a:graphicFrameLocks noGrp="1"/>
          </p:cNvGraphicFramePr>
          <p:nvPr>
            <p:extLst>
              <p:ext uri="{D42A27DB-BD31-4B8C-83A1-F6EECF244321}">
                <p14:modId xmlns:p14="http://schemas.microsoft.com/office/powerpoint/2010/main" val="2335552013"/>
              </p:ext>
            </p:extLst>
          </p:nvPr>
        </p:nvGraphicFramePr>
        <p:xfrm>
          <a:off x="4527950" y="1808700"/>
          <a:ext cx="2608521" cy="365760"/>
        </p:xfrm>
        <a:graphic>
          <a:graphicData uri="http://schemas.openxmlformats.org/drawingml/2006/table">
            <a:tbl>
              <a:tblPr bandRow="1">
                <a:tableStyleId>{BDBED569-4797-4DF1-A0F4-6AAB3CD982D8}</a:tableStyleId>
              </a:tblPr>
              <a:tblGrid>
                <a:gridCol w="869507">
                  <a:extLst>
                    <a:ext uri="{9D8B030D-6E8A-4147-A177-3AD203B41FA5}">
                      <a16:colId xmlns:a16="http://schemas.microsoft.com/office/drawing/2014/main" val="4028356821"/>
                    </a:ext>
                  </a:extLst>
                </a:gridCol>
                <a:gridCol w="869507">
                  <a:extLst>
                    <a:ext uri="{9D8B030D-6E8A-4147-A177-3AD203B41FA5}">
                      <a16:colId xmlns:a16="http://schemas.microsoft.com/office/drawing/2014/main" val="2888695563"/>
                    </a:ext>
                  </a:extLst>
                </a:gridCol>
                <a:gridCol w="869507">
                  <a:extLst>
                    <a:ext uri="{9D8B030D-6E8A-4147-A177-3AD203B41FA5}">
                      <a16:colId xmlns:a16="http://schemas.microsoft.com/office/drawing/2014/main" val="2660242370"/>
                    </a:ext>
                  </a:extLst>
                </a:gridCol>
              </a:tblGrid>
              <a:tr h="0">
                <a:tc>
                  <a:txBody>
                    <a:bodyPr/>
                    <a:lstStyle/>
                    <a:p>
                      <a:pPr algn="ctr"/>
                      <a:r>
                        <a:rPr lang="en-US" altLang="zh-CN" b="1">
                          <a:solidFill>
                            <a:schemeClr val="tx1"/>
                          </a:solidFill>
                          <a:ea typeface="Alibaba PuHuiTi"/>
                        </a:rPr>
                        <a:t>B</a:t>
                      </a:r>
                      <a:endParaRPr lang="zh-CN" altLang="en-US" b="1">
                        <a:solidFill>
                          <a:schemeClr val="tx1"/>
                        </a:solidFill>
                        <a:ea typeface="Alibaba PuHuiTi"/>
                      </a:endParaRPr>
                    </a:p>
                  </a:txBody>
                  <a:tcPr>
                    <a:solidFill>
                      <a:srgbClr val="DEEBF7"/>
                    </a:solidFill>
                  </a:tcPr>
                </a:tc>
                <a:tc>
                  <a:txBody>
                    <a:bodyPr/>
                    <a:lstStyle/>
                    <a:p>
                      <a:pPr algn="ctr"/>
                      <a:r>
                        <a:rPr lang="en-US" altLang="zh-CN" b="1">
                          <a:ea typeface="Alibaba PuHuiTi"/>
                        </a:rPr>
                        <a:t>C</a:t>
                      </a:r>
                      <a:endParaRPr lang="zh-CN" altLang="en-US" b="1">
                        <a:solidFill>
                          <a:schemeClr val="tx1"/>
                        </a:solidFill>
                        <a:ea typeface="Alibaba PuHuiTi"/>
                      </a:endParaRPr>
                    </a:p>
                  </a:txBody>
                  <a:tcPr>
                    <a:solidFill>
                      <a:srgbClr val="DEEBF7"/>
                    </a:solidFill>
                  </a:tcPr>
                </a:tc>
                <a:tc>
                  <a:txBody>
                    <a:bodyPr/>
                    <a:lstStyle/>
                    <a:p>
                      <a:pPr algn="ctr"/>
                      <a:r>
                        <a:rPr lang="en-US" altLang="zh-CN" b="1">
                          <a:ea typeface="Alibaba PuHuiTi"/>
                        </a:rPr>
                        <a:t>1</a:t>
                      </a:r>
                      <a:endParaRPr lang="zh-CN" altLang="en-US" b="1">
                        <a:solidFill>
                          <a:schemeClr val="tx1"/>
                        </a:solidFill>
                        <a:ea typeface="Alibaba PuHuiTi"/>
                      </a:endParaRPr>
                    </a:p>
                  </a:txBody>
                  <a:tcPr>
                    <a:solidFill>
                      <a:srgbClr val="DEEBF7"/>
                    </a:solidFill>
                  </a:tcPr>
                </a:tc>
                <a:extLst>
                  <a:ext uri="{0D108BD9-81ED-4DB2-BD59-A6C34878D82A}">
                    <a16:rowId xmlns:a16="http://schemas.microsoft.com/office/drawing/2014/main" val="479674137"/>
                  </a:ext>
                </a:extLst>
              </a:tr>
            </a:tbl>
          </a:graphicData>
        </a:graphic>
      </p:graphicFrame>
      <p:graphicFrame>
        <p:nvGraphicFramePr>
          <p:cNvPr id="9" name="表格 2">
            <a:extLst>
              <a:ext uri="{FF2B5EF4-FFF2-40B4-BE49-F238E27FC236}">
                <a16:creationId xmlns:a16="http://schemas.microsoft.com/office/drawing/2014/main" id="{3D394212-04B3-4A4B-A193-7F18BFB52036}"/>
              </a:ext>
            </a:extLst>
          </p:cNvPr>
          <p:cNvGraphicFramePr>
            <a:graphicFrameLocks noGrp="1"/>
          </p:cNvGraphicFramePr>
          <p:nvPr>
            <p:extLst>
              <p:ext uri="{D42A27DB-BD31-4B8C-83A1-F6EECF244321}">
                <p14:modId xmlns:p14="http://schemas.microsoft.com/office/powerpoint/2010/main" val="4223399159"/>
              </p:ext>
            </p:extLst>
          </p:nvPr>
        </p:nvGraphicFramePr>
        <p:xfrm>
          <a:off x="4542129" y="2505183"/>
          <a:ext cx="2594343" cy="1097280"/>
        </p:xfrm>
        <a:graphic>
          <a:graphicData uri="http://schemas.openxmlformats.org/drawingml/2006/table">
            <a:tbl>
              <a:tblPr bandRow="1">
                <a:tableStyleId>{BDBED569-4797-4DF1-A0F4-6AAB3CD982D8}</a:tableStyleId>
              </a:tblPr>
              <a:tblGrid>
                <a:gridCol w="864781">
                  <a:extLst>
                    <a:ext uri="{9D8B030D-6E8A-4147-A177-3AD203B41FA5}">
                      <a16:colId xmlns:a16="http://schemas.microsoft.com/office/drawing/2014/main" val="4028356821"/>
                    </a:ext>
                  </a:extLst>
                </a:gridCol>
                <a:gridCol w="864781">
                  <a:extLst>
                    <a:ext uri="{9D8B030D-6E8A-4147-A177-3AD203B41FA5}">
                      <a16:colId xmlns:a16="http://schemas.microsoft.com/office/drawing/2014/main" val="2888695563"/>
                    </a:ext>
                  </a:extLst>
                </a:gridCol>
                <a:gridCol w="864781">
                  <a:extLst>
                    <a:ext uri="{9D8B030D-6E8A-4147-A177-3AD203B41FA5}">
                      <a16:colId xmlns:a16="http://schemas.microsoft.com/office/drawing/2014/main" val="2660242370"/>
                    </a:ext>
                  </a:extLst>
                </a:gridCol>
              </a:tblGrid>
              <a:tr h="329854">
                <a:tc>
                  <a:txBody>
                    <a:bodyPr/>
                    <a:lstStyle/>
                    <a:p>
                      <a:pPr algn="ctr"/>
                      <a:r>
                        <a:rPr lang="en-US" altLang="zh-CN" b="1">
                          <a:ea typeface="Alibaba PuHuiTi"/>
                        </a:rPr>
                        <a:t>B</a:t>
                      </a:r>
                      <a:endParaRPr lang="zh-CN" altLang="en-US" b="1">
                        <a:ea typeface="Alibaba PuHuiTi"/>
                      </a:endParaRPr>
                    </a:p>
                  </a:txBody>
                  <a:tcPr>
                    <a:noFill/>
                  </a:tcPr>
                </a:tc>
                <a:tc>
                  <a:txBody>
                    <a:bodyPr/>
                    <a:lstStyle/>
                    <a:p>
                      <a:pPr algn="ctr"/>
                      <a:r>
                        <a:rPr lang="en-US" altLang="zh-CN" b="1">
                          <a:ea typeface="Alibaba PuHuiTi"/>
                        </a:rPr>
                        <a:t>D</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114241954"/>
                  </a:ext>
                </a:extLst>
              </a:tr>
              <a:tr h="329854">
                <a:tc>
                  <a:txBody>
                    <a:bodyPr/>
                    <a:lstStyle/>
                    <a:p>
                      <a:pPr algn="ctr"/>
                      <a:r>
                        <a:rPr lang="en-US" altLang="zh-CN" b="1">
                          <a:ea typeface="Alibaba PuHuiTi"/>
                        </a:rPr>
                        <a:t>B</a:t>
                      </a:r>
                      <a:endParaRPr lang="zh-CN" altLang="en-US" b="1">
                        <a:ea typeface="Alibaba PuHuiTi"/>
                      </a:endParaRPr>
                    </a:p>
                  </a:txBody>
                  <a:tcPr>
                    <a:noFill/>
                  </a:tcPr>
                </a:tc>
                <a:tc>
                  <a:txBody>
                    <a:bodyPr/>
                    <a:lstStyle/>
                    <a:p>
                      <a:pPr algn="ctr"/>
                      <a:r>
                        <a:rPr lang="en-US" altLang="zh-CN" b="1">
                          <a:ea typeface="Alibaba PuHuiTi"/>
                        </a:rPr>
                        <a:t>E</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785351578"/>
                  </a:ext>
                </a:extLst>
              </a:tr>
              <a:tr h="329854">
                <a:tc>
                  <a:txBody>
                    <a:bodyPr/>
                    <a:lstStyle/>
                    <a:p>
                      <a:pPr algn="ctr"/>
                      <a:r>
                        <a:rPr lang="en-US" altLang="zh-CN" b="1">
                          <a:ea typeface="Alibaba PuHuiTi"/>
                        </a:rPr>
                        <a:t>B</a:t>
                      </a:r>
                      <a:endParaRPr lang="zh-CN" altLang="en-US" b="1">
                        <a:ea typeface="Alibaba PuHuiTi"/>
                      </a:endParaRPr>
                    </a:p>
                  </a:txBody>
                  <a:tcPr>
                    <a:noFill/>
                  </a:tcPr>
                </a:tc>
                <a:tc>
                  <a:txBody>
                    <a:bodyPr/>
                    <a:lstStyle/>
                    <a:p>
                      <a:pPr algn="ctr"/>
                      <a:r>
                        <a:rPr lang="en-US" altLang="zh-CN" b="1">
                          <a:ea typeface="Alibaba PuHuiTi"/>
                        </a:rPr>
                        <a:t>F</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390178993"/>
                  </a:ext>
                </a:extLst>
              </a:tr>
            </a:tbl>
          </a:graphicData>
        </a:graphic>
      </p:graphicFrame>
      <p:graphicFrame>
        <p:nvGraphicFramePr>
          <p:cNvPr id="10" name="表格 2">
            <a:extLst>
              <a:ext uri="{FF2B5EF4-FFF2-40B4-BE49-F238E27FC236}">
                <a16:creationId xmlns:a16="http://schemas.microsoft.com/office/drawing/2014/main" id="{69251E6D-0F5B-4F38-91B6-883F9533EE34}"/>
              </a:ext>
            </a:extLst>
          </p:cNvPr>
          <p:cNvGraphicFramePr>
            <a:graphicFrameLocks noGrp="1"/>
          </p:cNvGraphicFramePr>
          <p:nvPr>
            <p:extLst>
              <p:ext uri="{D42A27DB-BD31-4B8C-83A1-F6EECF244321}">
                <p14:modId xmlns:p14="http://schemas.microsoft.com/office/powerpoint/2010/main" val="2990825972"/>
              </p:ext>
            </p:extLst>
          </p:nvPr>
        </p:nvGraphicFramePr>
        <p:xfrm>
          <a:off x="4527950" y="3933186"/>
          <a:ext cx="2608521" cy="1097280"/>
        </p:xfrm>
        <a:graphic>
          <a:graphicData uri="http://schemas.openxmlformats.org/drawingml/2006/table">
            <a:tbl>
              <a:tblPr bandRow="1">
                <a:tableStyleId>{BDBED569-4797-4DF1-A0F4-6AAB3CD982D8}</a:tableStyleId>
              </a:tblPr>
              <a:tblGrid>
                <a:gridCol w="869507">
                  <a:extLst>
                    <a:ext uri="{9D8B030D-6E8A-4147-A177-3AD203B41FA5}">
                      <a16:colId xmlns:a16="http://schemas.microsoft.com/office/drawing/2014/main" val="4028356821"/>
                    </a:ext>
                  </a:extLst>
                </a:gridCol>
                <a:gridCol w="869507">
                  <a:extLst>
                    <a:ext uri="{9D8B030D-6E8A-4147-A177-3AD203B41FA5}">
                      <a16:colId xmlns:a16="http://schemas.microsoft.com/office/drawing/2014/main" val="2888695563"/>
                    </a:ext>
                  </a:extLst>
                </a:gridCol>
                <a:gridCol w="869507">
                  <a:extLst>
                    <a:ext uri="{9D8B030D-6E8A-4147-A177-3AD203B41FA5}">
                      <a16:colId xmlns:a16="http://schemas.microsoft.com/office/drawing/2014/main" val="2660242370"/>
                    </a:ext>
                  </a:extLst>
                </a:gridCol>
              </a:tblGrid>
              <a:tr h="329854">
                <a:tc>
                  <a:txBody>
                    <a:bodyPr/>
                    <a:lstStyle/>
                    <a:p>
                      <a:pPr algn="ctr"/>
                      <a:r>
                        <a:rPr lang="en-US" altLang="zh-CN" b="1">
                          <a:ea typeface="Alibaba PuHuiTi"/>
                        </a:rPr>
                        <a:t>C</a:t>
                      </a:r>
                      <a:endParaRPr lang="zh-CN" altLang="en-US" b="1">
                        <a:ea typeface="Alibaba PuHuiTi"/>
                      </a:endParaRPr>
                    </a:p>
                  </a:txBody>
                  <a:tcPr>
                    <a:noFill/>
                  </a:tcPr>
                </a:tc>
                <a:tc>
                  <a:txBody>
                    <a:bodyPr/>
                    <a:lstStyle/>
                    <a:p>
                      <a:pPr algn="ctr"/>
                      <a:r>
                        <a:rPr lang="en-US" altLang="zh-CN" b="1">
                          <a:ea typeface="Alibaba PuHuiTi"/>
                        </a:rPr>
                        <a:t>D</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114241954"/>
                  </a:ext>
                </a:extLst>
              </a:tr>
              <a:tr h="329854">
                <a:tc>
                  <a:txBody>
                    <a:bodyPr/>
                    <a:lstStyle/>
                    <a:p>
                      <a:pPr algn="ctr"/>
                      <a:r>
                        <a:rPr lang="en-US" altLang="zh-CN" b="1">
                          <a:ea typeface="Alibaba PuHuiTi"/>
                        </a:rPr>
                        <a:t>C</a:t>
                      </a:r>
                      <a:endParaRPr lang="zh-CN" altLang="en-US" b="1">
                        <a:ea typeface="Alibaba PuHuiTi"/>
                      </a:endParaRPr>
                    </a:p>
                  </a:txBody>
                  <a:tcPr>
                    <a:noFill/>
                  </a:tcPr>
                </a:tc>
                <a:tc>
                  <a:txBody>
                    <a:bodyPr/>
                    <a:lstStyle/>
                    <a:p>
                      <a:pPr algn="ctr"/>
                      <a:r>
                        <a:rPr lang="en-US" altLang="zh-CN" b="1">
                          <a:ea typeface="Alibaba PuHuiTi"/>
                        </a:rPr>
                        <a:t>E</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785351578"/>
                  </a:ext>
                </a:extLst>
              </a:tr>
              <a:tr h="329854">
                <a:tc>
                  <a:txBody>
                    <a:bodyPr/>
                    <a:lstStyle/>
                    <a:p>
                      <a:pPr algn="ctr"/>
                      <a:r>
                        <a:rPr lang="en-US" altLang="zh-CN" b="1">
                          <a:ea typeface="Alibaba PuHuiTi"/>
                        </a:rPr>
                        <a:t>C</a:t>
                      </a:r>
                      <a:endParaRPr lang="zh-CN" altLang="en-US" b="1">
                        <a:ea typeface="Alibaba PuHuiTi"/>
                      </a:endParaRPr>
                    </a:p>
                  </a:txBody>
                  <a:tcPr>
                    <a:noFill/>
                  </a:tcPr>
                </a:tc>
                <a:tc>
                  <a:txBody>
                    <a:bodyPr/>
                    <a:lstStyle/>
                    <a:p>
                      <a:pPr algn="ctr"/>
                      <a:r>
                        <a:rPr lang="en-US" altLang="zh-CN" b="1">
                          <a:ea typeface="Alibaba PuHuiTi"/>
                        </a:rPr>
                        <a:t>F</a:t>
                      </a:r>
                      <a:endParaRPr lang="zh-CN" altLang="en-US" b="1">
                        <a:ea typeface="Alibaba PuHuiTi"/>
                      </a:endParaRPr>
                    </a:p>
                  </a:txBody>
                  <a:tcPr>
                    <a:noFill/>
                  </a:tcPr>
                </a:tc>
                <a:tc>
                  <a:txBody>
                    <a:bodyPr/>
                    <a:lstStyle/>
                    <a:p>
                      <a:pPr algn="ctr"/>
                      <a:r>
                        <a:rPr lang="en-US" altLang="zh-CN" b="1">
                          <a:ea typeface="Alibaba PuHuiTi"/>
                        </a:rPr>
                        <a:t>0</a:t>
                      </a:r>
                      <a:endParaRPr lang="zh-CN" altLang="en-US" b="1">
                        <a:ea typeface="Alibaba PuHuiTi"/>
                      </a:endParaRPr>
                    </a:p>
                  </a:txBody>
                  <a:tcPr>
                    <a:noFill/>
                  </a:tcPr>
                </a:tc>
                <a:extLst>
                  <a:ext uri="{0D108BD9-81ED-4DB2-BD59-A6C34878D82A}">
                    <a16:rowId xmlns:a16="http://schemas.microsoft.com/office/drawing/2014/main" val="1390178993"/>
                  </a:ext>
                </a:extLst>
              </a:tr>
            </a:tbl>
          </a:graphicData>
        </a:graphic>
      </p:graphicFrame>
      <p:sp>
        <p:nvSpPr>
          <p:cNvPr id="4" name="箭头: 右 3">
            <a:extLst>
              <a:ext uri="{FF2B5EF4-FFF2-40B4-BE49-F238E27FC236}">
                <a16:creationId xmlns:a16="http://schemas.microsoft.com/office/drawing/2014/main" id="{79EBD858-9EA0-4A98-AAC4-FB4650A654E5}"/>
              </a:ext>
            </a:extLst>
          </p:cNvPr>
          <p:cNvSpPr/>
          <p:nvPr/>
        </p:nvSpPr>
        <p:spPr>
          <a:xfrm>
            <a:off x="3861717" y="3179883"/>
            <a:ext cx="666233" cy="48463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6EC3F378-CB1D-4760-8B83-F759CFAE2539}"/>
              </a:ext>
            </a:extLst>
          </p:cNvPr>
          <p:cNvCxnSpPr>
            <a:cxnSpLocks/>
          </p:cNvCxnSpPr>
          <p:nvPr/>
        </p:nvCxnSpPr>
        <p:spPr>
          <a:xfrm>
            <a:off x="7136472" y="1965329"/>
            <a:ext cx="2577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65" name="连接符: 肘形 15364">
            <a:extLst>
              <a:ext uri="{FF2B5EF4-FFF2-40B4-BE49-F238E27FC236}">
                <a16:creationId xmlns:a16="http://schemas.microsoft.com/office/drawing/2014/main" id="{791E174B-C8C1-4DEE-B644-CF34ED1432DF}"/>
              </a:ext>
            </a:extLst>
          </p:cNvPr>
          <p:cNvCxnSpPr>
            <a:cxnSpLocks/>
            <a:stCxn id="10" idx="3"/>
            <a:endCxn id="9" idx="3"/>
          </p:cNvCxnSpPr>
          <p:nvPr/>
        </p:nvCxnSpPr>
        <p:spPr>
          <a:xfrm flipV="1">
            <a:off x="7136471" y="3053823"/>
            <a:ext cx="1" cy="1428003"/>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15375" name="直接箭头连接符 15374">
            <a:extLst>
              <a:ext uri="{FF2B5EF4-FFF2-40B4-BE49-F238E27FC236}">
                <a16:creationId xmlns:a16="http://schemas.microsoft.com/office/drawing/2014/main" id="{95FD685F-640A-4087-ACC0-EDC6BE6D391C}"/>
              </a:ext>
            </a:extLst>
          </p:cNvPr>
          <p:cNvCxnSpPr>
            <a:cxnSpLocks/>
          </p:cNvCxnSpPr>
          <p:nvPr/>
        </p:nvCxnSpPr>
        <p:spPr>
          <a:xfrm>
            <a:off x="7349194" y="3783497"/>
            <a:ext cx="2365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B0A3E18-94DA-42C7-863B-2892508278B2}"/>
              </a:ext>
            </a:extLst>
          </p:cNvPr>
          <p:cNvSpPr txBox="1"/>
          <p:nvPr/>
        </p:nvSpPr>
        <p:spPr>
          <a:xfrm>
            <a:off x="8123284" y="3312967"/>
            <a:ext cx="818781" cy="338554"/>
          </a:xfrm>
          <a:prstGeom prst="rect">
            <a:avLst/>
          </a:prstGeom>
          <a:noFill/>
        </p:spPr>
        <p:txBody>
          <a:bodyPr wrap="square" rtlCol="0">
            <a:spAutoFit/>
          </a:bodyPr>
          <a:lstStyle/>
          <a:p>
            <a:r>
              <a:rPr lang="zh-CN" altLang="en-US" sz="1600">
                <a:ea typeface="Alibaba PuHuiTi"/>
              </a:rPr>
              <a:t>下采样</a:t>
            </a:r>
          </a:p>
        </p:txBody>
      </p:sp>
      <p:graphicFrame>
        <p:nvGraphicFramePr>
          <p:cNvPr id="15381" name="图表 15380">
            <a:extLst>
              <a:ext uri="{FF2B5EF4-FFF2-40B4-BE49-F238E27FC236}">
                <a16:creationId xmlns:a16="http://schemas.microsoft.com/office/drawing/2014/main" id="{6B801A30-6B25-4375-B438-B04733C66765}"/>
              </a:ext>
            </a:extLst>
          </p:cNvPr>
          <p:cNvGraphicFramePr/>
          <p:nvPr>
            <p:extLst>
              <p:ext uri="{D42A27DB-BD31-4B8C-83A1-F6EECF244321}">
                <p14:modId xmlns:p14="http://schemas.microsoft.com/office/powerpoint/2010/main" val="2681284639"/>
              </p:ext>
            </p:extLst>
          </p:nvPr>
        </p:nvGraphicFramePr>
        <p:xfrm>
          <a:off x="8662720" y="1552110"/>
          <a:ext cx="4305548" cy="3254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463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探索创新</a:t>
            </a:r>
          </a:p>
        </p:txBody>
      </p:sp>
      <p:grpSp>
        <p:nvGrpSpPr>
          <p:cNvPr id="138" name="组合 137">
            <a:extLst>
              <a:ext uri="{FF2B5EF4-FFF2-40B4-BE49-F238E27FC236}">
                <a16:creationId xmlns:a16="http://schemas.microsoft.com/office/drawing/2014/main" id="{323BEEA6-9DD2-43C3-BCA3-202B1878A35A}"/>
              </a:ext>
            </a:extLst>
          </p:cNvPr>
          <p:cNvGrpSpPr/>
          <p:nvPr/>
        </p:nvGrpSpPr>
        <p:grpSpPr>
          <a:xfrm>
            <a:off x="1350895" y="1452942"/>
            <a:ext cx="9593967" cy="3784767"/>
            <a:chOff x="1350895" y="1452942"/>
            <a:chExt cx="9593967" cy="3784767"/>
          </a:xfrm>
        </p:grpSpPr>
        <p:grpSp>
          <p:nvGrpSpPr>
            <p:cNvPr id="15362" name="组合 15361">
              <a:extLst>
                <a:ext uri="{FF2B5EF4-FFF2-40B4-BE49-F238E27FC236}">
                  <a16:creationId xmlns:a16="http://schemas.microsoft.com/office/drawing/2014/main" id="{53CAEF6B-5CED-43D5-A629-A79C19E7077D}"/>
                </a:ext>
              </a:extLst>
            </p:cNvPr>
            <p:cNvGrpSpPr/>
            <p:nvPr/>
          </p:nvGrpSpPr>
          <p:grpSpPr>
            <a:xfrm>
              <a:off x="1350895" y="1452942"/>
              <a:ext cx="2072640" cy="3779719"/>
              <a:chOff x="1656080" y="800379"/>
              <a:chExt cx="2072640" cy="4360901"/>
            </a:xfrm>
          </p:grpSpPr>
          <p:grpSp>
            <p:nvGrpSpPr>
              <p:cNvPr id="13" name="组合 12">
                <a:extLst>
                  <a:ext uri="{FF2B5EF4-FFF2-40B4-BE49-F238E27FC236}">
                    <a16:creationId xmlns:a16="http://schemas.microsoft.com/office/drawing/2014/main" id="{28E27162-75BD-4E99-97DD-1503B4ACC699}"/>
                  </a:ext>
                </a:extLst>
              </p:cNvPr>
              <p:cNvGrpSpPr/>
              <p:nvPr/>
            </p:nvGrpSpPr>
            <p:grpSpPr>
              <a:xfrm>
                <a:off x="1656080" y="1899920"/>
                <a:ext cx="2072640" cy="3261360"/>
                <a:chOff x="1656080" y="1899920"/>
                <a:chExt cx="2072640" cy="3261360"/>
              </a:xfrm>
            </p:grpSpPr>
            <p:sp>
              <p:nvSpPr>
                <p:cNvPr id="3" name="矩形: 圆角 2">
                  <a:extLst>
                    <a:ext uri="{FF2B5EF4-FFF2-40B4-BE49-F238E27FC236}">
                      <a16:creationId xmlns:a16="http://schemas.microsoft.com/office/drawing/2014/main" id="{E6CA6D57-7C04-462B-AC0A-5FB3179BD451}"/>
                    </a:ext>
                  </a:extLst>
                </p:cNvPr>
                <p:cNvSpPr/>
                <p:nvPr/>
              </p:nvSpPr>
              <p:spPr>
                <a:xfrm>
                  <a:off x="1656080" y="1899920"/>
                  <a:ext cx="2072640" cy="326136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5" name="矩形 4">
                  <a:extLst>
                    <a:ext uri="{FF2B5EF4-FFF2-40B4-BE49-F238E27FC236}">
                      <a16:creationId xmlns:a16="http://schemas.microsoft.com/office/drawing/2014/main" id="{567F7D1A-0132-4DA1-B48D-C5D45AE0C0D6}"/>
                    </a:ext>
                  </a:extLst>
                </p:cNvPr>
                <p:cNvSpPr/>
                <p:nvPr/>
              </p:nvSpPr>
              <p:spPr>
                <a:xfrm>
                  <a:off x="2032000" y="2050257"/>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14" name="矩形 13">
                  <a:extLst>
                    <a:ext uri="{FF2B5EF4-FFF2-40B4-BE49-F238E27FC236}">
                      <a16:creationId xmlns:a16="http://schemas.microsoft.com/office/drawing/2014/main" id="{79D54655-55FD-4C89-82F8-1FC6958F0619}"/>
                    </a:ext>
                  </a:extLst>
                </p:cNvPr>
                <p:cNvSpPr/>
                <p:nvPr/>
              </p:nvSpPr>
              <p:spPr>
                <a:xfrm>
                  <a:off x="2032000" y="2495234"/>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15" name="矩形 14">
                  <a:extLst>
                    <a:ext uri="{FF2B5EF4-FFF2-40B4-BE49-F238E27FC236}">
                      <a16:creationId xmlns:a16="http://schemas.microsoft.com/office/drawing/2014/main" id="{3C461DE1-7EC0-484D-9E47-2BF785BF0379}"/>
                    </a:ext>
                  </a:extLst>
                </p:cNvPr>
                <p:cNvSpPr/>
                <p:nvPr/>
              </p:nvSpPr>
              <p:spPr>
                <a:xfrm>
                  <a:off x="2032000" y="2940211"/>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19" name="矩形 18">
                  <a:extLst>
                    <a:ext uri="{FF2B5EF4-FFF2-40B4-BE49-F238E27FC236}">
                      <a16:creationId xmlns:a16="http://schemas.microsoft.com/office/drawing/2014/main" id="{CA1C8109-B89F-43D3-B211-1C7B1365835A}"/>
                    </a:ext>
                  </a:extLst>
                </p:cNvPr>
                <p:cNvSpPr/>
                <p:nvPr/>
              </p:nvSpPr>
              <p:spPr>
                <a:xfrm>
                  <a:off x="2032000" y="3840481"/>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20" name="矩形 19">
                  <a:extLst>
                    <a:ext uri="{FF2B5EF4-FFF2-40B4-BE49-F238E27FC236}">
                      <a16:creationId xmlns:a16="http://schemas.microsoft.com/office/drawing/2014/main" id="{FBE77CB9-E516-44A0-90BE-1F54851299D3}"/>
                    </a:ext>
                  </a:extLst>
                </p:cNvPr>
                <p:cNvSpPr/>
                <p:nvPr/>
              </p:nvSpPr>
              <p:spPr>
                <a:xfrm>
                  <a:off x="2032000" y="4285458"/>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21" name="矩形 20">
                  <a:extLst>
                    <a:ext uri="{FF2B5EF4-FFF2-40B4-BE49-F238E27FC236}">
                      <a16:creationId xmlns:a16="http://schemas.microsoft.com/office/drawing/2014/main" id="{2130E68A-9113-49A4-8B4A-76F10B58E200}"/>
                    </a:ext>
                  </a:extLst>
                </p:cNvPr>
                <p:cNvSpPr/>
                <p:nvPr/>
              </p:nvSpPr>
              <p:spPr>
                <a:xfrm>
                  <a:off x="2032000" y="4730435"/>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6" name="文本框 5">
                  <a:extLst>
                    <a:ext uri="{FF2B5EF4-FFF2-40B4-BE49-F238E27FC236}">
                      <a16:creationId xmlns:a16="http://schemas.microsoft.com/office/drawing/2014/main" id="{C3FCFC92-E555-46D3-B431-24E6A702942E}"/>
                    </a:ext>
                  </a:extLst>
                </p:cNvPr>
                <p:cNvSpPr txBox="1"/>
                <p:nvPr/>
              </p:nvSpPr>
              <p:spPr>
                <a:xfrm>
                  <a:off x="2032000" y="3337008"/>
                  <a:ext cx="1310640" cy="426122"/>
                </a:xfrm>
                <a:prstGeom prst="rect">
                  <a:avLst/>
                </a:prstGeom>
                <a:noFill/>
              </p:spPr>
              <p:txBody>
                <a:bodyPr wrap="square" rtlCol="0">
                  <a:spAutoFit/>
                </a:bodyPr>
                <a:lstStyle/>
                <a:p>
                  <a:pPr algn="ctr"/>
                  <a:r>
                    <a:rPr lang="en-US" altLang="zh-CN" b="1"/>
                    <a:t>BERT</a:t>
                  </a:r>
                  <a:endParaRPr lang="zh-CN" altLang="en-US" b="1"/>
                </a:p>
              </p:txBody>
            </p:sp>
          </p:grpSp>
          <p:cxnSp>
            <p:nvCxnSpPr>
              <p:cNvPr id="27" name="连接符: 肘形 26">
                <a:extLst>
                  <a:ext uri="{FF2B5EF4-FFF2-40B4-BE49-F238E27FC236}">
                    <a16:creationId xmlns:a16="http://schemas.microsoft.com/office/drawing/2014/main" id="{CF8E5C73-8415-465D-8793-5B4D93FAA2C9}"/>
                  </a:ext>
                </a:extLst>
              </p:cNvPr>
              <p:cNvCxnSpPr>
                <a:cxnSpLocks/>
              </p:cNvCxnSpPr>
              <p:nvPr/>
            </p:nvCxnSpPr>
            <p:spPr>
              <a:xfrm rot="10800000" flipH="1">
                <a:off x="2031999" y="1463040"/>
                <a:ext cx="655320" cy="734537"/>
              </a:xfrm>
              <a:prstGeom prst="bentConnector4">
                <a:avLst>
                  <a:gd name="adj1" fmla="val -34884"/>
                  <a:gd name="adj2" fmla="val 60028"/>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7EF932C-9298-402E-A8AB-37739061E585}"/>
                  </a:ext>
                </a:extLst>
              </p:cNvPr>
              <p:cNvSpPr/>
              <p:nvPr/>
            </p:nvSpPr>
            <p:spPr>
              <a:xfrm>
                <a:off x="2463799" y="1314211"/>
                <a:ext cx="447040" cy="2976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a:t>H0</a:t>
                </a:r>
                <a:endParaRPr lang="zh-CN" altLang="en-US" sz="1600" b="1"/>
              </a:p>
            </p:txBody>
          </p:sp>
          <p:cxnSp>
            <p:nvCxnSpPr>
              <p:cNvPr id="15360" name="直接箭头连接符 15359">
                <a:extLst>
                  <a:ext uri="{FF2B5EF4-FFF2-40B4-BE49-F238E27FC236}">
                    <a16:creationId xmlns:a16="http://schemas.microsoft.com/office/drawing/2014/main" id="{5DCD9686-7C73-454D-8EBA-CDE145C15FFF}"/>
                  </a:ext>
                </a:extLst>
              </p:cNvPr>
              <p:cNvCxnSpPr>
                <a:stCxn id="30" idx="0"/>
              </p:cNvCxnSpPr>
              <p:nvPr/>
            </p:nvCxnSpPr>
            <p:spPr>
              <a:xfrm flipV="1">
                <a:off x="2687319" y="1097280"/>
                <a:ext cx="0" cy="21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F3163EEA-D05B-4339-856C-C0E06EA6ACB1}"/>
                  </a:ext>
                </a:extLst>
              </p:cNvPr>
              <p:cNvSpPr/>
              <p:nvPr/>
            </p:nvSpPr>
            <p:spPr>
              <a:xfrm>
                <a:off x="2032000" y="800379"/>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Linear</a:t>
                </a:r>
                <a:endParaRPr lang="zh-CN" altLang="en-US" b="1"/>
              </a:p>
            </p:txBody>
          </p:sp>
        </p:grpSp>
        <p:grpSp>
          <p:nvGrpSpPr>
            <p:cNvPr id="112" name="组合 111">
              <a:extLst>
                <a:ext uri="{FF2B5EF4-FFF2-40B4-BE49-F238E27FC236}">
                  <a16:creationId xmlns:a16="http://schemas.microsoft.com/office/drawing/2014/main" id="{C3B7CB1D-89DE-4082-876B-7277254EE589}"/>
                </a:ext>
              </a:extLst>
            </p:cNvPr>
            <p:cNvGrpSpPr/>
            <p:nvPr/>
          </p:nvGrpSpPr>
          <p:grpSpPr>
            <a:xfrm>
              <a:off x="4895213" y="1452943"/>
              <a:ext cx="2382051" cy="3779718"/>
              <a:chOff x="4110824" y="1463040"/>
              <a:chExt cx="2382051" cy="3779718"/>
            </a:xfrm>
          </p:grpSpPr>
          <p:grpSp>
            <p:nvGrpSpPr>
              <p:cNvPr id="35" name="组合 34">
                <a:extLst>
                  <a:ext uri="{FF2B5EF4-FFF2-40B4-BE49-F238E27FC236}">
                    <a16:creationId xmlns:a16="http://schemas.microsoft.com/office/drawing/2014/main" id="{83C710D6-8DA3-46A8-A264-CE13622823C2}"/>
                  </a:ext>
                </a:extLst>
              </p:cNvPr>
              <p:cNvGrpSpPr/>
              <p:nvPr/>
            </p:nvGrpSpPr>
            <p:grpSpPr>
              <a:xfrm>
                <a:off x="4420235" y="2416043"/>
                <a:ext cx="2072640" cy="2826715"/>
                <a:chOff x="1656080" y="1899920"/>
                <a:chExt cx="2072640" cy="3261360"/>
              </a:xfrm>
            </p:grpSpPr>
            <p:sp>
              <p:nvSpPr>
                <p:cNvPr id="36" name="矩形: 圆角 35">
                  <a:extLst>
                    <a:ext uri="{FF2B5EF4-FFF2-40B4-BE49-F238E27FC236}">
                      <a16:creationId xmlns:a16="http://schemas.microsoft.com/office/drawing/2014/main" id="{338B2C73-4AE8-4F6D-813E-A5CAA1479C51}"/>
                    </a:ext>
                  </a:extLst>
                </p:cNvPr>
                <p:cNvSpPr/>
                <p:nvPr/>
              </p:nvSpPr>
              <p:spPr>
                <a:xfrm>
                  <a:off x="1656080" y="1899920"/>
                  <a:ext cx="2072640" cy="326136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37" name="矩形 36">
                  <a:extLst>
                    <a:ext uri="{FF2B5EF4-FFF2-40B4-BE49-F238E27FC236}">
                      <a16:creationId xmlns:a16="http://schemas.microsoft.com/office/drawing/2014/main" id="{C6F40801-F432-4907-BC2B-DE2121ABFB98}"/>
                    </a:ext>
                  </a:extLst>
                </p:cNvPr>
                <p:cNvSpPr/>
                <p:nvPr/>
              </p:nvSpPr>
              <p:spPr>
                <a:xfrm>
                  <a:off x="2032000" y="2050257"/>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38" name="矩形 37">
                  <a:extLst>
                    <a:ext uri="{FF2B5EF4-FFF2-40B4-BE49-F238E27FC236}">
                      <a16:creationId xmlns:a16="http://schemas.microsoft.com/office/drawing/2014/main" id="{D43B56CA-AC03-4ABA-8C99-5376202DAFCB}"/>
                    </a:ext>
                  </a:extLst>
                </p:cNvPr>
                <p:cNvSpPr/>
                <p:nvPr/>
              </p:nvSpPr>
              <p:spPr>
                <a:xfrm>
                  <a:off x="2032000" y="2495234"/>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39" name="矩形 38">
                  <a:extLst>
                    <a:ext uri="{FF2B5EF4-FFF2-40B4-BE49-F238E27FC236}">
                      <a16:creationId xmlns:a16="http://schemas.microsoft.com/office/drawing/2014/main" id="{3ED11D6F-CD48-4D0E-9B47-B2B5CDDF26DB}"/>
                    </a:ext>
                  </a:extLst>
                </p:cNvPr>
                <p:cNvSpPr/>
                <p:nvPr/>
              </p:nvSpPr>
              <p:spPr>
                <a:xfrm>
                  <a:off x="2032000" y="2940211"/>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40" name="矩形 39">
                  <a:extLst>
                    <a:ext uri="{FF2B5EF4-FFF2-40B4-BE49-F238E27FC236}">
                      <a16:creationId xmlns:a16="http://schemas.microsoft.com/office/drawing/2014/main" id="{DBD81789-888F-41D0-8F04-9B514B7C0E6B}"/>
                    </a:ext>
                  </a:extLst>
                </p:cNvPr>
                <p:cNvSpPr/>
                <p:nvPr/>
              </p:nvSpPr>
              <p:spPr>
                <a:xfrm>
                  <a:off x="2032000" y="3840481"/>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41" name="矩形 40">
                  <a:extLst>
                    <a:ext uri="{FF2B5EF4-FFF2-40B4-BE49-F238E27FC236}">
                      <a16:creationId xmlns:a16="http://schemas.microsoft.com/office/drawing/2014/main" id="{834C6137-98C7-40D9-999F-69C4524F95C1}"/>
                    </a:ext>
                  </a:extLst>
                </p:cNvPr>
                <p:cNvSpPr/>
                <p:nvPr/>
              </p:nvSpPr>
              <p:spPr>
                <a:xfrm>
                  <a:off x="2032000" y="4285458"/>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42" name="矩形 41">
                  <a:extLst>
                    <a:ext uri="{FF2B5EF4-FFF2-40B4-BE49-F238E27FC236}">
                      <a16:creationId xmlns:a16="http://schemas.microsoft.com/office/drawing/2014/main" id="{076D67A7-C8B6-4301-9349-204D4AFF09BF}"/>
                    </a:ext>
                  </a:extLst>
                </p:cNvPr>
                <p:cNvSpPr/>
                <p:nvPr/>
              </p:nvSpPr>
              <p:spPr>
                <a:xfrm>
                  <a:off x="2032000" y="4730435"/>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43" name="文本框 42">
                  <a:extLst>
                    <a:ext uri="{FF2B5EF4-FFF2-40B4-BE49-F238E27FC236}">
                      <a16:creationId xmlns:a16="http://schemas.microsoft.com/office/drawing/2014/main" id="{7921A168-BCDD-402D-9EEA-5F84D581D8A1}"/>
                    </a:ext>
                  </a:extLst>
                </p:cNvPr>
                <p:cNvSpPr txBox="1"/>
                <p:nvPr/>
              </p:nvSpPr>
              <p:spPr>
                <a:xfrm>
                  <a:off x="2032000" y="3337008"/>
                  <a:ext cx="1310640" cy="426122"/>
                </a:xfrm>
                <a:prstGeom prst="rect">
                  <a:avLst/>
                </a:prstGeom>
                <a:noFill/>
              </p:spPr>
              <p:txBody>
                <a:bodyPr wrap="square" rtlCol="0">
                  <a:spAutoFit/>
                </a:bodyPr>
                <a:lstStyle/>
                <a:p>
                  <a:pPr algn="ctr"/>
                  <a:r>
                    <a:rPr lang="en-US" altLang="zh-CN" b="1"/>
                    <a:t>BERT</a:t>
                  </a:r>
                  <a:endParaRPr lang="zh-CN" altLang="en-US" b="1"/>
                </a:p>
              </p:txBody>
            </p:sp>
          </p:grpSp>
          <p:cxnSp>
            <p:nvCxnSpPr>
              <p:cNvPr id="54" name="连接符: 肘形 53">
                <a:extLst>
                  <a:ext uri="{FF2B5EF4-FFF2-40B4-BE49-F238E27FC236}">
                    <a16:creationId xmlns:a16="http://schemas.microsoft.com/office/drawing/2014/main" id="{C64E52FB-8417-4DA8-B7CD-9327010A9728}"/>
                  </a:ext>
                </a:extLst>
              </p:cNvPr>
              <p:cNvCxnSpPr>
                <a:cxnSpLocks/>
              </p:cNvCxnSpPr>
              <p:nvPr/>
            </p:nvCxnSpPr>
            <p:spPr>
              <a:xfrm rot="10800000" flipV="1">
                <a:off x="4786002" y="2330116"/>
                <a:ext cx="1122360" cy="342604"/>
              </a:xfrm>
              <a:prstGeom prst="bentConnector3">
                <a:avLst>
                  <a:gd name="adj1" fmla="val 113366"/>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637D3673-226B-4495-9A6C-EDB76F04E1FD}"/>
                  </a:ext>
                </a:extLst>
              </p:cNvPr>
              <p:cNvCxnSpPr>
                <a:cxnSpLocks/>
                <a:stCxn id="38" idx="1"/>
              </p:cNvCxnSpPr>
              <p:nvPr/>
            </p:nvCxnSpPr>
            <p:spPr>
              <a:xfrm flipH="1" flipV="1">
                <a:off x="4338320" y="3059704"/>
                <a:ext cx="45783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274C663A-1A67-4935-813F-358423210F06}"/>
                  </a:ext>
                </a:extLst>
              </p:cNvPr>
              <p:cNvCxnSpPr>
                <a:cxnSpLocks/>
              </p:cNvCxnSpPr>
              <p:nvPr/>
            </p:nvCxnSpPr>
            <p:spPr>
              <a:xfrm flipV="1">
                <a:off x="4338320" y="2254918"/>
                <a:ext cx="0" cy="804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90CECA80-F2D7-4045-9982-78EE28156418}"/>
                  </a:ext>
                </a:extLst>
              </p:cNvPr>
              <p:cNvCxnSpPr>
                <a:cxnSpLocks/>
              </p:cNvCxnSpPr>
              <p:nvPr/>
            </p:nvCxnSpPr>
            <p:spPr>
              <a:xfrm flipV="1">
                <a:off x="4338320" y="2248248"/>
                <a:ext cx="1123001" cy="6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245EA719-D8F6-45AA-82EE-EA17A9D7B0AE}"/>
                  </a:ext>
                </a:extLst>
              </p:cNvPr>
              <p:cNvCxnSpPr>
                <a:cxnSpLocks/>
                <a:stCxn id="117" idx="2"/>
              </p:cNvCxnSpPr>
              <p:nvPr/>
            </p:nvCxnSpPr>
            <p:spPr>
              <a:xfrm flipH="1">
                <a:off x="5908360" y="2166381"/>
                <a:ext cx="1" cy="161119"/>
              </a:xfrm>
              <a:prstGeom prst="line">
                <a:avLst/>
              </a:prstGeom>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700A9C37-E94C-420D-91F1-4490F70094A9}"/>
                  </a:ext>
                </a:extLst>
              </p:cNvPr>
              <p:cNvSpPr/>
              <p:nvPr/>
            </p:nvSpPr>
            <p:spPr>
              <a:xfrm>
                <a:off x="5684841" y="1908393"/>
                <a:ext cx="447040" cy="2579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a:t>H0</a:t>
                </a:r>
                <a:endParaRPr lang="zh-CN" altLang="en-US" sz="1600" b="1"/>
              </a:p>
            </p:txBody>
          </p:sp>
          <p:sp>
            <p:nvSpPr>
              <p:cNvPr id="118" name="矩形 117">
                <a:extLst>
                  <a:ext uri="{FF2B5EF4-FFF2-40B4-BE49-F238E27FC236}">
                    <a16:creationId xmlns:a16="http://schemas.microsoft.com/office/drawing/2014/main" id="{B6555FB9-5B3B-46EE-B688-00329F4FE3AF}"/>
                  </a:ext>
                </a:extLst>
              </p:cNvPr>
              <p:cNvSpPr/>
              <p:nvPr/>
            </p:nvSpPr>
            <p:spPr>
              <a:xfrm>
                <a:off x="5237801" y="1908392"/>
                <a:ext cx="447040" cy="2579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a:t>H0</a:t>
                </a:r>
                <a:endParaRPr lang="zh-CN" altLang="en-US" sz="1600" b="1"/>
              </a:p>
            </p:txBody>
          </p:sp>
          <p:cxnSp>
            <p:nvCxnSpPr>
              <p:cNvPr id="92" name="直接连接符 91">
                <a:extLst>
                  <a:ext uri="{FF2B5EF4-FFF2-40B4-BE49-F238E27FC236}">
                    <a16:creationId xmlns:a16="http://schemas.microsoft.com/office/drawing/2014/main" id="{DFB84DAD-F965-4F67-9C62-D8C650E2C20C}"/>
                  </a:ext>
                </a:extLst>
              </p:cNvPr>
              <p:cNvCxnSpPr>
                <a:cxnSpLocks/>
                <a:stCxn id="118" idx="2"/>
                <a:endCxn id="118" idx="2"/>
              </p:cNvCxnSpPr>
              <p:nvPr/>
            </p:nvCxnSpPr>
            <p:spPr>
              <a:xfrm>
                <a:off x="5461321" y="216637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8D20878E-42B1-4628-83AA-A5ECD093208F}"/>
                  </a:ext>
                </a:extLst>
              </p:cNvPr>
              <p:cNvCxnSpPr>
                <a:cxnSpLocks/>
                <a:stCxn id="118" idx="2"/>
              </p:cNvCxnSpPr>
              <p:nvPr/>
            </p:nvCxnSpPr>
            <p:spPr>
              <a:xfrm>
                <a:off x="5461321" y="2166375"/>
                <a:ext cx="0" cy="81873"/>
              </a:xfrm>
              <a:prstGeom prst="line">
                <a:avLst/>
              </a:prstGeom>
            </p:spPr>
            <p:style>
              <a:lnRef idx="1">
                <a:schemeClr val="accent1"/>
              </a:lnRef>
              <a:fillRef idx="0">
                <a:schemeClr val="accent1"/>
              </a:fillRef>
              <a:effectRef idx="0">
                <a:schemeClr val="accent1"/>
              </a:effectRef>
              <a:fontRef idx="minor">
                <a:schemeClr val="tx1"/>
              </a:fontRef>
            </p:style>
          </p:cxnSp>
          <p:sp>
            <p:nvSpPr>
              <p:cNvPr id="137" name="矩形 136">
                <a:extLst>
                  <a:ext uri="{FF2B5EF4-FFF2-40B4-BE49-F238E27FC236}">
                    <a16:creationId xmlns:a16="http://schemas.microsoft.com/office/drawing/2014/main" id="{BB3D2DBC-4681-4D2A-8918-883BAFBA99E7}"/>
                  </a:ext>
                </a:extLst>
              </p:cNvPr>
              <p:cNvSpPr/>
              <p:nvPr/>
            </p:nvSpPr>
            <p:spPr>
              <a:xfrm>
                <a:off x="4786317" y="1908866"/>
                <a:ext cx="447040" cy="2553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a:t>H0</a:t>
                </a:r>
                <a:endParaRPr lang="zh-CN" altLang="en-US" sz="1600" b="1"/>
              </a:p>
            </p:txBody>
          </p:sp>
          <p:cxnSp>
            <p:nvCxnSpPr>
              <p:cNvPr id="103" name="直接连接符 102">
                <a:extLst>
                  <a:ext uri="{FF2B5EF4-FFF2-40B4-BE49-F238E27FC236}">
                    <a16:creationId xmlns:a16="http://schemas.microsoft.com/office/drawing/2014/main" id="{BA6D0C3D-B410-42B4-B764-288E28EF2124}"/>
                  </a:ext>
                </a:extLst>
              </p:cNvPr>
              <p:cNvCxnSpPr>
                <a:stCxn id="39" idx="1"/>
              </p:cNvCxnSpPr>
              <p:nvPr/>
            </p:nvCxnSpPr>
            <p:spPr>
              <a:xfrm flipH="1" flipV="1">
                <a:off x="4110824" y="3445378"/>
                <a:ext cx="685331"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88D0316D-9F7F-4D2F-A5C0-3E561EDB1C17}"/>
                  </a:ext>
                </a:extLst>
              </p:cNvPr>
              <p:cNvCxnSpPr>
                <a:cxnSpLocks/>
              </p:cNvCxnSpPr>
              <p:nvPr/>
            </p:nvCxnSpPr>
            <p:spPr>
              <a:xfrm flipV="1">
                <a:off x="4110824" y="2034536"/>
                <a:ext cx="0" cy="1410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663FD385-9CA4-43AF-8EBB-1EE4250F6113}"/>
                  </a:ext>
                </a:extLst>
              </p:cNvPr>
              <p:cNvCxnSpPr>
                <a:cxnSpLocks/>
                <a:stCxn id="137" idx="1"/>
              </p:cNvCxnSpPr>
              <p:nvPr/>
            </p:nvCxnSpPr>
            <p:spPr>
              <a:xfrm flipH="1">
                <a:off x="4110825" y="2036553"/>
                <a:ext cx="675492" cy="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98E2FF68-37B8-4719-BF23-D7AA7A55BE64}"/>
                  </a:ext>
                </a:extLst>
              </p:cNvPr>
              <p:cNvCxnSpPr/>
              <p:nvPr/>
            </p:nvCxnSpPr>
            <p:spPr>
              <a:xfrm flipV="1">
                <a:off x="5440679" y="1720373"/>
                <a:ext cx="0" cy="1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矩形 148">
                <a:extLst>
                  <a:ext uri="{FF2B5EF4-FFF2-40B4-BE49-F238E27FC236}">
                    <a16:creationId xmlns:a16="http://schemas.microsoft.com/office/drawing/2014/main" id="{BC2F651B-B553-45DA-AA9F-EABE211795EB}"/>
                  </a:ext>
                </a:extLst>
              </p:cNvPr>
              <p:cNvSpPr/>
              <p:nvPr/>
            </p:nvSpPr>
            <p:spPr>
              <a:xfrm>
                <a:off x="4785360" y="1463040"/>
                <a:ext cx="1310640" cy="2553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Linear</a:t>
                </a:r>
                <a:endParaRPr lang="zh-CN" altLang="en-US" b="1"/>
              </a:p>
            </p:txBody>
          </p:sp>
        </p:grpSp>
        <p:grpSp>
          <p:nvGrpSpPr>
            <p:cNvPr id="133" name="组合 132">
              <a:extLst>
                <a:ext uri="{FF2B5EF4-FFF2-40B4-BE49-F238E27FC236}">
                  <a16:creationId xmlns:a16="http://schemas.microsoft.com/office/drawing/2014/main" id="{FE785AA7-E512-49A1-A5D4-734A9AF02FF9}"/>
                </a:ext>
              </a:extLst>
            </p:cNvPr>
            <p:cNvGrpSpPr/>
            <p:nvPr/>
          </p:nvGrpSpPr>
          <p:grpSpPr>
            <a:xfrm>
              <a:off x="8872222" y="1452943"/>
              <a:ext cx="2072640" cy="3784766"/>
              <a:chOff x="7666991" y="1457991"/>
              <a:chExt cx="2072640" cy="3784766"/>
            </a:xfrm>
          </p:grpSpPr>
          <p:grpSp>
            <p:nvGrpSpPr>
              <p:cNvPr id="44" name="组合 43">
                <a:extLst>
                  <a:ext uri="{FF2B5EF4-FFF2-40B4-BE49-F238E27FC236}">
                    <a16:creationId xmlns:a16="http://schemas.microsoft.com/office/drawing/2014/main" id="{872D7231-A4FB-4E65-9A61-3E870474D06E}"/>
                  </a:ext>
                </a:extLst>
              </p:cNvPr>
              <p:cNvGrpSpPr/>
              <p:nvPr/>
            </p:nvGrpSpPr>
            <p:grpSpPr>
              <a:xfrm>
                <a:off x="7666991" y="2416042"/>
                <a:ext cx="2072640" cy="2826715"/>
                <a:chOff x="1656080" y="1899920"/>
                <a:chExt cx="2072640" cy="3261360"/>
              </a:xfrm>
            </p:grpSpPr>
            <p:sp>
              <p:nvSpPr>
                <p:cNvPr id="45" name="矩形: 圆角 44">
                  <a:extLst>
                    <a:ext uri="{FF2B5EF4-FFF2-40B4-BE49-F238E27FC236}">
                      <a16:creationId xmlns:a16="http://schemas.microsoft.com/office/drawing/2014/main" id="{BB9E92ED-E903-48E1-A0F2-3A07F8F73971}"/>
                    </a:ext>
                  </a:extLst>
                </p:cNvPr>
                <p:cNvSpPr/>
                <p:nvPr/>
              </p:nvSpPr>
              <p:spPr>
                <a:xfrm>
                  <a:off x="1656080" y="1899920"/>
                  <a:ext cx="2072640" cy="326136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46" name="矩形 45">
                  <a:extLst>
                    <a:ext uri="{FF2B5EF4-FFF2-40B4-BE49-F238E27FC236}">
                      <a16:creationId xmlns:a16="http://schemas.microsoft.com/office/drawing/2014/main" id="{4D31471D-8A63-42F6-9F60-02C451310B59}"/>
                    </a:ext>
                  </a:extLst>
                </p:cNvPr>
                <p:cNvSpPr/>
                <p:nvPr/>
              </p:nvSpPr>
              <p:spPr>
                <a:xfrm>
                  <a:off x="2032000" y="2050257"/>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47" name="矩形 46">
                  <a:extLst>
                    <a:ext uri="{FF2B5EF4-FFF2-40B4-BE49-F238E27FC236}">
                      <a16:creationId xmlns:a16="http://schemas.microsoft.com/office/drawing/2014/main" id="{21C24CFE-2479-4AD0-B787-B1197ED5F3E6}"/>
                    </a:ext>
                  </a:extLst>
                </p:cNvPr>
                <p:cNvSpPr/>
                <p:nvPr/>
              </p:nvSpPr>
              <p:spPr>
                <a:xfrm>
                  <a:off x="2032000" y="2495234"/>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48" name="矩形 47">
                  <a:extLst>
                    <a:ext uri="{FF2B5EF4-FFF2-40B4-BE49-F238E27FC236}">
                      <a16:creationId xmlns:a16="http://schemas.microsoft.com/office/drawing/2014/main" id="{54DCC4F6-A5E2-4E57-8525-3C81A136165E}"/>
                    </a:ext>
                  </a:extLst>
                </p:cNvPr>
                <p:cNvSpPr/>
                <p:nvPr/>
              </p:nvSpPr>
              <p:spPr>
                <a:xfrm>
                  <a:off x="2032000" y="2940211"/>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49" name="矩形 48">
                  <a:extLst>
                    <a:ext uri="{FF2B5EF4-FFF2-40B4-BE49-F238E27FC236}">
                      <a16:creationId xmlns:a16="http://schemas.microsoft.com/office/drawing/2014/main" id="{B99E08C3-05A5-4CEC-9173-693E89D16C40}"/>
                    </a:ext>
                  </a:extLst>
                </p:cNvPr>
                <p:cNvSpPr/>
                <p:nvPr/>
              </p:nvSpPr>
              <p:spPr>
                <a:xfrm>
                  <a:off x="2032000" y="3840481"/>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50" name="矩形 49">
                  <a:extLst>
                    <a:ext uri="{FF2B5EF4-FFF2-40B4-BE49-F238E27FC236}">
                      <a16:creationId xmlns:a16="http://schemas.microsoft.com/office/drawing/2014/main" id="{96756AB5-31E2-46B1-A577-1EB1D97DD3EF}"/>
                    </a:ext>
                  </a:extLst>
                </p:cNvPr>
                <p:cNvSpPr/>
                <p:nvPr/>
              </p:nvSpPr>
              <p:spPr>
                <a:xfrm>
                  <a:off x="2032000" y="4285458"/>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51" name="矩形 50">
                  <a:extLst>
                    <a:ext uri="{FF2B5EF4-FFF2-40B4-BE49-F238E27FC236}">
                      <a16:creationId xmlns:a16="http://schemas.microsoft.com/office/drawing/2014/main" id="{B5C634F1-F9F9-4070-A5EC-BC292CF040DF}"/>
                    </a:ext>
                  </a:extLst>
                </p:cNvPr>
                <p:cNvSpPr/>
                <p:nvPr/>
              </p:nvSpPr>
              <p:spPr>
                <a:xfrm>
                  <a:off x="2032000" y="4730435"/>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H</a:t>
                  </a:r>
                  <a:endParaRPr lang="zh-CN" altLang="en-US" b="1"/>
                </a:p>
              </p:txBody>
            </p:sp>
            <p:sp>
              <p:nvSpPr>
                <p:cNvPr id="52" name="文本框 51">
                  <a:extLst>
                    <a:ext uri="{FF2B5EF4-FFF2-40B4-BE49-F238E27FC236}">
                      <a16:creationId xmlns:a16="http://schemas.microsoft.com/office/drawing/2014/main" id="{ABD1C903-835A-49A5-9E31-88ED512DE896}"/>
                    </a:ext>
                  </a:extLst>
                </p:cNvPr>
                <p:cNvSpPr txBox="1"/>
                <p:nvPr/>
              </p:nvSpPr>
              <p:spPr>
                <a:xfrm>
                  <a:off x="2032000" y="3337008"/>
                  <a:ext cx="1310640" cy="426122"/>
                </a:xfrm>
                <a:prstGeom prst="rect">
                  <a:avLst/>
                </a:prstGeom>
                <a:noFill/>
              </p:spPr>
              <p:txBody>
                <a:bodyPr wrap="square" rtlCol="0">
                  <a:spAutoFit/>
                </a:bodyPr>
                <a:lstStyle/>
                <a:p>
                  <a:pPr algn="ctr"/>
                  <a:r>
                    <a:rPr lang="en-US" altLang="zh-CN" b="1"/>
                    <a:t>BERT</a:t>
                  </a:r>
                  <a:endParaRPr lang="zh-CN" altLang="en-US" b="1"/>
                </a:p>
              </p:txBody>
            </p:sp>
          </p:grpSp>
          <p:cxnSp>
            <p:nvCxnSpPr>
              <p:cNvPr id="114" name="直接连接符 113">
                <a:extLst>
                  <a:ext uri="{FF2B5EF4-FFF2-40B4-BE49-F238E27FC236}">
                    <a16:creationId xmlns:a16="http://schemas.microsoft.com/office/drawing/2014/main" id="{C8A588C5-4EA4-4468-AFB1-0B8A992E4008}"/>
                  </a:ext>
                </a:extLst>
              </p:cNvPr>
              <p:cNvCxnSpPr>
                <a:cxnSpLocks/>
                <a:endCxn id="168" idx="2"/>
              </p:cNvCxnSpPr>
              <p:nvPr/>
            </p:nvCxnSpPr>
            <p:spPr>
              <a:xfrm flipV="1">
                <a:off x="8199120" y="2132231"/>
                <a:ext cx="503354" cy="41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57E5C089-96C7-46E4-8685-18C21E5AA542}"/>
                  </a:ext>
                </a:extLst>
              </p:cNvPr>
              <p:cNvCxnSpPr>
                <a:cxnSpLocks/>
                <a:stCxn id="46" idx="0"/>
                <a:endCxn id="168" idx="2"/>
              </p:cNvCxnSpPr>
              <p:nvPr/>
            </p:nvCxnSpPr>
            <p:spPr>
              <a:xfrm flipV="1">
                <a:off x="8698231" y="2132231"/>
                <a:ext cx="4243" cy="414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8CD02C28-646F-499A-8C9A-96930C18C22C}"/>
                  </a:ext>
                </a:extLst>
              </p:cNvPr>
              <p:cNvCxnSpPr/>
              <p:nvPr/>
            </p:nvCxnSpPr>
            <p:spPr>
              <a:xfrm flipV="1">
                <a:off x="8703310" y="1715324"/>
                <a:ext cx="0" cy="1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矩形 157">
                <a:extLst>
                  <a:ext uri="{FF2B5EF4-FFF2-40B4-BE49-F238E27FC236}">
                    <a16:creationId xmlns:a16="http://schemas.microsoft.com/office/drawing/2014/main" id="{CC1FEE41-1AFB-4857-A6EC-1062B82AA28E}"/>
                  </a:ext>
                </a:extLst>
              </p:cNvPr>
              <p:cNvSpPr/>
              <p:nvPr/>
            </p:nvSpPr>
            <p:spPr>
              <a:xfrm>
                <a:off x="8047991" y="1457991"/>
                <a:ext cx="1310640" cy="2553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Linear</a:t>
                </a:r>
                <a:endParaRPr lang="zh-CN" altLang="en-US" b="1"/>
              </a:p>
            </p:txBody>
          </p:sp>
          <p:sp>
            <p:nvSpPr>
              <p:cNvPr id="168" name="矩形 167">
                <a:extLst>
                  <a:ext uri="{FF2B5EF4-FFF2-40B4-BE49-F238E27FC236}">
                    <a16:creationId xmlns:a16="http://schemas.microsoft.com/office/drawing/2014/main" id="{A0817FB9-34E0-492C-AC72-489357C06A75}"/>
                  </a:ext>
                </a:extLst>
              </p:cNvPr>
              <p:cNvSpPr/>
              <p:nvPr/>
            </p:nvSpPr>
            <p:spPr>
              <a:xfrm>
                <a:off x="8448908" y="1908393"/>
                <a:ext cx="507131" cy="2238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a:t>Hp</a:t>
                </a:r>
                <a:endParaRPr lang="zh-CN" altLang="en-US" sz="1600" b="1"/>
              </a:p>
            </p:txBody>
          </p:sp>
          <p:cxnSp>
            <p:nvCxnSpPr>
              <p:cNvPr id="131" name="直接连接符 130">
                <a:extLst>
                  <a:ext uri="{FF2B5EF4-FFF2-40B4-BE49-F238E27FC236}">
                    <a16:creationId xmlns:a16="http://schemas.microsoft.com/office/drawing/2014/main" id="{FCB129EF-6C6F-43CE-9632-933983C5A15E}"/>
                  </a:ext>
                </a:extLst>
              </p:cNvPr>
              <p:cNvCxnSpPr>
                <a:cxnSpLocks/>
                <a:endCxn id="168" idx="2"/>
              </p:cNvCxnSpPr>
              <p:nvPr/>
            </p:nvCxnSpPr>
            <p:spPr>
              <a:xfrm flipH="1" flipV="1">
                <a:off x="8702474" y="2132231"/>
                <a:ext cx="492328" cy="41411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5" name="直接连接符 134">
              <a:extLst>
                <a:ext uri="{FF2B5EF4-FFF2-40B4-BE49-F238E27FC236}">
                  <a16:creationId xmlns:a16="http://schemas.microsoft.com/office/drawing/2014/main" id="{A60002B1-1E28-4709-B8A3-80C31146749B}"/>
                </a:ext>
              </a:extLst>
            </p:cNvPr>
            <p:cNvCxnSpPr/>
            <p:nvPr/>
          </p:nvCxnSpPr>
          <p:spPr>
            <a:xfrm>
              <a:off x="1963554" y="2541299"/>
              <a:ext cx="0" cy="2503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6" name="直接连接符 175">
              <a:extLst>
                <a:ext uri="{FF2B5EF4-FFF2-40B4-BE49-F238E27FC236}">
                  <a16:creationId xmlns:a16="http://schemas.microsoft.com/office/drawing/2014/main" id="{A7A7CFCA-330E-4208-A7C6-63E297E63863}"/>
                </a:ext>
              </a:extLst>
            </p:cNvPr>
            <p:cNvCxnSpPr/>
            <p:nvPr/>
          </p:nvCxnSpPr>
          <p:spPr>
            <a:xfrm>
              <a:off x="5811873" y="2536120"/>
              <a:ext cx="0" cy="2503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7" name="直接连接符 176">
              <a:extLst>
                <a:ext uri="{FF2B5EF4-FFF2-40B4-BE49-F238E27FC236}">
                  <a16:creationId xmlns:a16="http://schemas.microsoft.com/office/drawing/2014/main" id="{BD5A3134-641C-4C2D-A353-B2BEF0DF788A}"/>
                </a:ext>
              </a:extLst>
            </p:cNvPr>
            <p:cNvCxnSpPr/>
            <p:nvPr/>
          </p:nvCxnSpPr>
          <p:spPr>
            <a:xfrm>
              <a:off x="5811873" y="2938841"/>
              <a:ext cx="0" cy="2503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8" name="直接连接符 177">
              <a:extLst>
                <a:ext uri="{FF2B5EF4-FFF2-40B4-BE49-F238E27FC236}">
                  <a16:creationId xmlns:a16="http://schemas.microsoft.com/office/drawing/2014/main" id="{F01D0FA5-CB5B-44A6-B20E-928C3447E71C}"/>
                </a:ext>
              </a:extLst>
            </p:cNvPr>
            <p:cNvCxnSpPr>
              <a:cxnSpLocks/>
            </p:cNvCxnSpPr>
            <p:nvPr/>
          </p:nvCxnSpPr>
          <p:spPr>
            <a:xfrm>
              <a:off x="5811873" y="3317696"/>
              <a:ext cx="0" cy="2503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9" name="文本框 138">
            <a:extLst>
              <a:ext uri="{FF2B5EF4-FFF2-40B4-BE49-F238E27FC236}">
                <a16:creationId xmlns:a16="http://schemas.microsoft.com/office/drawing/2014/main" id="{BAB7791A-F26A-4387-B110-FBCAB92913C1}"/>
              </a:ext>
            </a:extLst>
          </p:cNvPr>
          <p:cNvSpPr txBox="1"/>
          <p:nvPr/>
        </p:nvSpPr>
        <p:spPr>
          <a:xfrm>
            <a:off x="1631363" y="5405058"/>
            <a:ext cx="1501541" cy="369332"/>
          </a:xfrm>
          <a:prstGeom prst="rect">
            <a:avLst/>
          </a:prstGeom>
          <a:noFill/>
        </p:spPr>
        <p:txBody>
          <a:bodyPr wrap="square" rtlCol="0">
            <a:spAutoFit/>
          </a:bodyPr>
          <a:lstStyle/>
          <a:p>
            <a:pPr algn="ctr"/>
            <a:r>
              <a:rPr lang="zh-CN" altLang="en-US">
                <a:latin typeface="阿里巴巴普惠体 R" panose="00020600040101010101" pitchFamily="18" charset="-122"/>
                <a:ea typeface="Alibaba PuHuiTi"/>
                <a:cs typeface="阿里巴巴普惠体 R" panose="00020600040101010101" pitchFamily="18" charset="-122"/>
              </a:rPr>
              <a:t>最后一层</a:t>
            </a:r>
            <a:r>
              <a:rPr lang="en-US" altLang="zh-CN">
                <a:latin typeface="Alibaba PuHuiTi"/>
              </a:rPr>
              <a:t>CLS</a:t>
            </a:r>
            <a:endParaRPr lang="zh-CN" altLang="en-US">
              <a:latin typeface="Alibaba PuHuiTi"/>
            </a:endParaRPr>
          </a:p>
        </p:txBody>
      </p:sp>
      <p:sp>
        <p:nvSpPr>
          <p:cNvPr id="183" name="文本框 182">
            <a:extLst>
              <a:ext uri="{FF2B5EF4-FFF2-40B4-BE49-F238E27FC236}">
                <a16:creationId xmlns:a16="http://schemas.microsoft.com/office/drawing/2014/main" id="{881D18E9-F49D-439E-A5FE-777662263DD9}"/>
              </a:ext>
            </a:extLst>
          </p:cNvPr>
          <p:cNvSpPr txBox="1"/>
          <p:nvPr/>
        </p:nvSpPr>
        <p:spPr>
          <a:xfrm>
            <a:off x="5494939" y="5405058"/>
            <a:ext cx="1501541" cy="369332"/>
          </a:xfrm>
          <a:prstGeom prst="rect">
            <a:avLst/>
          </a:prstGeom>
          <a:noFill/>
        </p:spPr>
        <p:txBody>
          <a:bodyPr wrap="square" rtlCol="0">
            <a:spAutoFit/>
          </a:bodyPr>
          <a:lstStyle/>
          <a:p>
            <a:pPr algn="ctr"/>
            <a:r>
              <a:rPr lang="zh-CN" altLang="en-US">
                <a:latin typeface="Alibaba PuHuiTi"/>
                <a:ea typeface="Alibaba PuHuiTi"/>
              </a:rPr>
              <a:t>最后</a:t>
            </a:r>
            <a:r>
              <a:rPr lang="en-US" altLang="zh-CN">
                <a:latin typeface="Alibaba PuHuiTi"/>
                <a:ea typeface="Alibaba PuHuiTi"/>
              </a:rPr>
              <a:t>n</a:t>
            </a:r>
            <a:r>
              <a:rPr lang="zh-CN" altLang="en-US">
                <a:latin typeface="Alibaba PuHuiTi"/>
                <a:ea typeface="Alibaba PuHuiTi"/>
              </a:rPr>
              <a:t>层</a:t>
            </a:r>
            <a:r>
              <a:rPr lang="en-US" altLang="zh-CN">
                <a:latin typeface="Alibaba PuHuiTi"/>
                <a:ea typeface="Alibaba PuHuiTi"/>
              </a:rPr>
              <a:t>C</a:t>
            </a:r>
            <a:r>
              <a:rPr lang="en-US" altLang="zh-CN">
                <a:latin typeface="Alibaba PuHuiTi"/>
              </a:rPr>
              <a:t>LS</a:t>
            </a:r>
            <a:endParaRPr lang="zh-CN" altLang="en-US">
              <a:latin typeface="Alibaba PuHuiTi"/>
            </a:endParaRPr>
          </a:p>
        </p:txBody>
      </p:sp>
      <p:sp>
        <p:nvSpPr>
          <p:cNvPr id="184" name="文本框 183">
            <a:extLst>
              <a:ext uri="{FF2B5EF4-FFF2-40B4-BE49-F238E27FC236}">
                <a16:creationId xmlns:a16="http://schemas.microsoft.com/office/drawing/2014/main" id="{22F80BF9-CDC4-486E-890E-087264B9C1A5}"/>
              </a:ext>
            </a:extLst>
          </p:cNvPr>
          <p:cNvSpPr txBox="1"/>
          <p:nvPr/>
        </p:nvSpPr>
        <p:spPr>
          <a:xfrm>
            <a:off x="8994515" y="5371842"/>
            <a:ext cx="1800745" cy="369332"/>
          </a:xfrm>
          <a:prstGeom prst="rect">
            <a:avLst/>
          </a:prstGeom>
          <a:noFill/>
        </p:spPr>
        <p:txBody>
          <a:bodyPr wrap="square" rtlCol="0">
            <a:spAutoFit/>
          </a:bodyPr>
          <a:lstStyle/>
          <a:p>
            <a:pPr algn="ctr"/>
            <a:r>
              <a:rPr lang="zh-CN" altLang="en-US">
                <a:latin typeface="Alibaba PuHuiTi"/>
                <a:ea typeface="Alibaba PuHuiTi"/>
              </a:rPr>
              <a:t>最后一层</a:t>
            </a:r>
            <a:r>
              <a:rPr lang="en-US" altLang="zh-CN">
                <a:latin typeface="Alibaba PuHuiTi"/>
              </a:rPr>
              <a:t>Pool</a:t>
            </a:r>
            <a:endParaRPr lang="zh-CN" altLang="en-US">
              <a:latin typeface="Alibaba PuHuiTi"/>
            </a:endParaRPr>
          </a:p>
        </p:txBody>
      </p:sp>
    </p:spTree>
    <p:extLst>
      <p:ext uri="{BB962C8B-B14F-4D97-AF65-F5344CB8AC3E}">
        <p14:creationId xmlns:p14="http://schemas.microsoft.com/office/powerpoint/2010/main" val="37998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探索创新</a:t>
            </a:r>
          </a:p>
        </p:txBody>
      </p:sp>
      <p:sp>
        <p:nvSpPr>
          <p:cNvPr id="11" name="文本框 10">
            <a:extLst>
              <a:ext uri="{FF2B5EF4-FFF2-40B4-BE49-F238E27FC236}">
                <a16:creationId xmlns:a16="http://schemas.microsoft.com/office/drawing/2014/main" id="{66C8695F-E6BD-4256-9D4B-49782FBD5118}"/>
              </a:ext>
            </a:extLst>
          </p:cNvPr>
          <p:cNvSpPr txBox="1"/>
          <p:nvPr/>
        </p:nvSpPr>
        <p:spPr>
          <a:xfrm>
            <a:off x="4909874" y="1116531"/>
            <a:ext cx="2377440" cy="523220"/>
          </a:xfrm>
          <a:prstGeom prst="rect">
            <a:avLst/>
          </a:prstGeom>
          <a:noFill/>
        </p:spPr>
        <p:txBody>
          <a:bodyPr wrap="square" rtlCol="0">
            <a:spAutoFit/>
          </a:bodyPr>
          <a:lstStyle/>
          <a:p>
            <a:pPr algn="ctr"/>
            <a:r>
              <a:rPr lang="zh-CN" altLang="en-US" sz="2800">
                <a:latin typeface="阿里巴巴普惠体 R" panose="00020600040101010101" pitchFamily="18" charset="-122"/>
                <a:ea typeface="阿里巴巴普惠体 R" panose="00020600040101010101" pitchFamily="18" charset="-122"/>
                <a:cs typeface="阿里巴巴普惠体 R" panose="00020600040101010101" pitchFamily="18" charset="-122"/>
              </a:rPr>
              <a:t>对抗训练</a:t>
            </a:r>
          </a:p>
        </p:txBody>
      </p:sp>
      <p:grpSp>
        <p:nvGrpSpPr>
          <p:cNvPr id="22" name="组合 21">
            <a:extLst>
              <a:ext uri="{FF2B5EF4-FFF2-40B4-BE49-F238E27FC236}">
                <a16:creationId xmlns:a16="http://schemas.microsoft.com/office/drawing/2014/main" id="{A575703D-9F11-4C1C-9251-4F7BE6DD167A}"/>
              </a:ext>
            </a:extLst>
          </p:cNvPr>
          <p:cNvGrpSpPr/>
          <p:nvPr/>
        </p:nvGrpSpPr>
        <p:grpSpPr>
          <a:xfrm>
            <a:off x="3860392" y="2090044"/>
            <a:ext cx="4471214" cy="524503"/>
            <a:chOff x="3383280" y="1703746"/>
            <a:chExt cx="4471214" cy="524503"/>
          </a:xfrm>
        </p:grpSpPr>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BEB6895-F3EB-495A-B195-A0E4EC9C3BA4}"/>
                    </a:ext>
                  </a:extLst>
                </p:cNvPr>
                <p:cNvSpPr/>
                <p:nvPr/>
              </p:nvSpPr>
              <p:spPr>
                <a:xfrm>
                  <a:off x="4337506" y="1703746"/>
                  <a:ext cx="3516988" cy="5245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d>
                                <m:dPr>
                                  <m:begChr m:val=""/>
                                  <m:endChr m:val="]"/>
                                  <m:ctrlPr>
                                    <a:rPr lang="zh-CN" altLang="en-US" i="1">
                                      <a:latin typeface="Cambria Math" panose="02040503050406030204" pitchFamily="18" charset="0"/>
                                    </a:rPr>
                                  </m:ctrlPr>
                                </m:dPr>
                                <m:e>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r>
                                        <a:rPr lang="zh-CN" altLang="en-US" i="1">
                                          <a:latin typeface="Cambria Math" panose="02040503050406030204" pitchFamily="18" charset="0"/>
                                        </a:rPr>
                                        <m:t>𝜃</m:t>
                                      </m:r>
                                    </m:lim>
                                  </m:limLow>
                                  <m:sSub>
                                    <m:sSubPr>
                                      <m:ctrlPr>
                                        <a:rPr lang="zh-CN" altLang="en-US" i="1">
                                          <a:latin typeface="Cambria Math" panose="02040503050406030204" pitchFamily="18" charset="0"/>
                                        </a:rPr>
                                      </m:ctrlPr>
                                    </m:sSubPr>
                                    <m:e>
                                      <m:r>
                                        <a:rPr lang="zh-CN" altLang="en-US" i="0">
                                          <a:latin typeface="Cambria Math" panose="02040503050406030204" pitchFamily="18" charset="0"/>
                                        </a:rPr>
                                        <m:t>𝔼</m:t>
                                      </m:r>
                                    </m:e>
                                    <m:sub>
                                      <m:d>
                                        <m:dPr>
                                          <m:endChr m:val=""/>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0">
                                              <a:latin typeface="Cambria Math" panose="02040503050406030204" pitchFamily="18" charset="0"/>
                                            </a:rPr>
                                            <m:t>𝒟</m:t>
                                          </m:r>
                                        </m:e>
                                      </m:d>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𝑚𝑎𝑥</m:t>
                                      </m:r>
                                    </m:e>
                                    <m:lim>
                                      <m:r>
                                        <m:rPr>
                                          <m:sty m:val="p"/>
                                        </m:rPr>
                                        <a:rPr lang="zh-CN" altLang="en-US" i="0">
                                          <a:latin typeface="Cambria Math" panose="02040503050406030204" pitchFamily="18" charset="0"/>
                                        </a:rPr>
                                        <m:t>Δ</m:t>
                                      </m:r>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Ω</m:t>
                                      </m:r>
                                    </m:lim>
                                  </m:limLow>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Δ</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0">
                                      <a:latin typeface="Cambria Math" panose="02040503050406030204" pitchFamily="18" charset="0"/>
                                    </a:rPr>
                                    <m:t>)</m:t>
                                  </m:r>
                                </m:e>
                              </m:d>
                            </m:e>
                          </m:mr>
                        </m:m>
                      </m:oMath>
                    </m:oMathPara>
                  </a14:m>
                  <a:endParaRPr lang="en-US" altLang="zh-CN"/>
                </a:p>
              </p:txBody>
            </p:sp>
          </mc:Choice>
          <mc:Fallback xmlns="">
            <p:sp>
              <p:nvSpPr>
                <p:cNvPr id="9" name="矩形 8">
                  <a:extLst>
                    <a:ext uri="{FF2B5EF4-FFF2-40B4-BE49-F238E27FC236}">
                      <a16:creationId xmlns:a16="http://schemas.microsoft.com/office/drawing/2014/main" id="{6BEB6895-F3EB-495A-B195-A0E4EC9C3BA4}"/>
                    </a:ext>
                  </a:extLst>
                </p:cNvPr>
                <p:cNvSpPr>
                  <a:spLocks noRot="1" noChangeAspect="1" noMove="1" noResize="1" noEditPoints="1" noAdjustHandles="1" noChangeArrowheads="1" noChangeShapeType="1" noTextEdit="1"/>
                </p:cNvSpPr>
                <p:nvPr/>
              </p:nvSpPr>
              <p:spPr>
                <a:xfrm>
                  <a:off x="4337506" y="1703746"/>
                  <a:ext cx="3516988" cy="524503"/>
                </a:xfrm>
                <a:prstGeom prst="rect">
                  <a:avLst/>
                </a:prstGeom>
                <a:blipFill>
                  <a:blip r:embed="rId2"/>
                  <a:stretch>
                    <a:fillRect t="-166279" r="-21490" b="-239535"/>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0A333DE9-8153-4179-B3AB-7952374B628C}"/>
                </a:ext>
              </a:extLst>
            </p:cNvPr>
            <p:cNvSpPr txBox="1"/>
            <p:nvPr/>
          </p:nvSpPr>
          <p:spPr>
            <a:xfrm>
              <a:off x="3383280" y="1781331"/>
              <a:ext cx="914400" cy="369332"/>
            </a:xfrm>
            <a:prstGeom prst="rect">
              <a:avLst/>
            </a:prstGeom>
            <a:noFill/>
          </p:spPr>
          <p:txBody>
            <a:bodyPr wrap="square" rtlCol="0">
              <a:spAutoFit/>
            </a:bodyPr>
            <a:lstStyle/>
            <a:p>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目标：</a:t>
              </a:r>
            </a:p>
          </p:txBody>
        </p:sp>
      </p:grpSp>
      <p:grpSp>
        <p:nvGrpSpPr>
          <p:cNvPr id="23" name="组合 22">
            <a:extLst>
              <a:ext uri="{FF2B5EF4-FFF2-40B4-BE49-F238E27FC236}">
                <a16:creationId xmlns:a16="http://schemas.microsoft.com/office/drawing/2014/main" id="{5AE2702A-0057-4492-BCDF-F1D2A45110DB}"/>
              </a:ext>
            </a:extLst>
          </p:cNvPr>
          <p:cNvGrpSpPr/>
          <p:nvPr/>
        </p:nvGrpSpPr>
        <p:grpSpPr>
          <a:xfrm>
            <a:off x="3073458" y="3752680"/>
            <a:ext cx="5308946" cy="679032"/>
            <a:chOff x="1973179" y="2598596"/>
            <a:chExt cx="5308946" cy="679032"/>
          </a:xfrm>
        </p:grpSpPr>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35B1DA1-3306-4FBE-95CB-8AEADE21969E}"/>
                    </a:ext>
                  </a:extLst>
                </p:cNvPr>
                <p:cNvSpPr/>
                <p:nvPr/>
              </p:nvSpPr>
              <p:spPr>
                <a:xfrm>
                  <a:off x="4909874" y="2598596"/>
                  <a:ext cx="2372251"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Δ</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𝜖</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m:t>
                                    </m:r>
                                  </m:e>
                                  <m:sub>
                                    <m:r>
                                      <a:rPr lang="zh-CN" altLang="en-US" i="1">
                                        <a:latin typeface="Cambria Math" panose="02040503050406030204" pitchFamily="18" charset="0"/>
                                      </a:rPr>
                                      <m:t>𝑥</m:t>
                                    </m:r>
                                  </m:sub>
                                </m:sSub>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𝜃</m:t>
                                </m:r>
                              </m:e>
                            </m:d>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m:t>
                                </m:r>
                              </m:e>
                              <m:sub>
                                <m:r>
                                  <a:rPr lang="zh-CN" altLang="en-US" i="1">
                                    <a:latin typeface="Cambria Math" panose="02040503050406030204" pitchFamily="18" charset="0"/>
                                  </a:rPr>
                                  <m:t>𝑥</m:t>
                                </m:r>
                              </m:sub>
                            </m:sSub>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0">
                                <a:latin typeface="Cambria Math" panose="02040503050406030204" pitchFamily="18" charset="0"/>
                              </a:rPr>
                              <m:t>)‖</m:t>
                            </m:r>
                          </m:den>
                        </m:f>
                      </m:oMath>
                    </m:oMathPara>
                  </a14:m>
                  <a:endParaRPr lang="zh-CN" altLang="en-US"/>
                </a:p>
              </p:txBody>
            </p:sp>
          </mc:Choice>
          <mc:Fallback xmlns="">
            <p:sp>
              <p:nvSpPr>
                <p:cNvPr id="12" name="矩形 11">
                  <a:extLst>
                    <a:ext uri="{FF2B5EF4-FFF2-40B4-BE49-F238E27FC236}">
                      <a16:creationId xmlns:a16="http://schemas.microsoft.com/office/drawing/2014/main" id="{E35B1DA1-3306-4FBE-95CB-8AEADE21969E}"/>
                    </a:ext>
                  </a:extLst>
                </p:cNvPr>
                <p:cNvSpPr>
                  <a:spLocks noRot="1" noChangeAspect="1" noMove="1" noResize="1" noEditPoints="1" noAdjustHandles="1" noChangeArrowheads="1" noChangeShapeType="1" noTextEdit="1"/>
                </p:cNvSpPr>
                <p:nvPr/>
              </p:nvSpPr>
              <p:spPr>
                <a:xfrm>
                  <a:off x="4909874" y="2598596"/>
                  <a:ext cx="2372251" cy="679032"/>
                </a:xfrm>
                <a:prstGeom prst="rect">
                  <a:avLst/>
                </a:prstGeom>
                <a:blipFill>
                  <a:blip r:embed="rId3"/>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8F63A503-1C91-4460-B881-0C2BF97BD5C9}"/>
                </a:ext>
              </a:extLst>
            </p:cNvPr>
            <p:cNvSpPr txBox="1"/>
            <p:nvPr/>
          </p:nvSpPr>
          <p:spPr>
            <a:xfrm>
              <a:off x="1973179" y="2787044"/>
              <a:ext cx="2820202" cy="369332"/>
            </a:xfrm>
            <a:prstGeom prst="rect">
              <a:avLst/>
            </a:prstGeom>
            <a:noFill/>
          </p:spPr>
          <p:txBody>
            <a:bodyPr wrap="square" rtlCol="0">
              <a:spAutoFit/>
            </a:bodyPr>
            <a:lstStyle/>
            <a:p>
              <a:r>
                <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rPr>
                <a:t>Fast Gradient Method</a:t>
              </a:r>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p:txBody>
        </p:sp>
      </p:grpSp>
      <p:sp>
        <p:nvSpPr>
          <p:cNvPr id="18" name="矩形 17">
            <a:extLst>
              <a:ext uri="{FF2B5EF4-FFF2-40B4-BE49-F238E27FC236}">
                <a16:creationId xmlns:a16="http://schemas.microsoft.com/office/drawing/2014/main" id="{60973A99-83C8-448E-A708-E98568378D7C}"/>
              </a:ext>
            </a:extLst>
          </p:cNvPr>
          <p:cNvSpPr/>
          <p:nvPr/>
        </p:nvSpPr>
        <p:spPr>
          <a:xfrm>
            <a:off x="4120743" y="4655118"/>
            <a:ext cx="3953326" cy="369332"/>
          </a:xfrm>
          <a:prstGeom prst="rect">
            <a:avLst/>
          </a:prstGeom>
        </p:spPr>
        <p:txBody>
          <a:bodyPr wrap="none">
            <a:spAutoFit/>
          </a:bodyPr>
          <a:lstStyle/>
          <a:p>
            <a:pPr algn="ctr"/>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（对</a:t>
            </a:r>
            <a:r>
              <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rPr>
              <a:t>Embedding</a:t>
            </a:r>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参数矩阵进行扰动）</a:t>
            </a:r>
          </a:p>
        </p:txBody>
      </p:sp>
      <p:sp>
        <p:nvSpPr>
          <p:cNvPr id="26" name="页脚占位符 25">
            <a:extLst>
              <a:ext uri="{FF2B5EF4-FFF2-40B4-BE49-F238E27FC236}">
                <a16:creationId xmlns:a16="http://schemas.microsoft.com/office/drawing/2014/main" id="{A66D306D-D1C9-4428-BD03-F1F40B81156F}"/>
              </a:ext>
            </a:extLst>
          </p:cNvPr>
          <p:cNvSpPr>
            <a:spLocks noGrp="1"/>
          </p:cNvSpPr>
          <p:nvPr>
            <p:ph type="ftr" sz="quarter" idx="11"/>
          </p:nvPr>
        </p:nvSpPr>
        <p:spPr>
          <a:xfrm>
            <a:off x="2981826" y="5587372"/>
            <a:ext cx="6228347" cy="369332"/>
          </a:xfrm>
        </p:spPr>
        <p:txBody>
          <a:bodyPr/>
          <a:lstStyle/>
          <a:p>
            <a:pPr>
              <a:defRPr/>
            </a:pPr>
            <a:r>
              <a:rPr lang="zh-CN" altLang="en-US"/>
              <a:t>苏剑林</a:t>
            </a:r>
            <a:r>
              <a:rPr lang="en-US" altLang="zh-CN"/>
              <a:t>. (2020, Mar 01). 《</a:t>
            </a:r>
            <a:r>
              <a:rPr lang="zh-CN" altLang="en-US"/>
              <a:t>对抗训练浅谈：意义、方法和思考（附</a:t>
            </a:r>
            <a:r>
              <a:rPr lang="en-US" altLang="zh-CN"/>
              <a:t>Keras</a:t>
            </a:r>
            <a:r>
              <a:rPr lang="zh-CN" altLang="en-US"/>
              <a:t>实现） </a:t>
            </a:r>
            <a:r>
              <a:rPr lang="en-US" altLang="zh-CN"/>
              <a:t>》[Blog post]. Retrieved from https://spaces.ac.cn/archives/7234</a:t>
            </a:r>
            <a:endParaRPr lang="zh-CN" altLang="en-US"/>
          </a:p>
        </p:txBody>
      </p:sp>
      <p:sp>
        <p:nvSpPr>
          <p:cNvPr id="28" name="文本框 27">
            <a:extLst>
              <a:ext uri="{FF2B5EF4-FFF2-40B4-BE49-F238E27FC236}">
                <a16:creationId xmlns:a16="http://schemas.microsoft.com/office/drawing/2014/main" id="{BD738631-1A72-4111-92E2-90BAC780C0B3}"/>
              </a:ext>
            </a:extLst>
          </p:cNvPr>
          <p:cNvSpPr txBox="1"/>
          <p:nvPr/>
        </p:nvSpPr>
        <p:spPr>
          <a:xfrm>
            <a:off x="3284218" y="2760616"/>
            <a:ext cx="5623561" cy="523220"/>
          </a:xfrm>
          <a:prstGeom prst="rect">
            <a:avLst/>
          </a:prstGeom>
          <a:noFill/>
        </p:spPr>
        <p:txBody>
          <a:bodyPr wrap="square" rtlCol="0">
            <a:spAutoFit/>
          </a:bodyPr>
          <a:lstStyle/>
          <a:p>
            <a:pPr marL="342900" indent="-342900">
              <a:buFont typeface="Arial" panose="020B0604020202020204" pitchFamily="34" charset="0"/>
              <a:buChar char="•"/>
            </a:pPr>
            <a:r>
              <a:rPr lang="zh-CN" altLang="en-US" sz="1400">
                <a:ea typeface="Alibaba PuHuiTi"/>
              </a:rPr>
              <a:t>内部</a:t>
            </a:r>
            <a:r>
              <a:rPr lang="en-US" altLang="zh-CN" sz="1400">
                <a:ea typeface="Alibaba PuHuiTi"/>
              </a:rPr>
              <a:t>max</a:t>
            </a:r>
            <a:r>
              <a:rPr lang="zh-CN" altLang="en-US" sz="1400">
                <a:ea typeface="Alibaba PuHuiTi"/>
              </a:rPr>
              <a:t>是为了找到最有效的扰动，使模型出错（攻击）</a:t>
            </a:r>
            <a:endParaRPr lang="en-US" altLang="zh-CN" sz="1400">
              <a:ea typeface="Alibaba PuHuiTi"/>
            </a:endParaRPr>
          </a:p>
          <a:p>
            <a:pPr marL="342900" indent="-342900">
              <a:buFont typeface="Arial" panose="020B0604020202020204" pitchFamily="34" charset="0"/>
              <a:buChar char="•"/>
            </a:pPr>
            <a:r>
              <a:rPr lang="zh-CN" altLang="en-US" sz="1400">
                <a:ea typeface="Alibaba PuHuiTi"/>
              </a:rPr>
              <a:t>外部</a:t>
            </a:r>
            <a:r>
              <a:rPr lang="en-US" altLang="zh-CN" sz="1400">
                <a:ea typeface="Alibaba PuHuiTi"/>
              </a:rPr>
              <a:t>min</a:t>
            </a:r>
            <a:r>
              <a:rPr lang="zh-CN" altLang="en-US" sz="1400">
                <a:ea typeface="Alibaba PuHuiTi"/>
              </a:rPr>
              <a:t>是为了基于该攻击方式，找到最鲁棒的模型参数（防御）</a:t>
            </a:r>
          </a:p>
        </p:txBody>
      </p:sp>
    </p:spTree>
    <p:extLst>
      <p:ext uri="{BB962C8B-B14F-4D97-AF65-F5344CB8AC3E}">
        <p14:creationId xmlns:p14="http://schemas.microsoft.com/office/powerpoint/2010/main" val="415487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探索创新</a:t>
            </a:r>
          </a:p>
        </p:txBody>
      </p:sp>
      <p:sp>
        <p:nvSpPr>
          <p:cNvPr id="123" name="文本框 122">
            <a:extLst>
              <a:ext uri="{FF2B5EF4-FFF2-40B4-BE49-F238E27FC236}">
                <a16:creationId xmlns:a16="http://schemas.microsoft.com/office/drawing/2014/main" id="{D8A5A1AA-A12E-42B4-BDAF-76802BC3F5AF}"/>
              </a:ext>
            </a:extLst>
          </p:cNvPr>
          <p:cNvSpPr txBox="1"/>
          <p:nvPr/>
        </p:nvSpPr>
        <p:spPr>
          <a:xfrm>
            <a:off x="6550071" y="2204061"/>
            <a:ext cx="5010593" cy="2128660"/>
          </a:xfrm>
          <a:prstGeom prst="rect">
            <a:avLst/>
          </a:prstGeom>
          <a:noFill/>
        </p:spPr>
        <p:txBody>
          <a:bodyPr wrap="square" rtlCol="0">
            <a:spAutoFit/>
          </a:bodyPr>
          <a:lstStyle/>
          <a:p>
            <a:pPr marL="285750" indent="-285750" latinLnBrk="1">
              <a:lnSpc>
                <a:spcPct val="150000"/>
              </a:lnSpc>
              <a:buFont typeface="Arial" panose="020B0604020202020204" pitchFamily="34" charset="0"/>
              <a:buChar char="•"/>
            </a:pPr>
            <a:r>
              <a:rPr lang="en-US" altLang="zh-CN">
                <a:latin typeface="Alibaba PuHuiTi"/>
                <a:ea typeface="Alibaba PuHuiTi"/>
              </a:rPr>
              <a:t>Sigmoid</a:t>
            </a:r>
            <a:r>
              <a:rPr lang="zh-CN" altLang="en-US">
                <a:latin typeface="Alibaba PuHuiTi"/>
                <a:ea typeface="Alibaba PuHuiTi"/>
              </a:rPr>
              <a:t>平均：用反函数取出</a:t>
            </a:r>
            <a:r>
              <a:rPr lang="en-US" altLang="zh-CN">
                <a:latin typeface="Alibaba PuHuiTi"/>
                <a:ea typeface="Alibaba PuHuiTi"/>
              </a:rPr>
              <a:t>sigmoid/softmax</a:t>
            </a:r>
            <a:r>
              <a:rPr lang="zh-CN" altLang="en-US">
                <a:latin typeface="Alibaba PuHuiTi"/>
                <a:ea typeface="Alibaba PuHuiTi"/>
              </a:rPr>
              <a:t>归一化之前的状态做平均，信息量更大，提升明显</a:t>
            </a:r>
            <a:endParaRPr lang="en-US" altLang="zh-CN">
              <a:latin typeface="Alibaba PuHuiTi"/>
              <a:ea typeface="Alibaba PuHuiTi"/>
            </a:endParaRPr>
          </a:p>
          <a:p>
            <a:pPr latinLnBrk="1">
              <a:lnSpc>
                <a:spcPct val="150000"/>
              </a:lnSpc>
            </a:pPr>
            <a:endParaRPr lang="en-US" altLang="zh-CN">
              <a:latin typeface="Alibaba PuHuiTi"/>
              <a:ea typeface="Alibaba PuHuiTi"/>
            </a:endParaRPr>
          </a:p>
          <a:p>
            <a:pPr marL="285750" indent="-285750" latinLnBrk="1">
              <a:lnSpc>
                <a:spcPct val="150000"/>
              </a:lnSpc>
              <a:buFont typeface="Arial" panose="020B0604020202020204" pitchFamily="34" charset="0"/>
              <a:buChar char="•"/>
            </a:pPr>
            <a:r>
              <a:rPr lang="zh-CN" altLang="en-US">
                <a:ea typeface="Alibaba PuHuiTi"/>
              </a:rPr>
              <a:t>后处理：用</a:t>
            </a:r>
            <a:r>
              <a:rPr lang="en-US" altLang="zh-CN">
                <a:latin typeface="阿里巴巴普惠体 R" panose="00020600040101010101" pitchFamily="18" charset="-122"/>
                <a:ea typeface="Alibaba PuHuiTi"/>
                <a:cs typeface="阿里巴巴普惠体 R" panose="00020600040101010101" pitchFamily="18" charset="-122"/>
              </a:rPr>
              <a:t>0.47</a:t>
            </a:r>
            <a:r>
              <a:rPr lang="zh-CN" altLang="en-US">
                <a:ea typeface="Alibaba PuHuiTi"/>
              </a:rPr>
              <a:t>作为分类的阈值</a:t>
            </a:r>
          </a:p>
        </p:txBody>
      </p:sp>
      <p:grpSp>
        <p:nvGrpSpPr>
          <p:cNvPr id="126" name="组合 125">
            <a:extLst>
              <a:ext uri="{FF2B5EF4-FFF2-40B4-BE49-F238E27FC236}">
                <a16:creationId xmlns:a16="http://schemas.microsoft.com/office/drawing/2014/main" id="{C6262163-F136-4EE3-96CD-3E1EDD1011A0}"/>
              </a:ext>
            </a:extLst>
          </p:cNvPr>
          <p:cNvGrpSpPr/>
          <p:nvPr/>
        </p:nvGrpSpPr>
        <p:grpSpPr>
          <a:xfrm>
            <a:off x="919480" y="1500656"/>
            <a:ext cx="5176520" cy="3770479"/>
            <a:chOff x="716782" y="1161174"/>
            <a:chExt cx="5176520" cy="3770479"/>
          </a:xfrm>
        </p:grpSpPr>
        <p:grpSp>
          <p:nvGrpSpPr>
            <p:cNvPr id="122" name="组合 121">
              <a:extLst>
                <a:ext uri="{FF2B5EF4-FFF2-40B4-BE49-F238E27FC236}">
                  <a16:creationId xmlns:a16="http://schemas.microsoft.com/office/drawing/2014/main" id="{C2B9D0BD-3BD1-4617-952A-008EE9526A9B}"/>
                </a:ext>
              </a:extLst>
            </p:cNvPr>
            <p:cNvGrpSpPr/>
            <p:nvPr/>
          </p:nvGrpSpPr>
          <p:grpSpPr>
            <a:xfrm>
              <a:off x="716782" y="1161174"/>
              <a:ext cx="5176520" cy="3770479"/>
              <a:chOff x="1813797" y="1082919"/>
              <a:chExt cx="5176520" cy="3770479"/>
            </a:xfrm>
          </p:grpSpPr>
          <p:grpSp>
            <p:nvGrpSpPr>
              <p:cNvPr id="86" name="组合 85">
                <a:extLst>
                  <a:ext uri="{FF2B5EF4-FFF2-40B4-BE49-F238E27FC236}">
                    <a16:creationId xmlns:a16="http://schemas.microsoft.com/office/drawing/2014/main" id="{A766D290-E127-4C77-9419-60FFF2DD762A}"/>
                  </a:ext>
                </a:extLst>
              </p:cNvPr>
              <p:cNvGrpSpPr/>
              <p:nvPr/>
            </p:nvGrpSpPr>
            <p:grpSpPr>
              <a:xfrm>
                <a:off x="1813797" y="1708772"/>
                <a:ext cx="5176520" cy="3144626"/>
                <a:chOff x="1259368" y="1150640"/>
                <a:chExt cx="5176520" cy="3144626"/>
              </a:xfrm>
            </p:grpSpPr>
            <p:grpSp>
              <p:nvGrpSpPr>
                <p:cNvPr id="53" name="组合 52">
                  <a:extLst>
                    <a:ext uri="{FF2B5EF4-FFF2-40B4-BE49-F238E27FC236}">
                      <a16:creationId xmlns:a16="http://schemas.microsoft.com/office/drawing/2014/main" id="{D4A323CF-F547-4264-9BD6-B42F0D3F50AD}"/>
                    </a:ext>
                  </a:extLst>
                </p:cNvPr>
                <p:cNvGrpSpPr/>
                <p:nvPr/>
              </p:nvGrpSpPr>
              <p:grpSpPr>
                <a:xfrm>
                  <a:off x="1259368" y="1582106"/>
                  <a:ext cx="2072640" cy="2700668"/>
                  <a:chOff x="1259368" y="1582106"/>
                  <a:chExt cx="2072640" cy="2700668"/>
                </a:xfrm>
              </p:grpSpPr>
              <p:grpSp>
                <p:nvGrpSpPr>
                  <p:cNvPr id="59" name="组合 58">
                    <a:extLst>
                      <a:ext uri="{FF2B5EF4-FFF2-40B4-BE49-F238E27FC236}">
                        <a16:creationId xmlns:a16="http://schemas.microsoft.com/office/drawing/2014/main" id="{7B0090F6-3FD8-4C43-8C7B-97320281E41E}"/>
                      </a:ext>
                    </a:extLst>
                  </p:cNvPr>
                  <p:cNvGrpSpPr/>
                  <p:nvPr/>
                </p:nvGrpSpPr>
                <p:grpSpPr>
                  <a:xfrm>
                    <a:off x="1259368" y="2405947"/>
                    <a:ext cx="2072640" cy="1876827"/>
                    <a:chOff x="1656080" y="1899920"/>
                    <a:chExt cx="2072640" cy="2165414"/>
                  </a:xfrm>
                </p:grpSpPr>
                <p:sp>
                  <p:nvSpPr>
                    <p:cNvPr id="64" name="矩形: 圆角 63">
                      <a:extLst>
                        <a:ext uri="{FF2B5EF4-FFF2-40B4-BE49-F238E27FC236}">
                          <a16:creationId xmlns:a16="http://schemas.microsoft.com/office/drawing/2014/main" id="{57E10142-D295-430B-A530-17308883A060}"/>
                        </a:ext>
                      </a:extLst>
                    </p:cNvPr>
                    <p:cNvSpPr/>
                    <p:nvPr/>
                  </p:nvSpPr>
                  <p:spPr>
                    <a:xfrm>
                      <a:off x="1656080" y="1899920"/>
                      <a:ext cx="2072640" cy="21654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65" name="矩形 64">
                      <a:extLst>
                        <a:ext uri="{FF2B5EF4-FFF2-40B4-BE49-F238E27FC236}">
                          <a16:creationId xmlns:a16="http://schemas.microsoft.com/office/drawing/2014/main" id="{E137E3B2-FFB8-4651-A385-4B224F8EC4B6}"/>
                        </a:ext>
                      </a:extLst>
                    </p:cNvPr>
                    <p:cNvSpPr/>
                    <p:nvPr/>
                  </p:nvSpPr>
                  <p:spPr>
                    <a:xfrm>
                      <a:off x="2032000" y="2050257"/>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Linear</a:t>
                      </a:r>
                      <a:endParaRPr lang="zh-CN" altLang="en-US" b="1"/>
                    </a:p>
                  </p:txBody>
                </p:sp>
                <p:sp>
                  <p:nvSpPr>
                    <p:cNvPr id="72" name="文本框 71">
                      <a:extLst>
                        <a:ext uri="{FF2B5EF4-FFF2-40B4-BE49-F238E27FC236}">
                          <a16:creationId xmlns:a16="http://schemas.microsoft.com/office/drawing/2014/main" id="{0044BAD1-C6C7-4669-BC85-913415509A10}"/>
                        </a:ext>
                      </a:extLst>
                    </p:cNvPr>
                    <p:cNvSpPr txBox="1"/>
                    <p:nvPr/>
                  </p:nvSpPr>
                  <p:spPr>
                    <a:xfrm>
                      <a:off x="2032472" y="2787713"/>
                      <a:ext cx="1310640" cy="426122"/>
                    </a:xfrm>
                    <a:prstGeom prst="rect">
                      <a:avLst/>
                    </a:prstGeom>
                    <a:noFill/>
                  </p:spPr>
                  <p:txBody>
                    <a:bodyPr wrap="square" rtlCol="0">
                      <a:spAutoFit/>
                    </a:bodyPr>
                    <a:lstStyle/>
                    <a:p>
                      <a:pPr algn="ctr"/>
                      <a:r>
                        <a:rPr lang="en-US" altLang="zh-CN" b="1"/>
                        <a:t>Model1</a:t>
                      </a:r>
                      <a:endParaRPr lang="zh-CN" altLang="en-US" b="1"/>
                    </a:p>
                  </p:txBody>
                </p:sp>
              </p:grpSp>
              <p:cxnSp>
                <p:nvCxnSpPr>
                  <p:cNvPr id="8" name="直接连接符 7">
                    <a:extLst>
                      <a:ext uri="{FF2B5EF4-FFF2-40B4-BE49-F238E27FC236}">
                        <a16:creationId xmlns:a16="http://schemas.microsoft.com/office/drawing/2014/main" id="{C53C02CB-E19C-4E7A-A524-C99E4AEA0EDC}"/>
                      </a:ext>
                    </a:extLst>
                  </p:cNvPr>
                  <p:cNvCxnSpPr>
                    <a:cxnSpLocks/>
                    <a:endCxn id="65" idx="0"/>
                  </p:cNvCxnSpPr>
                  <p:nvPr/>
                </p:nvCxnSpPr>
                <p:spPr>
                  <a:xfrm flipH="1">
                    <a:off x="2290608" y="2245360"/>
                    <a:ext cx="472" cy="29088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椭圆 81">
                        <a:extLst>
                          <a:ext uri="{FF2B5EF4-FFF2-40B4-BE49-F238E27FC236}">
                            <a16:creationId xmlns:a16="http://schemas.microsoft.com/office/drawing/2014/main" id="{ED0CC2E8-643A-4A1D-ADE2-716BA686B2A1}"/>
                          </a:ext>
                        </a:extLst>
                      </p:cNvPr>
                      <p:cNvSpPr/>
                      <p:nvPr/>
                    </p:nvSpPr>
                    <p:spPr>
                      <a:xfrm>
                        <a:off x="1858808" y="1582106"/>
                        <a:ext cx="863600" cy="30662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𝝈</m:t>
                              </m:r>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𝐘</m:t>
                                      </m:r>
                                    </m:e>
                                    <m:sub>
                                      <m:r>
                                        <a:rPr lang="en-US" altLang="zh-CN" b="1" i="0" smtClean="0">
                                          <a:latin typeface="Cambria Math" panose="02040503050406030204" pitchFamily="18" charset="0"/>
                                        </a:rPr>
                                        <m:t>𝟏</m:t>
                                      </m:r>
                                    </m:sub>
                                  </m:sSub>
                                </m:e>
                              </m:acc>
                              <m:r>
                                <a:rPr lang="en-US" altLang="zh-CN" b="1" i="1">
                                  <a:latin typeface="Cambria Math" panose="02040503050406030204" pitchFamily="18" charset="0"/>
                                </a:rPr>
                                <m:t>)</m:t>
                              </m:r>
                            </m:oMath>
                          </m:oMathPara>
                        </a14:m>
                        <a:endParaRPr lang="zh-CN" altLang="en-US" b="1"/>
                      </a:p>
                    </p:txBody>
                  </p:sp>
                </mc:Choice>
                <mc:Fallback xmlns="">
                  <p:sp>
                    <p:nvSpPr>
                      <p:cNvPr id="82" name="椭圆 81">
                        <a:extLst>
                          <a:ext uri="{FF2B5EF4-FFF2-40B4-BE49-F238E27FC236}">
                            <a16:creationId xmlns:a16="http://schemas.microsoft.com/office/drawing/2014/main" id="{ED0CC2E8-643A-4A1D-ADE2-716BA686B2A1}"/>
                          </a:ext>
                        </a:extLst>
                      </p:cNvPr>
                      <p:cNvSpPr>
                        <a:spLocks noRot="1" noChangeAspect="1" noMove="1" noResize="1" noEditPoints="1" noAdjustHandles="1" noChangeArrowheads="1" noChangeShapeType="1" noTextEdit="1"/>
                      </p:cNvSpPr>
                      <p:nvPr/>
                    </p:nvSpPr>
                    <p:spPr>
                      <a:xfrm>
                        <a:off x="1858808" y="1582106"/>
                        <a:ext cx="863600" cy="306623"/>
                      </a:xfrm>
                      <a:prstGeom prst="ellipse">
                        <a:avLst/>
                      </a:prstGeom>
                      <a:blipFill>
                        <a:blip r:embed="rId2"/>
                        <a:stretch>
                          <a:fillRect b="-30769"/>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F4F3E7D4-6A4B-412F-830A-C4168D5E3F6E}"/>
                      </a:ext>
                    </a:extLst>
                  </p:cNvPr>
                  <p:cNvCxnSpPr>
                    <a:cxnSpLocks/>
                    <a:stCxn id="82" idx="4"/>
                  </p:cNvCxnSpPr>
                  <p:nvPr/>
                </p:nvCxnSpPr>
                <p:spPr>
                  <a:xfrm>
                    <a:off x="2290608" y="1888729"/>
                    <a:ext cx="472" cy="13030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椭圆 93">
                        <a:extLst>
                          <a:ext uri="{FF2B5EF4-FFF2-40B4-BE49-F238E27FC236}">
                            <a16:creationId xmlns:a16="http://schemas.microsoft.com/office/drawing/2014/main" id="{083A1CFB-343C-4142-9B39-FF248EF8E1F9}"/>
                          </a:ext>
                        </a:extLst>
                      </p:cNvPr>
                      <p:cNvSpPr/>
                      <p:nvPr/>
                    </p:nvSpPr>
                    <p:spPr>
                      <a:xfrm>
                        <a:off x="1859280" y="2019030"/>
                        <a:ext cx="863600" cy="30662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acc>
                                <m:accPr>
                                  <m:chr m:val="⃗"/>
                                  <m:ctrlPr>
                                    <a:rPr lang="en-US" altLang="zh-CN"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𝐘</m:t>
                                      </m:r>
                                    </m:e>
                                    <m:sub>
                                      <m:r>
                                        <a:rPr lang="en-US" altLang="zh-CN" b="1" i="0" smtClean="0">
                                          <a:latin typeface="Cambria Math" panose="02040503050406030204" pitchFamily="18" charset="0"/>
                                        </a:rPr>
                                        <m:t>𝟏</m:t>
                                      </m:r>
                                    </m:sub>
                                  </m:sSub>
                                </m:e>
                              </m:acc>
                            </m:oMath>
                          </m:oMathPara>
                        </a14:m>
                        <a:endParaRPr lang="zh-CN" altLang="en-US" b="1">
                          <a:latin typeface="Alibaba PuHuiTi"/>
                        </a:endParaRPr>
                      </a:p>
                    </p:txBody>
                  </p:sp>
                </mc:Choice>
                <mc:Fallback xmlns="">
                  <p:sp>
                    <p:nvSpPr>
                      <p:cNvPr id="94" name="椭圆 93">
                        <a:extLst>
                          <a:ext uri="{FF2B5EF4-FFF2-40B4-BE49-F238E27FC236}">
                            <a16:creationId xmlns:a16="http://schemas.microsoft.com/office/drawing/2014/main" id="{083A1CFB-343C-4142-9B39-FF248EF8E1F9}"/>
                          </a:ext>
                        </a:extLst>
                      </p:cNvPr>
                      <p:cNvSpPr>
                        <a:spLocks noRot="1" noChangeAspect="1" noMove="1" noResize="1" noEditPoints="1" noAdjustHandles="1" noChangeArrowheads="1" noChangeShapeType="1" noTextEdit="1"/>
                      </p:cNvSpPr>
                      <p:nvPr/>
                    </p:nvSpPr>
                    <p:spPr>
                      <a:xfrm>
                        <a:off x="1859280" y="2019030"/>
                        <a:ext cx="863600" cy="306623"/>
                      </a:xfrm>
                      <a:prstGeom prst="ellipse">
                        <a:avLst/>
                      </a:prstGeom>
                      <a:blipFill>
                        <a:blip r:embed="rId3"/>
                        <a:stretch>
                          <a:fillRect b="-15094"/>
                        </a:stretch>
                      </a:blipFill>
                    </p:spPr>
                    <p:txBody>
                      <a:bodyPr/>
                      <a:lstStyle/>
                      <a:p>
                        <a:r>
                          <a:rPr lang="zh-CN" altLang="en-US">
                            <a:noFill/>
                          </a:rPr>
                          <a:t> </a:t>
                        </a:r>
                      </a:p>
                    </p:txBody>
                  </p:sp>
                </mc:Fallback>
              </mc:AlternateContent>
            </p:grpSp>
            <p:grpSp>
              <p:nvGrpSpPr>
                <p:cNvPr id="96" name="组合 95">
                  <a:extLst>
                    <a:ext uri="{FF2B5EF4-FFF2-40B4-BE49-F238E27FC236}">
                      <a16:creationId xmlns:a16="http://schemas.microsoft.com/office/drawing/2014/main" id="{27D25297-7CA7-44AF-A5FE-5B05CC7688CC}"/>
                    </a:ext>
                  </a:extLst>
                </p:cNvPr>
                <p:cNvGrpSpPr/>
                <p:nvPr/>
              </p:nvGrpSpPr>
              <p:grpSpPr>
                <a:xfrm>
                  <a:off x="4363248" y="1594596"/>
                  <a:ext cx="2072640" cy="2700670"/>
                  <a:chOff x="1259368" y="1582106"/>
                  <a:chExt cx="2072640" cy="2700670"/>
                </a:xfrm>
              </p:grpSpPr>
              <p:grpSp>
                <p:nvGrpSpPr>
                  <p:cNvPr id="97" name="组合 96">
                    <a:extLst>
                      <a:ext uri="{FF2B5EF4-FFF2-40B4-BE49-F238E27FC236}">
                        <a16:creationId xmlns:a16="http://schemas.microsoft.com/office/drawing/2014/main" id="{17FDD0C7-86F5-4F30-A72C-781BE5B8AACF}"/>
                      </a:ext>
                    </a:extLst>
                  </p:cNvPr>
                  <p:cNvGrpSpPr/>
                  <p:nvPr/>
                </p:nvGrpSpPr>
                <p:grpSpPr>
                  <a:xfrm>
                    <a:off x="1259368" y="2405948"/>
                    <a:ext cx="2072640" cy="1876828"/>
                    <a:chOff x="1656080" y="1899921"/>
                    <a:chExt cx="2072640" cy="2165415"/>
                  </a:xfrm>
                </p:grpSpPr>
                <p:sp>
                  <p:nvSpPr>
                    <p:cNvPr id="104" name="矩形: 圆角 103">
                      <a:extLst>
                        <a:ext uri="{FF2B5EF4-FFF2-40B4-BE49-F238E27FC236}">
                          <a16:creationId xmlns:a16="http://schemas.microsoft.com/office/drawing/2014/main" id="{F2CBD169-7870-46E2-85D6-08A868A36CC3}"/>
                        </a:ext>
                      </a:extLst>
                    </p:cNvPr>
                    <p:cNvSpPr/>
                    <p:nvPr/>
                  </p:nvSpPr>
                  <p:spPr>
                    <a:xfrm>
                      <a:off x="1656080" y="1899921"/>
                      <a:ext cx="2072640" cy="21654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106" name="矩形 105">
                      <a:extLst>
                        <a:ext uri="{FF2B5EF4-FFF2-40B4-BE49-F238E27FC236}">
                          <a16:creationId xmlns:a16="http://schemas.microsoft.com/office/drawing/2014/main" id="{BACF00F2-0856-44C0-AE65-0E27E3D40DB7}"/>
                        </a:ext>
                      </a:extLst>
                    </p:cNvPr>
                    <p:cNvSpPr/>
                    <p:nvPr/>
                  </p:nvSpPr>
                  <p:spPr>
                    <a:xfrm>
                      <a:off x="2032000" y="2050257"/>
                      <a:ext cx="131064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Linear</a:t>
                      </a:r>
                      <a:endParaRPr lang="zh-CN" altLang="en-US" b="1"/>
                    </a:p>
                  </p:txBody>
                </p:sp>
                <p:sp>
                  <p:nvSpPr>
                    <p:cNvPr id="108" name="文本框 107">
                      <a:extLst>
                        <a:ext uri="{FF2B5EF4-FFF2-40B4-BE49-F238E27FC236}">
                          <a16:creationId xmlns:a16="http://schemas.microsoft.com/office/drawing/2014/main" id="{B06651A3-5CE4-489A-A3DB-2DDB5031D8AA}"/>
                        </a:ext>
                      </a:extLst>
                    </p:cNvPr>
                    <p:cNvSpPr txBox="1"/>
                    <p:nvPr/>
                  </p:nvSpPr>
                  <p:spPr>
                    <a:xfrm>
                      <a:off x="2032472" y="2778995"/>
                      <a:ext cx="1310640" cy="426122"/>
                    </a:xfrm>
                    <a:prstGeom prst="rect">
                      <a:avLst/>
                    </a:prstGeom>
                    <a:noFill/>
                  </p:spPr>
                  <p:txBody>
                    <a:bodyPr wrap="square" rtlCol="0">
                      <a:spAutoFit/>
                    </a:bodyPr>
                    <a:lstStyle/>
                    <a:p>
                      <a:pPr algn="ctr"/>
                      <a:r>
                        <a:rPr lang="en-US" altLang="zh-CN" b="1"/>
                        <a:t>Model2</a:t>
                      </a:r>
                      <a:endParaRPr lang="zh-CN" altLang="en-US" b="1"/>
                    </a:p>
                  </p:txBody>
                </p:sp>
              </p:grpSp>
              <p:cxnSp>
                <p:nvCxnSpPr>
                  <p:cNvPr id="98" name="直接连接符 97">
                    <a:extLst>
                      <a:ext uri="{FF2B5EF4-FFF2-40B4-BE49-F238E27FC236}">
                        <a16:creationId xmlns:a16="http://schemas.microsoft.com/office/drawing/2014/main" id="{3F858B3D-92B1-4061-8DF5-32F69EB5C798}"/>
                      </a:ext>
                    </a:extLst>
                  </p:cNvPr>
                  <p:cNvCxnSpPr>
                    <a:cxnSpLocks/>
                    <a:endCxn id="106" idx="0"/>
                  </p:cNvCxnSpPr>
                  <p:nvPr/>
                </p:nvCxnSpPr>
                <p:spPr>
                  <a:xfrm flipH="1">
                    <a:off x="2290608" y="2245360"/>
                    <a:ext cx="472" cy="29088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椭圆 98">
                        <a:extLst>
                          <a:ext uri="{FF2B5EF4-FFF2-40B4-BE49-F238E27FC236}">
                            <a16:creationId xmlns:a16="http://schemas.microsoft.com/office/drawing/2014/main" id="{84B222D5-D7AC-4BC6-87FC-86ED78868D08}"/>
                          </a:ext>
                        </a:extLst>
                      </p:cNvPr>
                      <p:cNvSpPr/>
                      <p:nvPr/>
                    </p:nvSpPr>
                    <p:spPr>
                      <a:xfrm>
                        <a:off x="1858808" y="1582106"/>
                        <a:ext cx="863600" cy="30662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𝝈</m:t>
                              </m:r>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𝐘</m:t>
                                      </m:r>
                                    </m:e>
                                    <m:sub>
                                      <m:r>
                                        <a:rPr lang="en-US" altLang="zh-CN" b="1" i="0" smtClean="0">
                                          <a:latin typeface="Cambria Math" panose="02040503050406030204" pitchFamily="18" charset="0"/>
                                        </a:rPr>
                                        <m:t>𝟐</m:t>
                                      </m:r>
                                    </m:sub>
                                  </m:sSub>
                                </m:e>
                              </m:acc>
                              <m:r>
                                <a:rPr lang="en-US" altLang="zh-CN" b="1" i="1">
                                  <a:latin typeface="Cambria Math" panose="02040503050406030204" pitchFamily="18" charset="0"/>
                                </a:rPr>
                                <m:t>)</m:t>
                              </m:r>
                            </m:oMath>
                          </m:oMathPara>
                        </a14:m>
                        <a:endParaRPr lang="zh-CN" altLang="en-US" b="1"/>
                      </a:p>
                    </p:txBody>
                  </p:sp>
                </mc:Choice>
                <mc:Fallback xmlns="">
                  <p:sp>
                    <p:nvSpPr>
                      <p:cNvPr id="99" name="椭圆 98">
                        <a:extLst>
                          <a:ext uri="{FF2B5EF4-FFF2-40B4-BE49-F238E27FC236}">
                            <a16:creationId xmlns:a16="http://schemas.microsoft.com/office/drawing/2014/main" id="{84B222D5-D7AC-4BC6-87FC-86ED78868D08}"/>
                          </a:ext>
                        </a:extLst>
                      </p:cNvPr>
                      <p:cNvSpPr>
                        <a:spLocks noRot="1" noChangeAspect="1" noMove="1" noResize="1" noEditPoints="1" noAdjustHandles="1" noChangeArrowheads="1" noChangeShapeType="1" noTextEdit="1"/>
                      </p:cNvSpPr>
                      <p:nvPr/>
                    </p:nvSpPr>
                    <p:spPr>
                      <a:xfrm>
                        <a:off x="1858808" y="1582106"/>
                        <a:ext cx="863600" cy="306623"/>
                      </a:xfrm>
                      <a:prstGeom prst="ellipse">
                        <a:avLst/>
                      </a:prstGeom>
                      <a:blipFill>
                        <a:blip r:embed="rId4"/>
                        <a:stretch>
                          <a:fillRect b="-30769"/>
                        </a:stretch>
                      </a:blipFill>
                    </p:spPr>
                    <p:txBody>
                      <a:bodyPr/>
                      <a:lstStyle/>
                      <a:p>
                        <a:r>
                          <a:rPr lang="zh-CN" altLang="en-US">
                            <a:noFill/>
                          </a:rPr>
                          <a:t> </a:t>
                        </a:r>
                      </a:p>
                    </p:txBody>
                  </p:sp>
                </mc:Fallback>
              </mc:AlternateContent>
              <p:cxnSp>
                <p:nvCxnSpPr>
                  <p:cNvPr id="101" name="直接连接符 100">
                    <a:extLst>
                      <a:ext uri="{FF2B5EF4-FFF2-40B4-BE49-F238E27FC236}">
                        <a16:creationId xmlns:a16="http://schemas.microsoft.com/office/drawing/2014/main" id="{0865568E-2CEB-4649-82AB-77BF0D88970C}"/>
                      </a:ext>
                    </a:extLst>
                  </p:cNvPr>
                  <p:cNvCxnSpPr>
                    <a:cxnSpLocks/>
                    <a:stCxn id="99" idx="4"/>
                  </p:cNvCxnSpPr>
                  <p:nvPr/>
                </p:nvCxnSpPr>
                <p:spPr>
                  <a:xfrm>
                    <a:off x="2290608" y="1888729"/>
                    <a:ext cx="472" cy="13030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椭圆 101">
                        <a:extLst>
                          <a:ext uri="{FF2B5EF4-FFF2-40B4-BE49-F238E27FC236}">
                            <a16:creationId xmlns:a16="http://schemas.microsoft.com/office/drawing/2014/main" id="{F64BD045-7EAA-4692-9507-62A9258950CF}"/>
                          </a:ext>
                        </a:extLst>
                      </p:cNvPr>
                      <p:cNvSpPr/>
                      <p:nvPr/>
                    </p:nvSpPr>
                    <p:spPr>
                      <a:xfrm>
                        <a:off x="1859280" y="2019030"/>
                        <a:ext cx="863600" cy="30662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acc>
                                <m:accPr>
                                  <m:chr m:val="⃗"/>
                                  <m:ctrlPr>
                                    <a:rPr lang="en-US" altLang="zh-CN"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𝐘</m:t>
                                      </m:r>
                                    </m:e>
                                    <m:sub>
                                      <m:r>
                                        <a:rPr lang="en-US" altLang="zh-CN" b="1" i="0" smtClean="0">
                                          <a:latin typeface="Cambria Math" panose="02040503050406030204" pitchFamily="18" charset="0"/>
                                        </a:rPr>
                                        <m:t>𝟐</m:t>
                                      </m:r>
                                    </m:sub>
                                  </m:sSub>
                                </m:e>
                              </m:acc>
                            </m:oMath>
                          </m:oMathPara>
                        </a14:m>
                        <a:endParaRPr lang="zh-CN" altLang="en-US" b="1">
                          <a:latin typeface="Alibaba PuHuiTi"/>
                        </a:endParaRPr>
                      </a:p>
                    </p:txBody>
                  </p:sp>
                </mc:Choice>
                <mc:Fallback xmlns="">
                  <p:sp>
                    <p:nvSpPr>
                      <p:cNvPr id="102" name="椭圆 101">
                        <a:extLst>
                          <a:ext uri="{FF2B5EF4-FFF2-40B4-BE49-F238E27FC236}">
                            <a16:creationId xmlns:a16="http://schemas.microsoft.com/office/drawing/2014/main" id="{F64BD045-7EAA-4692-9507-62A9258950CF}"/>
                          </a:ext>
                        </a:extLst>
                      </p:cNvPr>
                      <p:cNvSpPr>
                        <a:spLocks noRot="1" noChangeAspect="1" noMove="1" noResize="1" noEditPoints="1" noAdjustHandles="1" noChangeArrowheads="1" noChangeShapeType="1" noTextEdit="1"/>
                      </p:cNvSpPr>
                      <p:nvPr/>
                    </p:nvSpPr>
                    <p:spPr>
                      <a:xfrm>
                        <a:off x="1859280" y="2019030"/>
                        <a:ext cx="863600" cy="306623"/>
                      </a:xfrm>
                      <a:prstGeom prst="ellipse">
                        <a:avLst/>
                      </a:prstGeom>
                      <a:blipFill>
                        <a:blip r:embed="rId5"/>
                        <a:stretch>
                          <a:fillRect b="-15094"/>
                        </a:stretch>
                      </a:blipFill>
                    </p:spPr>
                    <p:txBody>
                      <a:bodyPr/>
                      <a:lstStyle/>
                      <a:p>
                        <a:r>
                          <a:rPr lang="zh-CN" altLang="en-US">
                            <a:noFill/>
                          </a:rPr>
                          <a:t> </a:t>
                        </a:r>
                      </a:p>
                    </p:txBody>
                  </p:sp>
                </mc:Fallback>
              </mc:AlternateContent>
            </p:grpSp>
            <p:sp>
              <p:nvSpPr>
                <p:cNvPr id="55" name="流程图: 接点 54">
                  <a:extLst>
                    <a:ext uri="{FF2B5EF4-FFF2-40B4-BE49-F238E27FC236}">
                      <a16:creationId xmlns:a16="http://schemas.microsoft.com/office/drawing/2014/main" id="{E0A4583D-3514-43C7-8822-864D5122EE68}"/>
                    </a:ext>
                  </a:extLst>
                </p:cNvPr>
                <p:cNvSpPr/>
                <p:nvPr/>
              </p:nvSpPr>
              <p:spPr>
                <a:xfrm>
                  <a:off x="3674554" y="1150640"/>
                  <a:ext cx="264632" cy="27304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a:t>
                  </a:r>
                  <a:endParaRPr lang="zh-CN" altLang="en-US" b="1"/>
                </a:p>
              </p:txBody>
            </p:sp>
            <p:cxnSp>
              <p:nvCxnSpPr>
                <p:cNvPr id="75" name="连接符: 曲线 74">
                  <a:extLst>
                    <a:ext uri="{FF2B5EF4-FFF2-40B4-BE49-F238E27FC236}">
                      <a16:creationId xmlns:a16="http://schemas.microsoft.com/office/drawing/2014/main" id="{E6DDEE5B-340C-4433-B96A-B37F9D81F340}"/>
                    </a:ext>
                  </a:extLst>
                </p:cNvPr>
                <p:cNvCxnSpPr>
                  <a:cxnSpLocks/>
                  <a:stCxn id="82" idx="0"/>
                  <a:endCxn id="55" idx="2"/>
                </p:cNvCxnSpPr>
                <p:nvPr/>
              </p:nvCxnSpPr>
              <p:spPr>
                <a:xfrm rot="5400000" flipH="1" flipV="1">
                  <a:off x="2835108" y="742660"/>
                  <a:ext cx="294946" cy="1383946"/>
                </a:xfrm>
                <a:prstGeom prst="curvedConnector2">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连接符: 曲线 79">
                  <a:extLst>
                    <a:ext uri="{FF2B5EF4-FFF2-40B4-BE49-F238E27FC236}">
                      <a16:creationId xmlns:a16="http://schemas.microsoft.com/office/drawing/2014/main" id="{09B9FCB7-BF13-451C-97C4-C12004AC0216}"/>
                    </a:ext>
                  </a:extLst>
                </p:cNvPr>
                <p:cNvCxnSpPr>
                  <a:stCxn id="55" idx="6"/>
                  <a:endCxn id="99" idx="0"/>
                </p:cNvCxnSpPr>
                <p:nvPr/>
              </p:nvCxnSpPr>
              <p:spPr>
                <a:xfrm>
                  <a:off x="3939186" y="1287160"/>
                  <a:ext cx="1455302" cy="307436"/>
                </a:xfrm>
                <a:prstGeom prst="curvedConnector2">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连接符: 曲线 82">
                  <a:extLst>
                    <a:ext uri="{FF2B5EF4-FFF2-40B4-BE49-F238E27FC236}">
                      <a16:creationId xmlns:a16="http://schemas.microsoft.com/office/drawing/2014/main" id="{68908F3F-C2DC-4703-ABAA-7440F3CCDEFE}"/>
                    </a:ext>
                  </a:extLst>
                </p:cNvPr>
                <p:cNvCxnSpPr>
                  <a:stCxn id="55" idx="4"/>
                </p:cNvCxnSpPr>
                <p:nvPr/>
              </p:nvCxnSpPr>
              <p:spPr>
                <a:xfrm rot="5400000">
                  <a:off x="2921536" y="1242214"/>
                  <a:ext cx="703869" cy="106680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85" name="连接符: 曲线 84">
                  <a:extLst>
                    <a:ext uri="{FF2B5EF4-FFF2-40B4-BE49-F238E27FC236}">
                      <a16:creationId xmlns:a16="http://schemas.microsoft.com/office/drawing/2014/main" id="{DDAE35C0-1180-45E1-949A-547C191C4CF9}"/>
                    </a:ext>
                  </a:extLst>
                </p:cNvPr>
                <p:cNvCxnSpPr>
                  <a:stCxn id="102" idx="2"/>
                  <a:endCxn id="55" idx="4"/>
                </p:cNvCxnSpPr>
                <p:nvPr/>
              </p:nvCxnSpPr>
              <p:spPr>
                <a:xfrm rot="10800000">
                  <a:off x="3806870" y="1423680"/>
                  <a:ext cx="1156290" cy="761152"/>
                </a:xfrm>
                <a:prstGeom prst="curvedConnector2">
                  <a:avLst/>
                </a:prstGeom>
              </p:spPr>
              <p:style>
                <a:lnRef idx="1">
                  <a:schemeClr val="accent1"/>
                </a:lnRef>
                <a:fillRef idx="0">
                  <a:schemeClr val="accent1"/>
                </a:fillRef>
                <a:effectRef idx="0">
                  <a:schemeClr val="accent1"/>
                </a:effectRef>
                <a:fontRef idx="minor">
                  <a:schemeClr val="tx1"/>
                </a:fontRef>
              </p:style>
            </p:cxnSp>
          </p:grpSp>
          <p:cxnSp>
            <p:nvCxnSpPr>
              <p:cNvPr id="113" name="直接连接符 112">
                <a:extLst>
                  <a:ext uri="{FF2B5EF4-FFF2-40B4-BE49-F238E27FC236}">
                    <a16:creationId xmlns:a16="http://schemas.microsoft.com/office/drawing/2014/main" id="{4C5E5B94-F403-46AD-B943-56451BB56C7A}"/>
                  </a:ext>
                </a:extLst>
              </p:cNvPr>
              <p:cNvCxnSpPr>
                <a:cxnSpLocks/>
                <a:stCxn id="55" idx="0"/>
                <a:endCxn id="115" idx="4"/>
              </p:cNvCxnSpPr>
              <p:nvPr/>
            </p:nvCxnSpPr>
            <p:spPr>
              <a:xfrm flipV="1">
                <a:off x="4361299" y="1422401"/>
                <a:ext cx="0" cy="2863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椭圆 114">
                    <a:extLst>
                      <a:ext uri="{FF2B5EF4-FFF2-40B4-BE49-F238E27FC236}">
                        <a16:creationId xmlns:a16="http://schemas.microsoft.com/office/drawing/2014/main" id="{BCAF35C3-1F40-4E3D-930A-65EE0E3A88CF}"/>
                      </a:ext>
                    </a:extLst>
                  </p:cNvPr>
                  <p:cNvSpPr/>
                  <p:nvPr/>
                </p:nvSpPr>
                <p:spPr>
                  <a:xfrm>
                    <a:off x="3774570" y="1082919"/>
                    <a:ext cx="1173457" cy="33948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𝐑𝐞𝐬𝐮𝐥𝐭</m:t>
                          </m:r>
                        </m:oMath>
                      </m:oMathPara>
                    </a14:m>
                    <a:endParaRPr lang="zh-CN" altLang="en-US" b="1">
                      <a:latin typeface="+mn-ea"/>
                    </a:endParaRPr>
                  </a:p>
                </p:txBody>
              </p:sp>
            </mc:Choice>
            <mc:Fallback xmlns="">
              <p:sp>
                <p:nvSpPr>
                  <p:cNvPr id="115" name="椭圆 114">
                    <a:extLst>
                      <a:ext uri="{FF2B5EF4-FFF2-40B4-BE49-F238E27FC236}">
                        <a16:creationId xmlns:a16="http://schemas.microsoft.com/office/drawing/2014/main" id="{BCAF35C3-1F40-4E3D-930A-65EE0E3A88CF}"/>
                      </a:ext>
                    </a:extLst>
                  </p:cNvPr>
                  <p:cNvSpPr>
                    <a:spLocks noRot="1" noChangeAspect="1" noMove="1" noResize="1" noEditPoints="1" noAdjustHandles="1" noChangeArrowheads="1" noChangeShapeType="1" noTextEdit="1"/>
                  </p:cNvSpPr>
                  <p:nvPr/>
                </p:nvSpPr>
                <p:spPr>
                  <a:xfrm>
                    <a:off x="3774570" y="1082919"/>
                    <a:ext cx="1173457" cy="339482"/>
                  </a:xfrm>
                  <a:prstGeom prst="ellipse">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5" name="矩形 124">
                  <a:extLst>
                    <a:ext uri="{FF2B5EF4-FFF2-40B4-BE49-F238E27FC236}">
                      <a16:creationId xmlns:a16="http://schemas.microsoft.com/office/drawing/2014/main" id="{49F2FB75-33F1-4CF8-BB9E-640684212FC1}"/>
                    </a:ext>
                  </a:extLst>
                </p:cNvPr>
                <p:cNvSpPr/>
                <p:nvPr/>
              </p:nvSpPr>
              <p:spPr>
                <a:xfrm>
                  <a:off x="2938229" y="1483258"/>
                  <a:ext cx="394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𝝈</m:t>
                        </m:r>
                      </m:oMath>
                    </m:oMathPara>
                  </a14:m>
                  <a:endParaRPr lang="zh-CN" altLang="en-US" b="1"/>
                </a:p>
              </p:txBody>
            </p:sp>
          </mc:Choice>
          <mc:Fallback xmlns="">
            <p:sp>
              <p:nvSpPr>
                <p:cNvPr id="125" name="矩形 124">
                  <a:extLst>
                    <a:ext uri="{FF2B5EF4-FFF2-40B4-BE49-F238E27FC236}">
                      <a16:creationId xmlns:a16="http://schemas.microsoft.com/office/drawing/2014/main" id="{49F2FB75-33F1-4CF8-BB9E-640684212FC1}"/>
                    </a:ext>
                  </a:extLst>
                </p:cNvPr>
                <p:cNvSpPr>
                  <a:spLocks noRot="1" noChangeAspect="1" noMove="1" noResize="1" noEditPoints="1" noAdjustHandles="1" noChangeArrowheads="1" noChangeShapeType="1" noTextEdit="1"/>
                </p:cNvSpPr>
                <p:nvPr/>
              </p:nvSpPr>
              <p:spPr>
                <a:xfrm>
                  <a:off x="2938229" y="1483258"/>
                  <a:ext cx="394660" cy="369332"/>
                </a:xfrm>
                <a:prstGeom prst="rect">
                  <a:avLst/>
                </a:prstGeom>
                <a:blipFill>
                  <a:blip r:embed="rId7"/>
                  <a:stretch>
                    <a:fillRect/>
                  </a:stretch>
                </a:blipFill>
              </p:spPr>
              <p:txBody>
                <a:bodyPr/>
                <a:lstStyle/>
                <a:p>
                  <a:r>
                    <a:rPr lang="zh-CN" altLang="en-US">
                      <a:noFill/>
                    </a:rPr>
                    <a:t> </a:t>
                  </a:r>
                </a:p>
              </p:txBody>
            </p:sp>
          </mc:Fallback>
        </mc:AlternateContent>
      </p:grpSp>
      <p:sp>
        <p:nvSpPr>
          <p:cNvPr id="2" name="矩形 1">
            <a:extLst>
              <a:ext uri="{FF2B5EF4-FFF2-40B4-BE49-F238E27FC236}">
                <a16:creationId xmlns:a16="http://schemas.microsoft.com/office/drawing/2014/main" id="{B00059F3-D376-4300-954E-31CE85E8EF57}"/>
              </a:ext>
            </a:extLst>
          </p:cNvPr>
          <p:cNvSpPr/>
          <p:nvPr/>
        </p:nvSpPr>
        <p:spPr>
          <a:xfrm>
            <a:off x="9146992" y="603356"/>
            <a:ext cx="2659113" cy="923330"/>
          </a:xfrm>
          <a:prstGeom prst="rect">
            <a:avLst/>
          </a:prstGeom>
        </p:spPr>
        <p:txBody>
          <a:bodyPr wrap="square">
            <a:spAutoFit/>
          </a:bodyPr>
          <a:lstStyle/>
          <a:p>
            <a:r>
              <a:rPr lang="en-US" altLang="zh-CN">
                <a:ea typeface="Alibaba PuHuiTi"/>
              </a:rPr>
              <a:t>[0.3 0.7]</a:t>
            </a:r>
          </a:p>
          <a:p>
            <a:r>
              <a:rPr lang="en-US" altLang="zh-CN">
                <a:ea typeface="Alibaba PuHuiTi"/>
              </a:rPr>
              <a:t>[0.2828 0.6928]</a:t>
            </a:r>
          </a:p>
          <a:p>
            <a:r>
              <a:rPr lang="en-US" altLang="zh-CN">
                <a:ea typeface="Alibaba PuHuiTi"/>
              </a:rPr>
              <a:t>[0.2899 0.7101]</a:t>
            </a:r>
            <a:endParaRPr lang="zh-CN" altLang="en-US">
              <a:ea typeface="Alibaba PuHuiTi"/>
            </a:endParaRPr>
          </a:p>
        </p:txBody>
      </p:sp>
      <p:sp>
        <p:nvSpPr>
          <p:cNvPr id="4" name="矩形 3">
            <a:extLst>
              <a:ext uri="{FF2B5EF4-FFF2-40B4-BE49-F238E27FC236}">
                <a16:creationId xmlns:a16="http://schemas.microsoft.com/office/drawing/2014/main" id="{D3213B86-2C83-4190-8CBF-8DAFFAE97DE0}"/>
              </a:ext>
            </a:extLst>
          </p:cNvPr>
          <p:cNvSpPr/>
          <p:nvPr/>
        </p:nvSpPr>
        <p:spPr>
          <a:xfrm>
            <a:off x="6339840" y="880355"/>
            <a:ext cx="2133600" cy="369332"/>
          </a:xfrm>
          <a:prstGeom prst="rect">
            <a:avLst/>
          </a:prstGeom>
        </p:spPr>
        <p:txBody>
          <a:bodyPr wrap="square">
            <a:spAutoFit/>
          </a:bodyPr>
          <a:lstStyle/>
          <a:p>
            <a:r>
              <a:rPr lang="en-US" altLang="zh-CN">
                <a:ea typeface="Alibaba PuHuiTi"/>
              </a:rPr>
              <a:t>[0.4 0.6]      [0.2 0.8]</a:t>
            </a:r>
            <a:endParaRPr lang="zh-CN" altLang="en-US">
              <a:ea typeface="Alibaba PuHuiTi"/>
            </a:endParaRPr>
          </a:p>
        </p:txBody>
      </p:sp>
      <p:sp>
        <p:nvSpPr>
          <p:cNvPr id="37" name="流程图: 接点 36">
            <a:extLst>
              <a:ext uri="{FF2B5EF4-FFF2-40B4-BE49-F238E27FC236}">
                <a16:creationId xmlns:a16="http://schemas.microsoft.com/office/drawing/2014/main" id="{498CD724-EF1D-4A78-8FF9-9799E43AAB17}"/>
              </a:ext>
            </a:extLst>
          </p:cNvPr>
          <p:cNvSpPr/>
          <p:nvPr/>
        </p:nvSpPr>
        <p:spPr>
          <a:xfrm>
            <a:off x="7238528" y="928501"/>
            <a:ext cx="264632" cy="27304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t>+</a:t>
            </a:r>
            <a:endParaRPr lang="zh-CN" altLang="en-US" b="1"/>
          </a:p>
        </p:txBody>
      </p:sp>
      <p:cxnSp>
        <p:nvCxnSpPr>
          <p:cNvPr id="7" name="直接箭头连接符 6">
            <a:extLst>
              <a:ext uri="{FF2B5EF4-FFF2-40B4-BE49-F238E27FC236}">
                <a16:creationId xmlns:a16="http://schemas.microsoft.com/office/drawing/2014/main" id="{789C9CD1-1388-452C-9467-7F9756DECFCA}"/>
              </a:ext>
            </a:extLst>
          </p:cNvPr>
          <p:cNvCxnSpPr>
            <a:stCxn id="4" idx="3"/>
          </p:cNvCxnSpPr>
          <p:nvPr/>
        </p:nvCxnSpPr>
        <p:spPr>
          <a:xfrm flipV="1">
            <a:off x="8473440" y="849313"/>
            <a:ext cx="673552" cy="21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CEBF752-5801-4DB4-AAAC-5CD121962B74}"/>
              </a:ext>
            </a:extLst>
          </p:cNvPr>
          <p:cNvCxnSpPr>
            <a:stCxn id="4" idx="3"/>
          </p:cNvCxnSpPr>
          <p:nvPr/>
        </p:nvCxnSpPr>
        <p:spPr>
          <a:xfrm>
            <a:off x="8473440" y="1065021"/>
            <a:ext cx="673552" cy="29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02988FD-B1BB-4DE6-BA63-A34CC65BB2D8}"/>
              </a:ext>
            </a:extLst>
          </p:cNvPr>
          <p:cNvCxnSpPr>
            <a:stCxn id="4" idx="3"/>
            <a:endCxn id="2" idx="1"/>
          </p:cNvCxnSpPr>
          <p:nvPr/>
        </p:nvCxnSpPr>
        <p:spPr>
          <a:xfrm>
            <a:off x="8473440" y="1065021"/>
            <a:ext cx="67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24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探索创新</a:t>
            </a:r>
          </a:p>
        </p:txBody>
      </p:sp>
      <p:pic>
        <p:nvPicPr>
          <p:cNvPr id="2" name="图片 1">
            <a:extLst>
              <a:ext uri="{FF2B5EF4-FFF2-40B4-BE49-F238E27FC236}">
                <a16:creationId xmlns:a16="http://schemas.microsoft.com/office/drawing/2014/main" id="{B2D04C4A-EF86-46A2-AE3C-46A92BADEE12}"/>
              </a:ext>
            </a:extLst>
          </p:cNvPr>
          <p:cNvPicPr>
            <a:picLocks noChangeAspect="1"/>
          </p:cNvPicPr>
          <p:nvPr/>
        </p:nvPicPr>
        <p:blipFill>
          <a:blip r:embed="rId2"/>
          <a:stretch>
            <a:fillRect/>
          </a:stretch>
        </p:blipFill>
        <p:spPr>
          <a:xfrm>
            <a:off x="7984457" y="849313"/>
            <a:ext cx="3460195" cy="4862312"/>
          </a:xfrm>
          <a:prstGeom prst="rect">
            <a:avLst/>
          </a:prstGeom>
        </p:spPr>
      </p:pic>
      <p:sp>
        <p:nvSpPr>
          <p:cNvPr id="3" name="文本框 2">
            <a:extLst>
              <a:ext uri="{FF2B5EF4-FFF2-40B4-BE49-F238E27FC236}">
                <a16:creationId xmlns:a16="http://schemas.microsoft.com/office/drawing/2014/main" id="{2D74D288-0D11-4D60-AB85-443926186F6F}"/>
              </a:ext>
            </a:extLst>
          </p:cNvPr>
          <p:cNvSpPr txBox="1"/>
          <p:nvPr/>
        </p:nvSpPr>
        <p:spPr>
          <a:xfrm>
            <a:off x="1443789" y="1260909"/>
            <a:ext cx="5274645" cy="3816429"/>
          </a:xfrm>
          <a:prstGeom prst="rect">
            <a:avLst/>
          </a:prstGeom>
          <a:noFill/>
        </p:spPr>
        <p:txBody>
          <a:bodyPr wrap="square" rtlCol="0">
            <a:spAutoFit/>
          </a:bodyPr>
          <a:lstStyle/>
          <a:p>
            <a:pPr algn="ctr"/>
            <a:r>
              <a:rPr lang="zh-CN" altLang="en-US" sz="2400">
                <a:latin typeface="Alibaba PuHuiTi"/>
                <a:ea typeface="阿里巴巴普惠体 R" panose="00020600040101010101" pitchFamily="18" charset="-122"/>
              </a:rPr>
              <a:t>伪标签（半监督学习）</a:t>
            </a:r>
            <a:endParaRPr lang="en-US" altLang="zh-CN" sz="2400">
              <a:latin typeface="Alibaba PuHuiTi"/>
              <a:ea typeface="阿里巴巴普惠体 R" panose="00020600040101010101" pitchFamily="18" charset="-122"/>
            </a:endParaRPr>
          </a:p>
          <a:p>
            <a:pPr algn="ctr"/>
            <a:endParaRPr lang="en-US" altLang="zh-CN" sz="2000">
              <a:latin typeface="Alibaba PuHuiTi"/>
              <a:ea typeface="阿里巴巴普惠体 R" panose="00020600040101010101" pitchFamily="18" charset="-122"/>
            </a:endParaRPr>
          </a:p>
          <a:p>
            <a:pPr marL="285750" indent="-285750">
              <a:buFont typeface="Arial" panose="020B0604020202020204" pitchFamily="34" charset="0"/>
              <a:buChar char="•"/>
            </a:pPr>
            <a:r>
              <a:rPr lang="zh-CN" altLang="en-US">
                <a:latin typeface="Alibaba PuHuiTi"/>
                <a:ea typeface="阿里巴巴普惠体 R" panose="00020600040101010101" pitchFamily="18" charset="-122"/>
              </a:rPr>
              <a:t>动机：测试集数目为</a:t>
            </a:r>
            <a:r>
              <a:rPr lang="en-US" altLang="zh-CN">
                <a:latin typeface="Alibaba PuHuiTi"/>
                <a:ea typeface="阿里巴巴普惠体 R" panose="00020600040101010101" pitchFamily="18" charset="-122"/>
              </a:rPr>
              <a:t>7000+</a:t>
            </a:r>
            <a:r>
              <a:rPr lang="zh-CN" altLang="en-US">
                <a:latin typeface="Alibaba PuHuiTi"/>
                <a:ea typeface="阿里巴巴普惠体 R" panose="00020600040101010101" pitchFamily="18" charset="-122"/>
              </a:rPr>
              <a:t>，接近训练集，希望能利用到这么多的无标签数据</a:t>
            </a:r>
            <a:endParaRPr lang="en-US" altLang="zh-CN">
              <a:latin typeface="Alibaba PuHuiTi"/>
              <a:ea typeface="阿里巴巴普惠体 R" panose="00020600040101010101" pitchFamily="18" charset="-122"/>
            </a:endParaRPr>
          </a:p>
          <a:p>
            <a:pPr marL="285750" indent="-285750">
              <a:buFont typeface="Arial" panose="020B0604020202020204" pitchFamily="34" charset="0"/>
              <a:buChar char="•"/>
            </a:pPr>
            <a:endParaRPr lang="en-US" altLang="zh-CN">
              <a:latin typeface="Alibaba PuHuiTi"/>
              <a:ea typeface="阿里巴巴普惠体 R" panose="00020600040101010101" pitchFamily="18" charset="-122"/>
            </a:endParaRPr>
          </a:p>
          <a:p>
            <a:pPr marL="285750" indent="-285750">
              <a:buFont typeface="Arial" panose="020B0604020202020204" pitchFamily="34" charset="0"/>
              <a:buChar char="•"/>
            </a:pPr>
            <a:r>
              <a:rPr lang="zh-CN" altLang="en-US">
                <a:latin typeface="Alibaba PuHuiTi"/>
                <a:ea typeface="阿里巴巴普惠体 R" panose="00020600040101010101" pitchFamily="18" charset="-122"/>
              </a:rPr>
              <a:t>方法：如右图</a:t>
            </a:r>
            <a:endParaRPr lang="en-US" altLang="zh-CN">
              <a:latin typeface="Alibaba PuHuiTi"/>
              <a:ea typeface="阿里巴巴普惠体 R" panose="00020600040101010101" pitchFamily="18" charset="-122"/>
            </a:endParaRPr>
          </a:p>
          <a:p>
            <a:pPr marL="285750" indent="-285750">
              <a:buFont typeface="Arial" panose="020B0604020202020204" pitchFamily="34" charset="0"/>
              <a:buChar char="•"/>
            </a:pPr>
            <a:endParaRPr lang="en-US" altLang="zh-CN">
              <a:latin typeface="Alibaba PuHuiTi"/>
              <a:ea typeface="阿里巴巴普惠体 R" panose="00020600040101010101" pitchFamily="18" charset="-122"/>
            </a:endParaRPr>
          </a:p>
          <a:p>
            <a:pPr marL="285750" indent="-285750">
              <a:buFont typeface="Arial" panose="020B0604020202020204" pitchFamily="34" charset="0"/>
              <a:buChar char="•"/>
            </a:pPr>
            <a:r>
              <a:rPr lang="zh-CN" altLang="en-US">
                <a:latin typeface="Alibaba PuHuiTi"/>
                <a:ea typeface="阿里巴巴普惠体 R" panose="00020600040101010101" pitchFamily="18" charset="-122"/>
              </a:rPr>
              <a:t>表现：线上提升较小（受限于</a:t>
            </a:r>
            <a:r>
              <a:rPr lang="en-US" altLang="zh-CN">
                <a:latin typeface="Alibaba PuHuiTi"/>
                <a:ea typeface="阿里巴巴普惠体 R" panose="00020600040101010101" pitchFamily="18" charset="-122"/>
              </a:rPr>
              <a:t>1h</a:t>
            </a:r>
            <a:r>
              <a:rPr lang="zh-CN" altLang="en-US">
                <a:latin typeface="Alibaba PuHuiTi"/>
                <a:ea typeface="阿里巴巴普惠体 R" panose="00020600040101010101" pitchFamily="18" charset="-122"/>
              </a:rPr>
              <a:t>的运行时间）</a:t>
            </a:r>
            <a:endParaRPr lang="en-US" altLang="zh-CN">
              <a:latin typeface="Alibaba PuHuiTi"/>
              <a:ea typeface="阿里巴巴普惠体 R" panose="00020600040101010101" pitchFamily="18" charset="-122"/>
            </a:endParaRPr>
          </a:p>
          <a:p>
            <a:pPr marL="285750" indent="-285750">
              <a:buFont typeface="Arial" panose="020B0604020202020204" pitchFamily="34" charset="0"/>
              <a:buChar char="•"/>
            </a:pPr>
            <a:endParaRPr lang="en-US" altLang="zh-CN">
              <a:latin typeface="Alibaba PuHuiTi"/>
              <a:ea typeface="阿里巴巴普惠体 R" panose="00020600040101010101" pitchFamily="18" charset="-122"/>
            </a:endParaRPr>
          </a:p>
          <a:p>
            <a:pPr marL="285750" indent="-285750">
              <a:buFont typeface="Arial" panose="020B0604020202020204" pitchFamily="34" charset="0"/>
              <a:buChar char="•"/>
            </a:pPr>
            <a:r>
              <a:rPr lang="zh-CN" altLang="en-US">
                <a:latin typeface="Alibaba PuHuiTi"/>
                <a:ea typeface="阿里巴巴普惠体 R" panose="00020600040101010101" pitchFamily="18" charset="-122"/>
              </a:rPr>
              <a:t>尚可提升之处：</a:t>
            </a:r>
            <a:endParaRPr lang="en-US" altLang="zh-CN">
              <a:latin typeface="Alibaba PuHuiTi"/>
              <a:ea typeface="阿里巴巴普惠体 R" panose="00020600040101010101" pitchFamily="18" charset="-122"/>
            </a:endParaRPr>
          </a:p>
          <a:p>
            <a:r>
              <a:rPr lang="en-US" altLang="zh-CN">
                <a:latin typeface="Alibaba PuHuiTi"/>
                <a:ea typeface="阿里巴巴普惠体 R" panose="00020600040101010101" pitchFamily="18" charset="-122"/>
              </a:rPr>
              <a:t>     </a:t>
            </a:r>
            <a:r>
              <a:rPr lang="zh-CN" altLang="en-US">
                <a:latin typeface="Alibaba PuHuiTi"/>
                <a:ea typeface="阿里巴巴普惠体 R" panose="00020600040101010101" pitchFamily="18" charset="-122"/>
              </a:rPr>
              <a:t>用伪标签训练后的结果与之前结果的融合比重；</a:t>
            </a:r>
            <a:endParaRPr lang="en-US" altLang="zh-CN">
              <a:latin typeface="Alibaba PuHuiTi"/>
              <a:ea typeface="阿里巴巴普惠体 R" panose="00020600040101010101" pitchFamily="18" charset="-122"/>
            </a:endParaRPr>
          </a:p>
          <a:p>
            <a:r>
              <a:rPr lang="en-US" altLang="zh-CN">
                <a:latin typeface="Alibaba PuHuiTi"/>
                <a:ea typeface="阿里巴巴普惠体 R" panose="00020600040101010101" pitchFamily="18" charset="-122"/>
              </a:rPr>
              <a:t>     </a:t>
            </a:r>
            <a:r>
              <a:rPr lang="zh-CN" altLang="en-US">
                <a:latin typeface="Alibaba PuHuiTi"/>
                <a:ea typeface="阿里巴巴普惠体 R" panose="00020600040101010101" pitchFamily="18" charset="-122"/>
              </a:rPr>
              <a:t>用多模训练伪标签数据；</a:t>
            </a:r>
            <a:endParaRPr lang="en-US" altLang="zh-CN">
              <a:latin typeface="Alibaba PuHuiTi"/>
              <a:ea typeface="阿里巴巴普惠体 R" panose="00020600040101010101" pitchFamily="18" charset="-122"/>
            </a:endParaRPr>
          </a:p>
          <a:p>
            <a:r>
              <a:rPr lang="en-US" altLang="zh-CN">
                <a:latin typeface="Alibaba PuHuiTi"/>
                <a:ea typeface="阿里巴巴普惠体 R" panose="00020600040101010101" pitchFamily="18" charset="-122"/>
              </a:rPr>
              <a:t>     </a:t>
            </a:r>
            <a:r>
              <a:rPr lang="zh-CN" altLang="en-US">
                <a:latin typeface="Alibaba PuHuiTi"/>
                <a:ea typeface="阿里巴巴普惠体 R" panose="00020600040101010101" pitchFamily="18" charset="-122"/>
              </a:rPr>
              <a:t>只采样分类置信度不大的难样本，防止过拟合</a:t>
            </a:r>
            <a:endParaRPr lang="en-US" altLang="zh-CN">
              <a:latin typeface="Alibaba PuHuiTi"/>
              <a:ea typeface="阿里巴巴普惠体 R" panose="00020600040101010101" pitchFamily="18" charset="-122"/>
            </a:endParaRPr>
          </a:p>
        </p:txBody>
      </p:sp>
    </p:spTree>
    <p:extLst>
      <p:ext uri="{BB962C8B-B14F-4D97-AF65-F5344CB8AC3E}">
        <p14:creationId xmlns:p14="http://schemas.microsoft.com/office/powerpoint/2010/main" val="6029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现实应用</a:t>
            </a:r>
          </a:p>
        </p:txBody>
      </p:sp>
      <p:grpSp>
        <p:nvGrpSpPr>
          <p:cNvPr id="21" name="组合 20">
            <a:extLst>
              <a:ext uri="{FF2B5EF4-FFF2-40B4-BE49-F238E27FC236}">
                <a16:creationId xmlns:a16="http://schemas.microsoft.com/office/drawing/2014/main" id="{FA363C67-1719-45F2-8619-FE1E29A1A009}"/>
              </a:ext>
            </a:extLst>
          </p:cNvPr>
          <p:cNvGrpSpPr/>
          <p:nvPr/>
        </p:nvGrpSpPr>
        <p:grpSpPr>
          <a:xfrm>
            <a:off x="1988795" y="1318437"/>
            <a:ext cx="8028965" cy="4381323"/>
            <a:chOff x="1334278" y="1549122"/>
            <a:chExt cx="7232206" cy="3865939"/>
          </a:xfrm>
        </p:grpSpPr>
        <p:grpSp>
          <p:nvGrpSpPr>
            <p:cNvPr id="12" name="组合 11">
              <a:extLst>
                <a:ext uri="{FF2B5EF4-FFF2-40B4-BE49-F238E27FC236}">
                  <a16:creationId xmlns:a16="http://schemas.microsoft.com/office/drawing/2014/main" id="{5A136F21-CFD4-42B0-865F-E7B9BF3FCD77}"/>
                </a:ext>
              </a:extLst>
            </p:cNvPr>
            <p:cNvGrpSpPr/>
            <p:nvPr/>
          </p:nvGrpSpPr>
          <p:grpSpPr>
            <a:xfrm>
              <a:off x="1524535" y="1549122"/>
              <a:ext cx="6964947" cy="3843431"/>
              <a:chOff x="1807886" y="1793111"/>
              <a:chExt cx="7371882" cy="3666052"/>
            </a:xfrm>
          </p:grpSpPr>
          <p:grpSp>
            <p:nvGrpSpPr>
              <p:cNvPr id="13" name="组合 12">
                <a:extLst>
                  <a:ext uri="{FF2B5EF4-FFF2-40B4-BE49-F238E27FC236}">
                    <a16:creationId xmlns:a16="http://schemas.microsoft.com/office/drawing/2014/main" id="{EEA6409E-5408-4EAF-A5E9-FC012BA26CA4}"/>
                  </a:ext>
                </a:extLst>
              </p:cNvPr>
              <p:cNvGrpSpPr/>
              <p:nvPr/>
            </p:nvGrpSpPr>
            <p:grpSpPr>
              <a:xfrm>
                <a:off x="1807886" y="1793111"/>
                <a:ext cx="7371882" cy="3666052"/>
                <a:chOff x="1807886" y="1793111"/>
                <a:chExt cx="7371882" cy="3666052"/>
              </a:xfrm>
            </p:grpSpPr>
            <p:grpSp>
              <p:nvGrpSpPr>
                <p:cNvPr id="15" name="组合 14">
                  <a:extLst>
                    <a:ext uri="{FF2B5EF4-FFF2-40B4-BE49-F238E27FC236}">
                      <a16:creationId xmlns:a16="http://schemas.microsoft.com/office/drawing/2014/main" id="{4B3215A7-CB1A-49B5-B7D8-5B2CB100E268}"/>
                    </a:ext>
                  </a:extLst>
                </p:cNvPr>
                <p:cNvGrpSpPr/>
                <p:nvPr/>
              </p:nvGrpSpPr>
              <p:grpSpPr>
                <a:xfrm>
                  <a:off x="1807886" y="1923546"/>
                  <a:ext cx="7371882" cy="3535617"/>
                  <a:chOff x="2058143" y="2009275"/>
                  <a:chExt cx="7371882" cy="3535617"/>
                </a:xfrm>
              </p:grpSpPr>
              <p:graphicFrame>
                <p:nvGraphicFramePr>
                  <p:cNvPr id="17" name="图示 16">
                    <a:extLst>
                      <a:ext uri="{FF2B5EF4-FFF2-40B4-BE49-F238E27FC236}">
                        <a16:creationId xmlns:a16="http://schemas.microsoft.com/office/drawing/2014/main" id="{B3218017-4310-478D-957A-EDE80F589196}"/>
                      </a:ext>
                    </a:extLst>
                  </p:cNvPr>
                  <p:cNvGraphicFramePr/>
                  <p:nvPr>
                    <p:extLst>
                      <p:ext uri="{D42A27DB-BD31-4B8C-83A1-F6EECF244321}">
                        <p14:modId xmlns:p14="http://schemas.microsoft.com/office/powerpoint/2010/main" val="1481633521"/>
                      </p:ext>
                    </p:extLst>
                  </p:nvPr>
                </p:nvGraphicFramePr>
                <p:xfrm>
                  <a:off x="2058143" y="2009275"/>
                  <a:ext cx="7371882" cy="3535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箭头: 右 17">
                    <a:extLst>
                      <a:ext uri="{FF2B5EF4-FFF2-40B4-BE49-F238E27FC236}">
                        <a16:creationId xmlns:a16="http://schemas.microsoft.com/office/drawing/2014/main" id="{FABD3B1B-5DCC-462F-9A7A-D6BD994A62D7}"/>
                      </a:ext>
                    </a:extLst>
                  </p:cNvPr>
                  <p:cNvSpPr/>
                  <p:nvPr/>
                </p:nvSpPr>
                <p:spPr>
                  <a:xfrm rot="18391975">
                    <a:off x="3912611" y="4081930"/>
                    <a:ext cx="1146796" cy="346710"/>
                  </a:xfrm>
                  <a:prstGeom prst="rightArrow">
                    <a:avLst/>
                  </a:prstGeom>
                  <a:solidFill>
                    <a:srgbClr val="D7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a typeface="Alibaba PuHuiTi"/>
                    </a:endParaRPr>
                  </a:p>
                </p:txBody>
              </p:sp>
            </p:grpSp>
            <p:sp>
              <p:nvSpPr>
                <p:cNvPr id="16" name="矩形: 圆角 15">
                  <a:extLst>
                    <a:ext uri="{FF2B5EF4-FFF2-40B4-BE49-F238E27FC236}">
                      <a16:creationId xmlns:a16="http://schemas.microsoft.com/office/drawing/2014/main" id="{7BE0C77F-49C9-4E75-B16C-6808AC58DFE0}"/>
                    </a:ext>
                  </a:extLst>
                </p:cNvPr>
                <p:cNvSpPr/>
                <p:nvPr/>
              </p:nvSpPr>
              <p:spPr>
                <a:xfrm>
                  <a:off x="2839140" y="1793111"/>
                  <a:ext cx="4394790" cy="2692263"/>
                </a:xfrm>
                <a:prstGeom prst="roundRect">
                  <a:avLst/>
                </a:prstGeom>
                <a:noFill/>
                <a:ln w="63500">
                  <a:solidFill>
                    <a:srgbClr val="D7DD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
            <p:nvSpPr>
              <p:cNvPr id="14" name="文本框 13">
                <a:extLst>
                  <a:ext uri="{FF2B5EF4-FFF2-40B4-BE49-F238E27FC236}">
                    <a16:creationId xmlns:a16="http://schemas.microsoft.com/office/drawing/2014/main" id="{FC4FC89C-2440-4BF0-9616-1EC12CD41560}"/>
                  </a:ext>
                </a:extLst>
              </p:cNvPr>
              <p:cNvSpPr txBox="1"/>
              <p:nvPr/>
            </p:nvSpPr>
            <p:spPr>
              <a:xfrm>
                <a:off x="5493826" y="1931773"/>
                <a:ext cx="1300835" cy="352287"/>
              </a:xfrm>
              <a:prstGeom prst="rect">
                <a:avLst/>
              </a:prstGeom>
              <a:noFill/>
            </p:spPr>
            <p:txBody>
              <a:bodyPr wrap="square" rtlCol="0">
                <a:spAutoFit/>
              </a:bodyPr>
              <a:lstStyle/>
              <a:p>
                <a:r>
                  <a:rPr lang="zh-CN" altLang="en-US" b="1">
                    <a:ea typeface="Alibaba PuHuiTi"/>
                  </a:rPr>
                  <a:t>线上部署</a:t>
                </a:r>
              </a:p>
            </p:txBody>
          </p:sp>
        </p:grpSp>
        <p:sp>
          <p:nvSpPr>
            <p:cNvPr id="11" name="文本框 10">
              <a:extLst>
                <a:ext uri="{FF2B5EF4-FFF2-40B4-BE49-F238E27FC236}">
                  <a16:creationId xmlns:a16="http://schemas.microsoft.com/office/drawing/2014/main" id="{6C1D8F09-1356-4FB8-AA37-8B61BAAD695C}"/>
                </a:ext>
              </a:extLst>
            </p:cNvPr>
            <p:cNvSpPr txBox="1"/>
            <p:nvPr/>
          </p:nvSpPr>
          <p:spPr>
            <a:xfrm>
              <a:off x="1334278" y="5153451"/>
              <a:ext cx="2839020" cy="261610"/>
            </a:xfrm>
            <a:prstGeom prst="rect">
              <a:avLst/>
            </a:prstGeom>
            <a:noFill/>
          </p:spPr>
          <p:txBody>
            <a:bodyPr wrap="square" rtlCol="0">
              <a:spAutoFit/>
            </a:bodyPr>
            <a:lstStyle/>
            <a:p>
              <a:r>
                <a:rPr lang="zh-CN" altLang="en-US" sz="1100">
                  <a:latin typeface="阿里巴巴普惠体 R" panose="00020600040101010101" pitchFamily="18" charset="-122"/>
                  <a:ea typeface="阿里巴巴普惠体 R" panose="00020600040101010101" pitchFamily="18" charset="-122"/>
                  <a:cs typeface="阿里巴巴普惠体 R" panose="00020600040101010101" pitchFamily="18" charset="-122"/>
                </a:rPr>
                <a:t>我昨天中午吃的阿莫西林胶囊今天能喝酒吗</a:t>
              </a:r>
            </a:p>
          </p:txBody>
        </p:sp>
        <p:sp>
          <p:nvSpPr>
            <p:cNvPr id="19" name="文本框 18">
              <a:extLst>
                <a:ext uri="{FF2B5EF4-FFF2-40B4-BE49-F238E27FC236}">
                  <a16:creationId xmlns:a16="http://schemas.microsoft.com/office/drawing/2014/main" id="{156DCB43-648C-4C97-98B6-07D1705FC990}"/>
                </a:ext>
              </a:extLst>
            </p:cNvPr>
            <p:cNvSpPr txBox="1"/>
            <p:nvPr/>
          </p:nvSpPr>
          <p:spPr>
            <a:xfrm>
              <a:off x="6651056" y="3894974"/>
              <a:ext cx="1915428" cy="261610"/>
            </a:xfrm>
            <a:prstGeom prst="rect">
              <a:avLst/>
            </a:prstGeom>
            <a:noFill/>
          </p:spPr>
          <p:txBody>
            <a:bodyPr wrap="square" rtlCol="0">
              <a:spAutoFit/>
            </a:bodyPr>
            <a:lstStyle/>
            <a:p>
              <a:r>
                <a:rPr lang="zh-CN" altLang="en-US" sz="1100">
                  <a:latin typeface="阿里巴巴普惠体 R" panose="00020600040101010101" pitchFamily="18" charset="-122"/>
                  <a:ea typeface="阿里巴巴普惠体 R" panose="00020600040101010101" pitchFamily="18" charset="-122"/>
                  <a:cs typeface="阿里巴巴普惠体 R" panose="00020600040101010101" pitchFamily="18" charset="-122"/>
                </a:rPr>
                <a:t>阿莫西林和喝酒要间隔多久</a:t>
              </a:r>
            </a:p>
          </p:txBody>
        </p:sp>
        <p:sp>
          <p:nvSpPr>
            <p:cNvPr id="20" name="文本框 19">
              <a:extLst>
                <a:ext uri="{FF2B5EF4-FFF2-40B4-BE49-F238E27FC236}">
                  <a16:creationId xmlns:a16="http://schemas.microsoft.com/office/drawing/2014/main" id="{A99791BF-7BA9-48FB-A827-7F05F4E5A5D8}"/>
                </a:ext>
              </a:extLst>
            </p:cNvPr>
            <p:cNvSpPr txBox="1"/>
            <p:nvPr/>
          </p:nvSpPr>
          <p:spPr>
            <a:xfrm>
              <a:off x="5743076" y="5152288"/>
              <a:ext cx="2188141" cy="261610"/>
            </a:xfrm>
            <a:prstGeom prst="rect">
              <a:avLst/>
            </a:prstGeom>
            <a:noFill/>
          </p:spPr>
          <p:txBody>
            <a:bodyPr wrap="square" rtlCol="0">
              <a:spAutoFit/>
            </a:bodyPr>
            <a:lstStyle/>
            <a:p>
              <a:r>
                <a:rPr lang="zh-CN" altLang="en-US" sz="1100">
                  <a:latin typeface="阿里巴巴普惠体 R" panose="00020600040101010101" pitchFamily="18" charset="-122"/>
                  <a:ea typeface="阿里巴巴普惠体 R" panose="00020600040101010101" pitchFamily="18" charset="-122"/>
                  <a:cs typeface="阿里巴巴普惠体 R" panose="00020600040101010101" pitchFamily="18" charset="-122"/>
                </a:rPr>
                <a:t>吃完阿莫西林后</a:t>
              </a:r>
              <a:r>
                <a:rPr lang="en-US" altLang="zh-CN" sz="1100">
                  <a:latin typeface="阿里巴巴普惠体 R" panose="00020600040101010101" pitchFamily="18" charset="-122"/>
                  <a:ea typeface="阿里巴巴普惠体 R" panose="00020600040101010101" pitchFamily="18" charset="-122"/>
                  <a:cs typeface="阿里巴巴普惠体 R" panose="00020600040101010101" pitchFamily="18" charset="-122"/>
                </a:rPr>
                <a:t>24</a:t>
              </a:r>
              <a:r>
                <a:rPr lang="zh-CN" altLang="en-US" sz="1100">
                  <a:latin typeface="阿里巴巴普惠体 R" panose="00020600040101010101" pitchFamily="18" charset="-122"/>
                  <a:ea typeface="阿里巴巴普惠体 R" panose="00020600040101010101" pitchFamily="18" charset="-122"/>
                  <a:cs typeface="阿里巴巴普惠体 R" panose="00020600040101010101" pitchFamily="18" charset="-122"/>
                </a:rPr>
                <a:t>小时才能喝酒</a:t>
              </a:r>
            </a:p>
          </p:txBody>
        </p:sp>
      </p:grpSp>
    </p:spTree>
    <p:extLst>
      <p:ext uri="{BB962C8B-B14F-4D97-AF65-F5344CB8AC3E}">
        <p14:creationId xmlns:p14="http://schemas.microsoft.com/office/powerpoint/2010/main" val="364481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总结</a:t>
            </a:r>
          </a:p>
        </p:txBody>
      </p:sp>
      <p:sp>
        <p:nvSpPr>
          <p:cNvPr id="6" name="文本框 5">
            <a:extLst>
              <a:ext uri="{FF2B5EF4-FFF2-40B4-BE49-F238E27FC236}">
                <a16:creationId xmlns:a16="http://schemas.microsoft.com/office/drawing/2014/main" id="{38FBD1E7-66AB-4F4C-90BC-11A5544BD660}"/>
              </a:ext>
            </a:extLst>
          </p:cNvPr>
          <p:cNvSpPr txBox="1"/>
          <p:nvPr/>
        </p:nvSpPr>
        <p:spPr>
          <a:xfrm>
            <a:off x="623979" y="1470606"/>
            <a:ext cx="10274393" cy="4296625"/>
          </a:xfrm>
          <a:prstGeom prst="rect">
            <a:avLst/>
          </a:prstGeom>
          <a:noFill/>
        </p:spPr>
        <p:txBody>
          <a:bodyPr wrap="square" rtlCol="0">
            <a:spAutoFit/>
          </a:bodyPr>
          <a:lstStyle/>
          <a:p>
            <a:pPr marL="285750" indent="-285750">
              <a:lnSpc>
                <a:spcPts val="3000"/>
              </a:lnSpc>
              <a:buFont typeface="Arial" panose="020B0604020202020204" pitchFamily="34" charset="0"/>
              <a:buChar char="•"/>
            </a:pPr>
            <a:r>
              <a:rPr lang="zh-CN" altLang="en-US" sz="2000">
                <a:ea typeface="Alibaba PuHuiTi"/>
              </a:rPr>
              <a:t>此次比赛任务较为简单，数据干净，使用普通的</a:t>
            </a:r>
            <a:r>
              <a:rPr lang="en-US" altLang="zh-CN" sz="2000">
                <a:ea typeface="Alibaba PuHuiTi"/>
              </a:rPr>
              <a:t>BERT</a:t>
            </a:r>
            <a:r>
              <a:rPr lang="zh-CN" altLang="en-US" sz="2000">
                <a:ea typeface="Alibaba PuHuiTi"/>
              </a:rPr>
              <a:t>预训练模型便可达到</a:t>
            </a:r>
            <a:r>
              <a:rPr lang="en-US" altLang="zh-CN" sz="2000">
                <a:ea typeface="Alibaba PuHuiTi"/>
              </a:rPr>
              <a:t>95+</a:t>
            </a:r>
            <a:r>
              <a:rPr lang="zh-CN" altLang="en-US" sz="2000">
                <a:ea typeface="Alibaba PuHuiTi"/>
              </a:rPr>
              <a:t>的准确度量级，完全足以能够投入日常应用</a:t>
            </a:r>
            <a:endParaRPr lang="en-US" altLang="zh-CN" sz="2000">
              <a:ea typeface="Alibaba PuHuiTi"/>
            </a:endParaRPr>
          </a:p>
          <a:p>
            <a:pPr marL="285750" indent="-285750">
              <a:lnSpc>
                <a:spcPts val="3000"/>
              </a:lnSpc>
              <a:buFont typeface="Arial" panose="020B0604020202020204" pitchFamily="34" charset="0"/>
              <a:buChar char="•"/>
            </a:pPr>
            <a:endParaRPr lang="en-US" altLang="zh-CN" sz="2000">
              <a:ea typeface="Alibaba PuHuiTi"/>
            </a:endParaRPr>
          </a:p>
          <a:p>
            <a:pPr marL="285750" indent="-285750">
              <a:lnSpc>
                <a:spcPts val="3000"/>
              </a:lnSpc>
              <a:buFont typeface="Arial" panose="020B0604020202020204" pitchFamily="34" charset="0"/>
              <a:buChar char="•"/>
            </a:pPr>
            <a:r>
              <a:rPr lang="zh-CN" altLang="en-US" sz="2000">
                <a:ea typeface="Alibaba PuHuiTi"/>
              </a:rPr>
              <a:t>调参和模型融合是最有效的提升手段，很多复杂的技巧反而没有效果</a:t>
            </a:r>
            <a:endParaRPr lang="en-US" altLang="zh-CN" sz="2000">
              <a:ea typeface="Alibaba PuHuiTi"/>
            </a:endParaRPr>
          </a:p>
          <a:p>
            <a:pPr marL="285750" indent="-285750">
              <a:lnSpc>
                <a:spcPts val="3000"/>
              </a:lnSpc>
              <a:buFont typeface="Arial" panose="020B0604020202020204" pitchFamily="34" charset="0"/>
              <a:buChar char="•"/>
            </a:pPr>
            <a:endParaRPr lang="en-US" altLang="zh-CN" sz="2000">
              <a:ea typeface="Alibaba PuHuiTi"/>
            </a:endParaRPr>
          </a:p>
          <a:p>
            <a:pPr marL="285750" indent="-285750">
              <a:lnSpc>
                <a:spcPts val="3000"/>
              </a:lnSpc>
              <a:buFont typeface="Arial" panose="020B0604020202020204" pitchFamily="34" charset="0"/>
              <a:buChar char="•"/>
            </a:pPr>
            <a:r>
              <a:rPr lang="zh-CN" altLang="en-US" sz="2000">
                <a:ea typeface="Alibaba PuHuiTi"/>
              </a:rPr>
              <a:t>准确度和时间复杂度不可兼得，如何满足现实中毫秒级的查询需求，还需进一步探究</a:t>
            </a:r>
            <a:endParaRPr lang="en-US" altLang="zh-CN" sz="2000">
              <a:ea typeface="Alibaba PuHuiTi"/>
            </a:endParaRPr>
          </a:p>
          <a:p>
            <a:pPr marL="285750" indent="-285750">
              <a:lnSpc>
                <a:spcPts val="3000"/>
              </a:lnSpc>
              <a:buFont typeface="Arial" panose="020B0604020202020204" pitchFamily="34" charset="0"/>
              <a:buChar char="•"/>
            </a:pPr>
            <a:endParaRPr lang="en-US" altLang="zh-CN" sz="2000">
              <a:ea typeface="Alibaba PuHuiTi"/>
            </a:endParaRPr>
          </a:p>
          <a:p>
            <a:pPr marL="285750" indent="-285750">
              <a:lnSpc>
                <a:spcPts val="3000"/>
              </a:lnSpc>
              <a:buFont typeface="Arial" panose="020B0604020202020204" pitchFamily="34" charset="0"/>
              <a:buChar char="•"/>
            </a:pPr>
            <a:r>
              <a:rPr lang="zh-CN" altLang="en-US" sz="2000">
                <a:ea typeface="Alibaba PuHuiTi"/>
              </a:rPr>
              <a:t>参加这种公益性质赛事，不仅能够在实践中学习自然语言处理知识，也有助于关注疫情形势，为助力疫情智能问答应用技术贡献出微薄的一点力量</a:t>
            </a:r>
            <a:endParaRPr lang="en-US" altLang="zh-CN" sz="2000">
              <a:ea typeface="Alibaba PuHuiTi"/>
            </a:endParaRPr>
          </a:p>
          <a:p>
            <a:pPr marL="285750" indent="-285750">
              <a:lnSpc>
                <a:spcPts val="3000"/>
              </a:lnSpc>
              <a:buFont typeface="Arial" panose="020B0604020202020204" pitchFamily="34" charset="0"/>
              <a:buChar char="•"/>
            </a:pPr>
            <a:endParaRPr lang="en-US" altLang="zh-CN" sz="2000">
              <a:ea typeface="Alibaba PuHuiTi"/>
            </a:endParaRPr>
          </a:p>
          <a:p>
            <a:pPr marL="285750" indent="-285750">
              <a:lnSpc>
                <a:spcPts val="3000"/>
              </a:lnSpc>
              <a:buFont typeface="Arial" panose="020B0604020202020204" pitchFamily="34" charset="0"/>
              <a:buChar char="•"/>
            </a:pPr>
            <a:endParaRPr lang="zh-CN" altLang="en-US" sz="2000">
              <a:ea typeface="Alibaba PuHuiTi"/>
            </a:endParaRPr>
          </a:p>
        </p:txBody>
      </p:sp>
    </p:spTree>
    <p:extLst>
      <p:ext uri="{BB962C8B-B14F-4D97-AF65-F5344CB8AC3E}">
        <p14:creationId xmlns:p14="http://schemas.microsoft.com/office/powerpoint/2010/main" val="407878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6D105-7AE3-4DD7-9C6A-389B62FB83F1}"/>
              </a:ext>
            </a:extLst>
          </p:cNvPr>
          <p:cNvSpPr>
            <a:spLocks noGrp="1"/>
          </p:cNvSpPr>
          <p:nvPr>
            <p:ph type="title"/>
          </p:nvPr>
        </p:nvSpPr>
        <p:spPr>
          <a:xfrm>
            <a:off x="2905626" y="2338304"/>
            <a:ext cx="6380748" cy="1223044"/>
          </a:xfrm>
        </p:spPr>
        <p:txBody>
          <a:bodyPr/>
          <a:lstStyle/>
          <a:p>
            <a:pPr algn="ctr"/>
            <a:r>
              <a:rPr lang="zh-CN" altLang="en-US" sz="6000">
                <a:latin typeface="阿里巴巴普惠体 R" panose="00020600040101010101" pitchFamily="18" charset="-122"/>
                <a:ea typeface="阿里巴巴普惠体 R" panose="00020600040101010101" pitchFamily="18" charset="-122"/>
                <a:cs typeface="阿里巴巴普惠体 R" panose="00020600040101010101" pitchFamily="18" charset="-122"/>
              </a:rPr>
              <a:t>感谢观看！</a:t>
            </a:r>
          </a:p>
        </p:txBody>
      </p:sp>
    </p:spTree>
    <p:extLst>
      <p:ext uri="{BB962C8B-B14F-4D97-AF65-F5344CB8AC3E}">
        <p14:creationId xmlns:p14="http://schemas.microsoft.com/office/powerpoint/2010/main" val="348161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r>
              <a:rPr kumimoji="1" lang="ja-JP" altLang="en-US" sz="3600">
                <a:latin typeface="Alibaba PuHuiTi" pitchFamily="18" charset="-122"/>
                <a:ea typeface="Alibaba PuHuiTi" pitchFamily="18" charset="-122"/>
              </a:rPr>
              <a:t>建议</a:t>
            </a:r>
            <a:r>
              <a:rPr kumimoji="1" lang="en-US" altLang="zh-CN" sz="3600">
                <a:latin typeface="Alibaba PuHuiTi" pitchFamily="18" charset="-122"/>
                <a:ea typeface="Alibaba PuHuiTi" pitchFamily="18" charset="-122"/>
              </a:rPr>
              <a:t>PPT</a:t>
            </a:r>
            <a:r>
              <a:rPr kumimoji="1" lang="zh-CN" altLang="en-US" sz="3600">
                <a:latin typeface="Alibaba PuHuiTi" pitchFamily="18" charset="-122"/>
                <a:ea typeface="Alibaba PuHuiTi" pitchFamily="18" charset="-122"/>
              </a:rPr>
              <a:t>包</a:t>
            </a:r>
            <a:r>
              <a:rPr kumimoji="1" lang="ja-JP" altLang="en-US" sz="3600">
                <a:latin typeface="Alibaba PuHuiTi" pitchFamily="18" charset="-122"/>
                <a:ea typeface="Alibaba PuHuiTi" pitchFamily="18" charset="-122"/>
              </a:rPr>
              <a:t>含以下</a:t>
            </a:r>
            <a:r>
              <a:rPr kumimoji="1" lang="en-US" altLang="zh-CN" sz="3600">
                <a:latin typeface="Alibaba PuHuiTi" pitchFamily="18" charset="-122"/>
                <a:ea typeface="Alibaba PuHuiTi" pitchFamily="18" charset="-122"/>
              </a:rPr>
              <a:t>5</a:t>
            </a:r>
            <a:r>
              <a:rPr kumimoji="1" lang="ja-JP" altLang="en-US" sz="3600">
                <a:latin typeface="Alibaba PuHuiTi" pitchFamily="18" charset="-122"/>
                <a:ea typeface="Alibaba PuHuiTi" pitchFamily="18" charset="-122"/>
              </a:rPr>
              <a:t>个</a:t>
            </a:r>
            <a:r>
              <a:rPr kumimoji="1" lang="zh-CN" altLang="en-US" sz="3600">
                <a:latin typeface="Alibaba PuHuiTi" pitchFamily="18" charset="-122"/>
                <a:ea typeface="Alibaba PuHuiTi" pitchFamily="18" charset="-122"/>
              </a:rPr>
              <a:t>部分</a:t>
            </a:r>
          </a:p>
        </p:txBody>
      </p:sp>
      <p:sp>
        <p:nvSpPr>
          <p:cNvPr id="15362" name="内容占位符 2">
            <a:extLst>
              <a:ext uri="{FF2B5EF4-FFF2-40B4-BE49-F238E27FC236}">
                <a16:creationId xmlns:a16="http://schemas.microsoft.com/office/drawing/2014/main" id="{F9A306CE-F16B-4DB8-BE12-14AAC8307FCC}"/>
              </a:ext>
            </a:extLst>
          </p:cNvPr>
          <p:cNvSpPr>
            <a:spLocks noGrp="1" noChangeArrowheads="1"/>
          </p:cNvSpPr>
          <p:nvPr>
            <p:ph idx="1"/>
          </p:nvPr>
        </p:nvSpPr>
        <p:spPr>
          <a:xfrm>
            <a:off x="347663" y="1390650"/>
            <a:ext cx="10515600" cy="4351338"/>
          </a:xfrm>
        </p:spPr>
        <p:txBody>
          <a:bodyPr/>
          <a:lstStyle/>
          <a:p>
            <a:pPr marL="342900" indent="-342900" eaLnBrk="1" hangingPunct="1">
              <a:buFont typeface="等线 Light" panose="02010600030101010101" pitchFamily="2" charset="-122"/>
              <a:buAutoNum type="arabicPeriod"/>
            </a:pPr>
            <a:r>
              <a:rPr kumimoji="1" lang="zh-CN" altLang="en-US" sz="2000"/>
              <a:t>团队背景和成员简介</a:t>
            </a:r>
          </a:p>
          <a:p>
            <a:pPr marL="342900" indent="-342900" eaLnBrk="1" hangingPunct="1">
              <a:buFont typeface="等线 Light" panose="02010600030101010101" pitchFamily="2" charset="-122"/>
              <a:buAutoNum type="arabicPeriod"/>
            </a:pPr>
            <a:r>
              <a:rPr kumimoji="1" lang="zh-CN" altLang="en-US" sz="2000"/>
              <a:t>整体设计</a:t>
            </a:r>
          </a:p>
          <a:p>
            <a:pPr lvl="1" eaLnBrk="1" hangingPunct="1"/>
            <a:r>
              <a:rPr kumimoji="1" lang="zh-CN" altLang="en-US" sz="1600"/>
              <a:t>从全局的视角介绍方案思路，包括总体框架</a:t>
            </a:r>
            <a:r>
              <a:rPr kumimoji="1" lang="en-US" altLang="zh-CN" sz="1600"/>
              <a:t>/</a:t>
            </a:r>
            <a:r>
              <a:rPr kumimoji="1" lang="zh-CN" altLang="en-US" sz="1600"/>
              <a:t>流程图，各个模块功能等</a:t>
            </a:r>
            <a:endParaRPr kumimoji="1" lang="en-US" altLang="zh-CN" sz="1600"/>
          </a:p>
          <a:p>
            <a:pPr marL="342900" indent="-342900" eaLnBrk="1" hangingPunct="1">
              <a:buFont typeface="等线 Light" panose="02010600030101010101" pitchFamily="2" charset="-122"/>
              <a:buAutoNum type="arabicPeriod"/>
            </a:pPr>
            <a:r>
              <a:rPr kumimoji="1" lang="zh-CN" altLang="en-US" sz="2000"/>
              <a:t>分析处理和创新性</a:t>
            </a:r>
          </a:p>
          <a:p>
            <a:pPr lvl="1" eaLnBrk="1" hangingPunct="1"/>
            <a:r>
              <a:rPr kumimoji="1" lang="zh-CN" altLang="en-US" sz="1600"/>
              <a:t>介绍方案中较突出的创新点和优化设计</a:t>
            </a:r>
          </a:p>
          <a:p>
            <a:pPr lvl="1" eaLnBrk="1" hangingPunct="1"/>
            <a:r>
              <a:rPr kumimoji="1" lang="zh-CN" altLang="en-US" sz="1600"/>
              <a:t>可从理论分析、量化指标、横向对比等多角度来论证</a:t>
            </a:r>
          </a:p>
          <a:p>
            <a:pPr marL="342900" indent="-342900" eaLnBrk="1" hangingPunct="1">
              <a:buFont typeface="等线 Light" panose="02010600030101010101" pitchFamily="2" charset="-122"/>
              <a:buAutoNum type="arabicPeriod"/>
            </a:pPr>
            <a:r>
              <a:rPr kumimoji="1" lang="zh-CN" altLang="en-US" sz="2000"/>
              <a:t>实用性和落地</a:t>
            </a:r>
          </a:p>
          <a:p>
            <a:pPr lvl="1" eaLnBrk="1" hangingPunct="1"/>
            <a:r>
              <a:rPr kumimoji="1" lang="zh-CN" altLang="en-US" sz="1600"/>
              <a:t>思考并给出算法实用性及落地的可能性</a:t>
            </a:r>
          </a:p>
          <a:p>
            <a:pPr lvl="1" eaLnBrk="1" hangingPunct="1"/>
            <a:r>
              <a:rPr kumimoji="1" lang="zh-CN" altLang="en-US" sz="1600"/>
              <a:t>包括但不限于落地工程化中可能碰到的问题，在农业场景中应用的可能性，结合理论分析或实际量化指标等，</a:t>
            </a:r>
          </a:p>
          <a:p>
            <a:pPr lvl="1" eaLnBrk="1" hangingPunct="1"/>
            <a:r>
              <a:rPr kumimoji="1" lang="zh-CN" altLang="en-US" sz="1600"/>
              <a:t>给出自己独特的见解</a:t>
            </a:r>
          </a:p>
          <a:p>
            <a:pPr marL="342900" indent="-342900" eaLnBrk="1" hangingPunct="1">
              <a:buFont typeface="等线 Light" panose="02010600030101010101" pitchFamily="2" charset="-122"/>
              <a:buAutoNum type="arabicPeriod"/>
            </a:pPr>
            <a:r>
              <a:rPr kumimoji="1" lang="zh-CN" altLang="en-US" sz="2000"/>
              <a:t>方案总结 </a:t>
            </a:r>
          </a:p>
          <a:p>
            <a:pPr lvl="1" eaLnBrk="1" hangingPunct="1"/>
            <a:r>
              <a:rPr kumimoji="1" lang="zh-CN" altLang="en-US" sz="1600"/>
              <a:t>对于答辩考核点，做出总结性的回答</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628CD3FC-35EF-4509-9936-E7B92AB8E811}"/>
              </a:ext>
            </a:extLst>
          </p:cNvPr>
          <p:cNvSpPr>
            <a:spLocks noGrp="1" noChangeArrowheads="1"/>
          </p:cNvSpPr>
          <p:nvPr>
            <p:ph type="title"/>
          </p:nvPr>
        </p:nvSpPr>
        <p:spPr>
          <a:xfrm>
            <a:off x="347663" y="152400"/>
            <a:ext cx="9547225" cy="696913"/>
          </a:xfrm>
        </p:spPr>
        <p:txBody>
          <a:bodyPr/>
          <a:lstStyle/>
          <a:p>
            <a:pPr eaLnBrk="1" hangingPunct="1"/>
            <a:r>
              <a:rPr kumimoji="1" lang="zh-CN" altLang="en-US" sz="3600">
                <a:latin typeface="Alibaba PuHuiTi" pitchFamily="18" charset="-122"/>
                <a:ea typeface="Alibaba PuHuiTi" pitchFamily="18" charset="-122"/>
              </a:rPr>
              <a:t>答辩的一些建议</a:t>
            </a:r>
          </a:p>
        </p:txBody>
      </p:sp>
      <p:sp>
        <p:nvSpPr>
          <p:cNvPr id="16386" name="内容占位符 2">
            <a:extLst>
              <a:ext uri="{FF2B5EF4-FFF2-40B4-BE49-F238E27FC236}">
                <a16:creationId xmlns:a16="http://schemas.microsoft.com/office/drawing/2014/main" id="{CCBE16B2-C6AF-4CAA-95EE-14BCBE8FBB09}"/>
              </a:ext>
            </a:extLst>
          </p:cNvPr>
          <p:cNvSpPr>
            <a:spLocks noGrp="1" noChangeArrowheads="1"/>
          </p:cNvSpPr>
          <p:nvPr>
            <p:ph idx="1"/>
          </p:nvPr>
        </p:nvSpPr>
        <p:spPr>
          <a:xfrm>
            <a:off x="347663" y="1390650"/>
            <a:ext cx="10515600" cy="4351338"/>
          </a:xfrm>
        </p:spPr>
        <p:txBody>
          <a:bodyPr/>
          <a:lstStyle/>
          <a:p>
            <a:pPr eaLnBrk="1" hangingPunct="1">
              <a:lnSpc>
                <a:spcPct val="150000"/>
              </a:lnSpc>
            </a:pPr>
            <a:r>
              <a:rPr kumimoji="1" lang="zh-CN" altLang="en-US" sz="2000">
                <a:latin typeface="Alibaba PuHuiTi Light" pitchFamily="18" charset="-122"/>
                <a:ea typeface="Alibaba PuHuiTi Light" pitchFamily="18" charset="-122"/>
              </a:rPr>
              <a:t>直接而清晰的方式陈述，更容易争取评委的认同</a:t>
            </a:r>
          </a:p>
          <a:p>
            <a:pPr eaLnBrk="1" hangingPunct="1">
              <a:lnSpc>
                <a:spcPct val="150000"/>
              </a:lnSpc>
            </a:pPr>
            <a:r>
              <a:rPr kumimoji="1" lang="zh-CN" altLang="en-US" sz="2000">
                <a:latin typeface="Alibaba PuHuiTi Light" pitchFamily="18" charset="-122"/>
                <a:ea typeface="Alibaba PuHuiTi Light" pitchFamily="18" charset="-122"/>
              </a:rPr>
              <a:t>善用图表，便于在有限时间表达充分。比如，用流程图说明思路，用示意图展示模型结构，用表格进行量化对比分析等</a:t>
            </a:r>
          </a:p>
          <a:p>
            <a:pPr eaLnBrk="1" hangingPunct="1">
              <a:lnSpc>
                <a:spcPct val="150000"/>
              </a:lnSpc>
            </a:pPr>
            <a:r>
              <a:rPr kumimoji="1" lang="zh-CN" altLang="en-US" sz="2000">
                <a:latin typeface="Alibaba PuHuiTi Light" pitchFamily="18" charset="-122"/>
                <a:ea typeface="Alibaba PuHuiTi Light" pitchFamily="18" charset="-122"/>
              </a:rPr>
              <a:t>详略得当，在铺垫好基础信息的前提下，重点阐述与众不同的设计</a:t>
            </a:r>
          </a:p>
          <a:p>
            <a:pPr eaLnBrk="1" hangingPunct="1">
              <a:lnSpc>
                <a:spcPct val="150000"/>
              </a:lnSpc>
            </a:pPr>
            <a:r>
              <a:rPr kumimoji="1" lang="zh-CN" altLang="en-US" sz="2000">
                <a:latin typeface="Alibaba PuHuiTi Light" pitchFamily="18" charset="-122"/>
                <a:ea typeface="Alibaba PuHuiTi Light" pitchFamily="18" charset="-122"/>
              </a:rPr>
              <a:t>讨论创新性、实用性和算法落地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3942B5-4402-42D0-9E2F-379D638BF6EE}"/>
              </a:ext>
            </a:extLst>
          </p:cNvPr>
          <p:cNvSpPr>
            <a:spLocks noGrp="1"/>
          </p:cNvSpPr>
          <p:nvPr>
            <p:ph idx="1"/>
          </p:nvPr>
        </p:nvSpPr>
        <p:spPr>
          <a:xfrm>
            <a:off x="838200" y="1615440"/>
            <a:ext cx="10515600" cy="3400107"/>
          </a:xfrm>
        </p:spPr>
        <p:txBody>
          <a:bodyPr/>
          <a:lstStyle/>
          <a:p>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任务简介</a:t>
            </a:r>
            <a:endPar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数据分析</a:t>
            </a:r>
            <a:endPar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方案设计</a:t>
            </a:r>
            <a:endPar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探索创新</a:t>
            </a:r>
            <a:endPar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现实应用</a:t>
            </a:r>
            <a:endPar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总结</a:t>
            </a:r>
            <a:endPar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endParaRPr lang="zh-CN" altLang="en-US"/>
          </a:p>
        </p:txBody>
      </p:sp>
    </p:spTree>
    <p:extLst>
      <p:ext uri="{BB962C8B-B14F-4D97-AF65-F5344CB8AC3E}">
        <p14:creationId xmlns:p14="http://schemas.microsoft.com/office/powerpoint/2010/main" val="310601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412F9232-48BE-D549-81B5-A3B592AF3272}"/>
              </a:ext>
            </a:extLst>
          </p:cNvPr>
          <p:cNvSpPr txBox="1"/>
          <p:nvPr/>
        </p:nvSpPr>
        <p:spPr>
          <a:xfrm>
            <a:off x="304800" y="211138"/>
            <a:ext cx="11609388" cy="806450"/>
          </a:xfrm>
          <a:prstGeom prst="rect">
            <a:avLst/>
          </a:prstGeom>
        </p:spPr>
        <p:txBody>
          <a:bodyPr lIns="40773" tIns="20387" rIns="40773" bIns="20387" anchor="ctr"/>
          <a:lstStyle>
            <a:lvl1pPr defTabSz="985838">
              <a:defRPr>
                <a:solidFill>
                  <a:schemeClr val="tx1"/>
                </a:solidFill>
                <a:latin typeface="等线" panose="02010600030101010101" pitchFamily="2" charset="-122"/>
                <a:ea typeface="等线" panose="02010600030101010101" pitchFamily="2" charset="-122"/>
              </a:defRPr>
            </a:lvl1pPr>
            <a:lvl2pPr marL="742950" indent="-285750" defTabSz="985838">
              <a:defRPr>
                <a:solidFill>
                  <a:schemeClr val="tx1"/>
                </a:solidFill>
                <a:latin typeface="等线" panose="02010600030101010101" pitchFamily="2" charset="-122"/>
                <a:ea typeface="等线" panose="02010600030101010101" pitchFamily="2" charset="-122"/>
              </a:defRPr>
            </a:lvl2pPr>
            <a:lvl3pPr marL="1143000" indent="-228600" defTabSz="985838">
              <a:defRPr>
                <a:solidFill>
                  <a:schemeClr val="tx1"/>
                </a:solidFill>
                <a:latin typeface="等线" panose="02010600030101010101" pitchFamily="2" charset="-122"/>
                <a:ea typeface="等线" panose="02010600030101010101" pitchFamily="2" charset="-122"/>
              </a:defRPr>
            </a:lvl3pPr>
            <a:lvl4pPr marL="1600200" indent="-228600" defTabSz="985838">
              <a:defRPr>
                <a:solidFill>
                  <a:schemeClr val="tx1"/>
                </a:solidFill>
                <a:latin typeface="等线" panose="02010600030101010101" pitchFamily="2" charset="-122"/>
                <a:ea typeface="等线" panose="02010600030101010101" pitchFamily="2" charset="-122"/>
              </a:defRPr>
            </a:lvl4pPr>
            <a:lvl5pPr marL="2057400" indent="-228600" defTabSz="985838">
              <a:defRPr>
                <a:solidFill>
                  <a:schemeClr val="tx1"/>
                </a:solidFill>
                <a:latin typeface="等线" panose="02010600030101010101" pitchFamily="2" charset="-122"/>
                <a:ea typeface="等线" panose="02010600030101010101" pitchFamily="2" charset="-122"/>
              </a:defRPr>
            </a:lvl5pPr>
            <a:lvl6pPr marL="2514600" indent="-228600" defTabSz="985838"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defTabSz="985838"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defTabSz="985838"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defTabSz="985838"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3600" b="1">
                <a:solidFill>
                  <a:srgbClr val="000000"/>
                </a:solidFill>
                <a:latin typeface="微软雅黑" panose="020B0503020204020204" pitchFamily="34" charset="-122"/>
                <a:ea typeface="微软雅黑" panose="020B0503020204020204" pitchFamily="34" charset="-122"/>
              </a:rPr>
              <a:t>答辩评分准则</a:t>
            </a:r>
          </a:p>
        </p:txBody>
      </p:sp>
      <p:grpSp>
        <p:nvGrpSpPr>
          <p:cNvPr id="17410" name="组合 17">
            <a:extLst>
              <a:ext uri="{FF2B5EF4-FFF2-40B4-BE49-F238E27FC236}">
                <a16:creationId xmlns:a16="http://schemas.microsoft.com/office/drawing/2014/main" id="{0F9B5FDE-405D-4E4A-9E19-B702F7B204D0}"/>
              </a:ext>
            </a:extLst>
          </p:cNvPr>
          <p:cNvGrpSpPr>
            <a:grpSpLocks/>
          </p:cNvGrpSpPr>
          <p:nvPr/>
        </p:nvGrpSpPr>
        <p:grpSpPr bwMode="auto">
          <a:xfrm>
            <a:off x="4510088" y="1585913"/>
            <a:ext cx="3171825" cy="3686175"/>
            <a:chOff x="1800687" y="2252103"/>
            <a:chExt cx="7035975" cy="7373616"/>
          </a:xfrm>
        </p:grpSpPr>
        <p:sp>
          <p:nvSpPr>
            <p:cNvPr id="19" name="圆角矩形 18">
              <a:extLst>
                <a:ext uri="{FF2B5EF4-FFF2-40B4-BE49-F238E27FC236}">
                  <a16:creationId xmlns:a16="http://schemas.microsoft.com/office/drawing/2014/main" id="{8BA41A94-FA73-754B-80A4-F1022E1EA006}"/>
                </a:ext>
              </a:extLst>
            </p:cNvPr>
            <p:cNvSpPr/>
            <p:nvPr/>
          </p:nvSpPr>
          <p:spPr>
            <a:xfrm>
              <a:off x="2124666" y="5211711"/>
              <a:ext cx="6388017" cy="1457574"/>
            </a:xfrm>
            <a:prstGeom prst="roundRect">
              <a:avLst/>
            </a:prstGeom>
            <a:solidFill>
              <a:srgbClr val="FFC000"/>
            </a:solidFill>
          </p:spPr>
          <p:style>
            <a:lnRef idx="3">
              <a:schemeClr val="lt1"/>
            </a:lnRef>
            <a:fillRef idx="1">
              <a:schemeClr val="accent4"/>
            </a:fillRef>
            <a:effectRef idx="1">
              <a:schemeClr val="accent4"/>
            </a:effectRef>
            <a:fontRef idx="minor">
              <a:schemeClr val="lt1"/>
            </a:fontRef>
          </p:style>
          <p:txBody>
            <a:bodyPr lIns="91439" tIns="45719" rIns="91439" bIns="45719"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ja-JP" altLang="en-US" sz="1800">
                  <a:solidFill>
                    <a:srgbClr val="FFFFFF"/>
                  </a:solidFill>
                  <a:latin typeface="Alibaba PuHuiTi" pitchFamily="18" charset="-122"/>
                  <a:ea typeface="Alibaba PuHuiTi" pitchFamily="18" charset="-122"/>
                </a:rPr>
                <a:t>模型创新性</a:t>
              </a:r>
              <a:r>
                <a:rPr lang="zh-CN" altLang="en-US" sz="12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rPr>
                <a:t>：</a:t>
              </a:r>
              <a:r>
                <a:rPr lang="en-US" altLang="zh-CN" sz="40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rPr>
                <a:t>30%</a:t>
              </a:r>
              <a:endParaRPr lang="zh-CN" altLang="en-US" sz="40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endParaRPr>
            </a:p>
          </p:txBody>
        </p:sp>
        <p:sp>
          <p:nvSpPr>
            <p:cNvPr id="20" name="圆角矩形 3">
              <a:extLst>
                <a:ext uri="{FF2B5EF4-FFF2-40B4-BE49-F238E27FC236}">
                  <a16:creationId xmlns:a16="http://schemas.microsoft.com/office/drawing/2014/main" id="{1C96DBE1-F473-A44F-910C-785B101B748F}"/>
                </a:ext>
              </a:extLst>
            </p:cNvPr>
            <p:cNvSpPr/>
            <p:nvPr/>
          </p:nvSpPr>
          <p:spPr>
            <a:xfrm>
              <a:off x="1800687" y="5027530"/>
              <a:ext cx="7035975" cy="1822763"/>
            </a:xfrm>
            <a:custGeom>
              <a:avLst/>
              <a:gdLst>
                <a:gd name="connsiteX0" fmla="*/ 621287 w 3528392"/>
                <a:gd name="connsiteY0" fmla="*/ 1184775 h 1800200"/>
                <a:gd name="connsiteX1" fmla="*/ 0 w 3528392"/>
                <a:gd name="connsiteY1" fmla="*/ 1184775 h 1800200"/>
                <a:gd name="connsiteX2" fmla="*/ 0 w 3528392"/>
                <a:gd name="connsiteY2" fmla="*/ 300039 h 1800200"/>
                <a:gd name="connsiteX3" fmla="*/ 300039 w 3528392"/>
                <a:gd name="connsiteY3" fmla="*/ 0 h 1800200"/>
                <a:gd name="connsiteX4" fmla="*/ 3228353 w 3528392"/>
                <a:gd name="connsiteY4" fmla="*/ 0 h 1800200"/>
                <a:gd name="connsiteX5" fmla="*/ 3528392 w 3528392"/>
                <a:gd name="connsiteY5" fmla="*/ 300039 h 1800200"/>
                <a:gd name="connsiteX6" fmla="*/ 3528392 w 3528392"/>
                <a:gd name="connsiteY6" fmla="*/ 1500161 h 1800200"/>
                <a:gd name="connsiteX7" fmla="*/ 3228353 w 3528392"/>
                <a:gd name="connsiteY7" fmla="*/ 1800200 h 1800200"/>
                <a:gd name="connsiteX8" fmla="*/ 621287 w 3528392"/>
                <a:gd name="connsiteY8" fmla="*/ 1800200 h 1800200"/>
                <a:gd name="connsiteX9" fmla="*/ 712727 w 3528392"/>
                <a:gd name="connsiteY9" fmla="*/ 1276215 h 1800200"/>
                <a:gd name="connsiteX0-1" fmla="*/ 621287 w 3528392"/>
                <a:gd name="connsiteY0-2" fmla="*/ 1184775 h 1800200"/>
                <a:gd name="connsiteX1-3" fmla="*/ 0 w 3528392"/>
                <a:gd name="connsiteY1-4" fmla="*/ 1184775 h 1800200"/>
                <a:gd name="connsiteX2-5" fmla="*/ 0 w 3528392"/>
                <a:gd name="connsiteY2-6" fmla="*/ 300039 h 1800200"/>
                <a:gd name="connsiteX3-7" fmla="*/ 300039 w 3528392"/>
                <a:gd name="connsiteY3-8" fmla="*/ 0 h 1800200"/>
                <a:gd name="connsiteX4-9" fmla="*/ 3228353 w 3528392"/>
                <a:gd name="connsiteY4-10" fmla="*/ 0 h 1800200"/>
                <a:gd name="connsiteX5-11" fmla="*/ 3528392 w 3528392"/>
                <a:gd name="connsiteY5-12" fmla="*/ 300039 h 1800200"/>
                <a:gd name="connsiteX6-13" fmla="*/ 3528392 w 3528392"/>
                <a:gd name="connsiteY6-14" fmla="*/ 1500161 h 1800200"/>
                <a:gd name="connsiteX7-15" fmla="*/ 3228353 w 3528392"/>
                <a:gd name="connsiteY7-16" fmla="*/ 1800200 h 1800200"/>
                <a:gd name="connsiteX8-17" fmla="*/ 621287 w 3528392"/>
                <a:gd name="connsiteY8-18" fmla="*/ 1800200 h 1800200"/>
                <a:gd name="connsiteX0-19" fmla="*/ 0 w 3528392"/>
                <a:gd name="connsiteY0-20" fmla="*/ 1184775 h 1800200"/>
                <a:gd name="connsiteX1-21" fmla="*/ 0 w 3528392"/>
                <a:gd name="connsiteY1-22" fmla="*/ 300039 h 1800200"/>
                <a:gd name="connsiteX2-23" fmla="*/ 300039 w 3528392"/>
                <a:gd name="connsiteY2-24" fmla="*/ 0 h 1800200"/>
                <a:gd name="connsiteX3-25" fmla="*/ 3228353 w 3528392"/>
                <a:gd name="connsiteY3-26" fmla="*/ 0 h 1800200"/>
                <a:gd name="connsiteX4-27" fmla="*/ 3528392 w 3528392"/>
                <a:gd name="connsiteY4-28" fmla="*/ 300039 h 1800200"/>
                <a:gd name="connsiteX5-29" fmla="*/ 3528392 w 3528392"/>
                <a:gd name="connsiteY5-30" fmla="*/ 1500161 h 1800200"/>
                <a:gd name="connsiteX6-31" fmla="*/ 3228353 w 3528392"/>
                <a:gd name="connsiteY6-32" fmla="*/ 1800200 h 1800200"/>
                <a:gd name="connsiteX7-33" fmla="*/ 621287 w 3528392"/>
                <a:gd name="connsiteY7-34" fmla="*/ 1800200 h 18002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528392" h="1800200">
                  <a:moveTo>
                    <a:pt x="0" y="1184775"/>
                  </a:moveTo>
                  <a:lnTo>
                    <a:pt x="0" y="300039"/>
                  </a:lnTo>
                  <a:cubicBezTo>
                    <a:pt x="0" y="134332"/>
                    <a:pt x="134332" y="0"/>
                    <a:pt x="300039" y="0"/>
                  </a:cubicBezTo>
                  <a:lnTo>
                    <a:pt x="3228353" y="0"/>
                  </a:lnTo>
                  <a:cubicBezTo>
                    <a:pt x="3394060" y="0"/>
                    <a:pt x="3528392" y="134332"/>
                    <a:pt x="3528392" y="300039"/>
                  </a:cubicBezTo>
                  <a:lnTo>
                    <a:pt x="3528392" y="1500161"/>
                  </a:lnTo>
                  <a:cubicBezTo>
                    <a:pt x="3528392" y="1665868"/>
                    <a:pt x="3394060" y="1800200"/>
                    <a:pt x="3228353" y="1800200"/>
                  </a:cubicBezTo>
                  <a:lnTo>
                    <a:pt x="621287" y="1800200"/>
                  </a:lnTo>
                </a:path>
              </a:pathLst>
            </a:custGeom>
            <a:ln>
              <a:solidFill>
                <a:srgbClr val="FFC000"/>
              </a:solidFill>
              <a:headEnd type="oval" w="med" len="med"/>
              <a:tailEnd type="oval" w="med" len="med"/>
            </a:ln>
          </p:spPr>
          <p:style>
            <a:lnRef idx="1">
              <a:schemeClr val="accent3"/>
            </a:lnRef>
            <a:fillRef idx="0">
              <a:schemeClr val="accent3"/>
            </a:fillRef>
            <a:effectRef idx="0">
              <a:schemeClr val="accent3"/>
            </a:effectRef>
            <a:fontRef idx="minor">
              <a:schemeClr val="tx1"/>
            </a:fontRef>
          </p:style>
          <p:txBody>
            <a:bodyPr lIns="91439" tIns="45719" rIns="91439" bIns="45719"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65">
                <a:solidFill>
                  <a:srgbClr val="FFFFFF"/>
                </a:solidFill>
                <a:sym typeface="Helvetica Light"/>
              </a:endParaRPr>
            </a:p>
          </p:txBody>
        </p:sp>
        <p:sp>
          <p:nvSpPr>
            <p:cNvPr id="21" name="圆角矩形 20">
              <a:extLst>
                <a:ext uri="{FF2B5EF4-FFF2-40B4-BE49-F238E27FC236}">
                  <a16:creationId xmlns:a16="http://schemas.microsoft.com/office/drawing/2014/main" id="{FC6327FA-03BB-5740-BB51-DCB8E83374F7}"/>
                </a:ext>
              </a:extLst>
            </p:cNvPr>
            <p:cNvSpPr/>
            <p:nvPr/>
          </p:nvSpPr>
          <p:spPr>
            <a:xfrm>
              <a:off x="2085928" y="2433108"/>
              <a:ext cx="6384497" cy="1457576"/>
            </a:xfrm>
            <a:prstGeom prst="roundRect">
              <a:avLst/>
            </a:prstGeom>
          </p:spPr>
          <p:style>
            <a:lnRef idx="3">
              <a:schemeClr val="lt1"/>
            </a:lnRef>
            <a:fillRef idx="1">
              <a:schemeClr val="accent1"/>
            </a:fillRef>
            <a:effectRef idx="1">
              <a:schemeClr val="accent1"/>
            </a:effectRef>
            <a:fontRef idx="minor">
              <a:schemeClr val="lt1"/>
            </a:fontRef>
          </p:style>
          <p:txBody>
            <a:bodyPr lIns="91439" tIns="45719" rIns="91439" bIns="45719"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ja-JP" altLang="en-US" sz="1800">
                  <a:solidFill>
                    <a:srgbClr val="FFFFFF"/>
                  </a:solidFill>
                  <a:latin typeface="Alibaba PuHuiTi" pitchFamily="18" charset="-122"/>
                  <a:ea typeface="Alibaba PuHuiTi" pitchFamily="18" charset="-122"/>
                </a:rPr>
                <a:t>线上成绩 </a:t>
              </a:r>
              <a:r>
                <a:rPr lang="zh-CN" altLang="en-US" sz="12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rPr>
                <a:t>：</a:t>
              </a:r>
              <a:r>
                <a:rPr lang="en-US" altLang="zh-CN" sz="40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rPr>
                <a:t>60%</a:t>
              </a:r>
              <a:endParaRPr lang="zh-CN" altLang="en-US" sz="40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endParaRPr>
            </a:p>
          </p:txBody>
        </p:sp>
        <p:sp>
          <p:nvSpPr>
            <p:cNvPr id="22" name="圆角矩形 3">
              <a:extLst>
                <a:ext uri="{FF2B5EF4-FFF2-40B4-BE49-F238E27FC236}">
                  <a16:creationId xmlns:a16="http://schemas.microsoft.com/office/drawing/2014/main" id="{2E156499-AE69-E840-A596-71EAFCDDEE32}"/>
                </a:ext>
              </a:extLst>
            </p:cNvPr>
            <p:cNvSpPr/>
            <p:nvPr/>
          </p:nvSpPr>
          <p:spPr>
            <a:xfrm>
              <a:off x="1800687" y="2252103"/>
              <a:ext cx="6954979" cy="1822763"/>
            </a:xfrm>
            <a:custGeom>
              <a:avLst/>
              <a:gdLst>
                <a:gd name="connsiteX0" fmla="*/ 621287 w 3528392"/>
                <a:gd name="connsiteY0" fmla="*/ 1184775 h 1800200"/>
                <a:gd name="connsiteX1" fmla="*/ 0 w 3528392"/>
                <a:gd name="connsiteY1" fmla="*/ 1184775 h 1800200"/>
                <a:gd name="connsiteX2" fmla="*/ 0 w 3528392"/>
                <a:gd name="connsiteY2" fmla="*/ 300039 h 1800200"/>
                <a:gd name="connsiteX3" fmla="*/ 300039 w 3528392"/>
                <a:gd name="connsiteY3" fmla="*/ 0 h 1800200"/>
                <a:gd name="connsiteX4" fmla="*/ 3228353 w 3528392"/>
                <a:gd name="connsiteY4" fmla="*/ 0 h 1800200"/>
                <a:gd name="connsiteX5" fmla="*/ 3528392 w 3528392"/>
                <a:gd name="connsiteY5" fmla="*/ 300039 h 1800200"/>
                <a:gd name="connsiteX6" fmla="*/ 3528392 w 3528392"/>
                <a:gd name="connsiteY6" fmla="*/ 1500161 h 1800200"/>
                <a:gd name="connsiteX7" fmla="*/ 3228353 w 3528392"/>
                <a:gd name="connsiteY7" fmla="*/ 1800200 h 1800200"/>
                <a:gd name="connsiteX8" fmla="*/ 621287 w 3528392"/>
                <a:gd name="connsiteY8" fmla="*/ 1800200 h 1800200"/>
                <a:gd name="connsiteX9" fmla="*/ 712727 w 3528392"/>
                <a:gd name="connsiteY9" fmla="*/ 1276215 h 1800200"/>
                <a:gd name="connsiteX0-1" fmla="*/ 621287 w 3528392"/>
                <a:gd name="connsiteY0-2" fmla="*/ 1184775 h 1800200"/>
                <a:gd name="connsiteX1-3" fmla="*/ 0 w 3528392"/>
                <a:gd name="connsiteY1-4" fmla="*/ 1184775 h 1800200"/>
                <a:gd name="connsiteX2-5" fmla="*/ 0 w 3528392"/>
                <a:gd name="connsiteY2-6" fmla="*/ 300039 h 1800200"/>
                <a:gd name="connsiteX3-7" fmla="*/ 300039 w 3528392"/>
                <a:gd name="connsiteY3-8" fmla="*/ 0 h 1800200"/>
                <a:gd name="connsiteX4-9" fmla="*/ 3228353 w 3528392"/>
                <a:gd name="connsiteY4-10" fmla="*/ 0 h 1800200"/>
                <a:gd name="connsiteX5-11" fmla="*/ 3528392 w 3528392"/>
                <a:gd name="connsiteY5-12" fmla="*/ 300039 h 1800200"/>
                <a:gd name="connsiteX6-13" fmla="*/ 3528392 w 3528392"/>
                <a:gd name="connsiteY6-14" fmla="*/ 1500161 h 1800200"/>
                <a:gd name="connsiteX7-15" fmla="*/ 3228353 w 3528392"/>
                <a:gd name="connsiteY7-16" fmla="*/ 1800200 h 1800200"/>
                <a:gd name="connsiteX8-17" fmla="*/ 621287 w 3528392"/>
                <a:gd name="connsiteY8-18" fmla="*/ 1800200 h 1800200"/>
                <a:gd name="connsiteX0-19" fmla="*/ 0 w 3528392"/>
                <a:gd name="connsiteY0-20" fmla="*/ 1184775 h 1800200"/>
                <a:gd name="connsiteX1-21" fmla="*/ 0 w 3528392"/>
                <a:gd name="connsiteY1-22" fmla="*/ 300039 h 1800200"/>
                <a:gd name="connsiteX2-23" fmla="*/ 300039 w 3528392"/>
                <a:gd name="connsiteY2-24" fmla="*/ 0 h 1800200"/>
                <a:gd name="connsiteX3-25" fmla="*/ 3228353 w 3528392"/>
                <a:gd name="connsiteY3-26" fmla="*/ 0 h 1800200"/>
                <a:gd name="connsiteX4-27" fmla="*/ 3528392 w 3528392"/>
                <a:gd name="connsiteY4-28" fmla="*/ 300039 h 1800200"/>
                <a:gd name="connsiteX5-29" fmla="*/ 3528392 w 3528392"/>
                <a:gd name="connsiteY5-30" fmla="*/ 1500161 h 1800200"/>
                <a:gd name="connsiteX6-31" fmla="*/ 3228353 w 3528392"/>
                <a:gd name="connsiteY6-32" fmla="*/ 1800200 h 1800200"/>
                <a:gd name="connsiteX7-33" fmla="*/ 621287 w 3528392"/>
                <a:gd name="connsiteY7-34" fmla="*/ 1800200 h 18002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528392" h="1800200">
                  <a:moveTo>
                    <a:pt x="0" y="1184775"/>
                  </a:moveTo>
                  <a:lnTo>
                    <a:pt x="0" y="300039"/>
                  </a:lnTo>
                  <a:cubicBezTo>
                    <a:pt x="0" y="134332"/>
                    <a:pt x="134332" y="0"/>
                    <a:pt x="300039" y="0"/>
                  </a:cubicBezTo>
                  <a:lnTo>
                    <a:pt x="3228353" y="0"/>
                  </a:lnTo>
                  <a:cubicBezTo>
                    <a:pt x="3394060" y="0"/>
                    <a:pt x="3528392" y="134332"/>
                    <a:pt x="3528392" y="300039"/>
                  </a:cubicBezTo>
                  <a:lnTo>
                    <a:pt x="3528392" y="1500161"/>
                  </a:lnTo>
                  <a:cubicBezTo>
                    <a:pt x="3528392" y="1665868"/>
                    <a:pt x="3394060" y="1800200"/>
                    <a:pt x="3228353" y="1800200"/>
                  </a:cubicBezTo>
                  <a:lnTo>
                    <a:pt x="621287" y="1800200"/>
                  </a:lnTo>
                </a:path>
              </a:pathLst>
            </a:custGeom>
            <a:ln>
              <a:solidFill>
                <a:schemeClr val="accent1"/>
              </a:solidFill>
              <a:headEnd type="oval" w="med" len="med"/>
              <a:tailEnd type="oval" w="med" len="med"/>
            </a:ln>
          </p:spPr>
          <p:style>
            <a:lnRef idx="1">
              <a:schemeClr val="accent3"/>
            </a:lnRef>
            <a:fillRef idx="0">
              <a:schemeClr val="accent3"/>
            </a:fillRef>
            <a:effectRef idx="0">
              <a:schemeClr val="accent3"/>
            </a:effectRef>
            <a:fontRef idx="minor">
              <a:schemeClr val="tx1"/>
            </a:fontRef>
          </p:style>
          <p:txBody>
            <a:bodyPr lIns="91439" tIns="45719" rIns="91439" bIns="45719"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65">
                <a:solidFill>
                  <a:srgbClr val="FFFFFF"/>
                </a:solidFill>
                <a:sym typeface="Helvetica Light"/>
              </a:endParaRPr>
            </a:p>
          </p:txBody>
        </p:sp>
        <p:sp>
          <p:nvSpPr>
            <p:cNvPr id="24" name="圆角矩形 18">
              <a:extLst>
                <a:ext uri="{FF2B5EF4-FFF2-40B4-BE49-F238E27FC236}">
                  <a16:creationId xmlns:a16="http://schemas.microsoft.com/office/drawing/2014/main" id="{0939180A-8ED6-344E-91F6-102E7A065B3F}"/>
                </a:ext>
              </a:extLst>
            </p:cNvPr>
            <p:cNvSpPr/>
            <p:nvPr/>
          </p:nvSpPr>
          <p:spPr>
            <a:xfrm>
              <a:off x="2124666" y="7987138"/>
              <a:ext cx="6388017" cy="1457574"/>
            </a:xfrm>
            <a:prstGeom prst="roundRect">
              <a:avLst/>
            </a:prstGeom>
            <a:solidFill>
              <a:schemeClr val="accent6">
                <a:lumMod val="75000"/>
              </a:schemeClr>
            </a:solidFill>
          </p:spPr>
          <p:style>
            <a:lnRef idx="3">
              <a:schemeClr val="lt1"/>
            </a:lnRef>
            <a:fillRef idx="1">
              <a:schemeClr val="accent4"/>
            </a:fillRef>
            <a:effectRef idx="1">
              <a:schemeClr val="accent4"/>
            </a:effectRef>
            <a:fontRef idx="minor">
              <a:schemeClr val="lt1"/>
            </a:fontRef>
          </p:style>
          <p:txBody>
            <a:bodyPr lIns="91439" tIns="45719" rIns="91439" bIns="45719"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ja-JP" altLang="en-US" sz="18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rPr>
                <a:t>临场表现</a:t>
              </a:r>
              <a:r>
                <a:rPr lang="zh-CN" altLang="en-US" sz="12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rPr>
                <a:t>：</a:t>
              </a:r>
              <a:r>
                <a:rPr lang="en-US" altLang="zh-CN" sz="40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rPr>
                <a:t>10%</a:t>
              </a:r>
              <a:endParaRPr lang="zh-CN" altLang="en-US" sz="4000">
                <a:solidFill>
                  <a:srgbClr val="FFFFFF"/>
                </a:solidFill>
                <a:latin typeface="微软雅黑" panose="020B0503020204020204" pitchFamily="34" charset="-122"/>
                <a:ea typeface="微软雅黑" panose="020B0503020204020204" pitchFamily="34" charset="-122"/>
                <a:sym typeface="Helvetica Light" panose="020B0403020202020204" pitchFamily="34" charset="0"/>
              </a:endParaRPr>
            </a:p>
          </p:txBody>
        </p:sp>
        <p:sp>
          <p:nvSpPr>
            <p:cNvPr id="25" name="圆角矩形 3">
              <a:extLst>
                <a:ext uri="{FF2B5EF4-FFF2-40B4-BE49-F238E27FC236}">
                  <a16:creationId xmlns:a16="http://schemas.microsoft.com/office/drawing/2014/main" id="{B97FF6DD-FF3F-3043-9338-809182CF0464}"/>
                </a:ext>
              </a:extLst>
            </p:cNvPr>
            <p:cNvSpPr/>
            <p:nvPr/>
          </p:nvSpPr>
          <p:spPr>
            <a:xfrm>
              <a:off x="1800687" y="7802956"/>
              <a:ext cx="7035975" cy="1822763"/>
            </a:xfrm>
            <a:custGeom>
              <a:avLst/>
              <a:gdLst>
                <a:gd name="connsiteX0" fmla="*/ 621287 w 3528392"/>
                <a:gd name="connsiteY0" fmla="*/ 1184775 h 1800200"/>
                <a:gd name="connsiteX1" fmla="*/ 0 w 3528392"/>
                <a:gd name="connsiteY1" fmla="*/ 1184775 h 1800200"/>
                <a:gd name="connsiteX2" fmla="*/ 0 w 3528392"/>
                <a:gd name="connsiteY2" fmla="*/ 300039 h 1800200"/>
                <a:gd name="connsiteX3" fmla="*/ 300039 w 3528392"/>
                <a:gd name="connsiteY3" fmla="*/ 0 h 1800200"/>
                <a:gd name="connsiteX4" fmla="*/ 3228353 w 3528392"/>
                <a:gd name="connsiteY4" fmla="*/ 0 h 1800200"/>
                <a:gd name="connsiteX5" fmla="*/ 3528392 w 3528392"/>
                <a:gd name="connsiteY5" fmla="*/ 300039 h 1800200"/>
                <a:gd name="connsiteX6" fmla="*/ 3528392 w 3528392"/>
                <a:gd name="connsiteY6" fmla="*/ 1500161 h 1800200"/>
                <a:gd name="connsiteX7" fmla="*/ 3228353 w 3528392"/>
                <a:gd name="connsiteY7" fmla="*/ 1800200 h 1800200"/>
                <a:gd name="connsiteX8" fmla="*/ 621287 w 3528392"/>
                <a:gd name="connsiteY8" fmla="*/ 1800200 h 1800200"/>
                <a:gd name="connsiteX9" fmla="*/ 712727 w 3528392"/>
                <a:gd name="connsiteY9" fmla="*/ 1276215 h 1800200"/>
                <a:gd name="connsiteX0-1" fmla="*/ 621287 w 3528392"/>
                <a:gd name="connsiteY0-2" fmla="*/ 1184775 h 1800200"/>
                <a:gd name="connsiteX1-3" fmla="*/ 0 w 3528392"/>
                <a:gd name="connsiteY1-4" fmla="*/ 1184775 h 1800200"/>
                <a:gd name="connsiteX2-5" fmla="*/ 0 w 3528392"/>
                <a:gd name="connsiteY2-6" fmla="*/ 300039 h 1800200"/>
                <a:gd name="connsiteX3-7" fmla="*/ 300039 w 3528392"/>
                <a:gd name="connsiteY3-8" fmla="*/ 0 h 1800200"/>
                <a:gd name="connsiteX4-9" fmla="*/ 3228353 w 3528392"/>
                <a:gd name="connsiteY4-10" fmla="*/ 0 h 1800200"/>
                <a:gd name="connsiteX5-11" fmla="*/ 3528392 w 3528392"/>
                <a:gd name="connsiteY5-12" fmla="*/ 300039 h 1800200"/>
                <a:gd name="connsiteX6-13" fmla="*/ 3528392 w 3528392"/>
                <a:gd name="connsiteY6-14" fmla="*/ 1500161 h 1800200"/>
                <a:gd name="connsiteX7-15" fmla="*/ 3228353 w 3528392"/>
                <a:gd name="connsiteY7-16" fmla="*/ 1800200 h 1800200"/>
                <a:gd name="connsiteX8-17" fmla="*/ 621287 w 3528392"/>
                <a:gd name="connsiteY8-18" fmla="*/ 1800200 h 1800200"/>
                <a:gd name="connsiteX0-19" fmla="*/ 0 w 3528392"/>
                <a:gd name="connsiteY0-20" fmla="*/ 1184775 h 1800200"/>
                <a:gd name="connsiteX1-21" fmla="*/ 0 w 3528392"/>
                <a:gd name="connsiteY1-22" fmla="*/ 300039 h 1800200"/>
                <a:gd name="connsiteX2-23" fmla="*/ 300039 w 3528392"/>
                <a:gd name="connsiteY2-24" fmla="*/ 0 h 1800200"/>
                <a:gd name="connsiteX3-25" fmla="*/ 3228353 w 3528392"/>
                <a:gd name="connsiteY3-26" fmla="*/ 0 h 1800200"/>
                <a:gd name="connsiteX4-27" fmla="*/ 3528392 w 3528392"/>
                <a:gd name="connsiteY4-28" fmla="*/ 300039 h 1800200"/>
                <a:gd name="connsiteX5-29" fmla="*/ 3528392 w 3528392"/>
                <a:gd name="connsiteY5-30" fmla="*/ 1500161 h 1800200"/>
                <a:gd name="connsiteX6-31" fmla="*/ 3228353 w 3528392"/>
                <a:gd name="connsiteY6-32" fmla="*/ 1800200 h 1800200"/>
                <a:gd name="connsiteX7-33" fmla="*/ 621287 w 3528392"/>
                <a:gd name="connsiteY7-34" fmla="*/ 1800200 h 18002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528392" h="1800200">
                  <a:moveTo>
                    <a:pt x="0" y="1184775"/>
                  </a:moveTo>
                  <a:lnTo>
                    <a:pt x="0" y="300039"/>
                  </a:lnTo>
                  <a:cubicBezTo>
                    <a:pt x="0" y="134332"/>
                    <a:pt x="134332" y="0"/>
                    <a:pt x="300039" y="0"/>
                  </a:cubicBezTo>
                  <a:lnTo>
                    <a:pt x="3228353" y="0"/>
                  </a:lnTo>
                  <a:cubicBezTo>
                    <a:pt x="3394060" y="0"/>
                    <a:pt x="3528392" y="134332"/>
                    <a:pt x="3528392" y="300039"/>
                  </a:cubicBezTo>
                  <a:lnTo>
                    <a:pt x="3528392" y="1500161"/>
                  </a:lnTo>
                  <a:cubicBezTo>
                    <a:pt x="3528392" y="1665868"/>
                    <a:pt x="3394060" y="1800200"/>
                    <a:pt x="3228353" y="1800200"/>
                  </a:cubicBezTo>
                  <a:lnTo>
                    <a:pt x="621287" y="1800200"/>
                  </a:lnTo>
                </a:path>
              </a:pathLst>
            </a:custGeom>
            <a:ln>
              <a:solidFill>
                <a:schemeClr val="accent6">
                  <a:lumMod val="75000"/>
                </a:schemeClr>
              </a:solidFill>
              <a:headEnd type="oval" w="med" len="med"/>
              <a:tailEnd type="oval" w="med" len="med"/>
            </a:ln>
          </p:spPr>
          <p:style>
            <a:lnRef idx="1">
              <a:schemeClr val="accent3"/>
            </a:lnRef>
            <a:fillRef idx="0">
              <a:schemeClr val="accent3"/>
            </a:fillRef>
            <a:effectRef idx="0">
              <a:schemeClr val="accent3"/>
            </a:effectRef>
            <a:fontRef idx="minor">
              <a:schemeClr val="tx1"/>
            </a:fontRef>
          </p:style>
          <p:txBody>
            <a:bodyPr lIns="91439" tIns="45719" rIns="91439" bIns="45719"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65">
                <a:solidFill>
                  <a:srgbClr val="FFFFFF"/>
                </a:solidFill>
                <a:sym typeface="Helvetica Light"/>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r>
              <a:rPr kumimoji="1" lang="zh-CN" altLang="en-US" sz="3600">
                <a:ea typeface="Alibaba PuHuiTi" pitchFamily="18" charset="-122"/>
              </a:rPr>
              <a:t>任务简介</a:t>
            </a:r>
          </a:p>
        </p:txBody>
      </p:sp>
      <p:sp>
        <p:nvSpPr>
          <p:cNvPr id="15362" name="内容占位符 2">
            <a:extLst>
              <a:ext uri="{FF2B5EF4-FFF2-40B4-BE49-F238E27FC236}">
                <a16:creationId xmlns:a16="http://schemas.microsoft.com/office/drawing/2014/main" id="{F9A306CE-F16B-4DB8-BE12-14AAC8307FCC}"/>
              </a:ext>
            </a:extLst>
          </p:cNvPr>
          <p:cNvSpPr>
            <a:spLocks noGrp="1" noChangeArrowheads="1"/>
          </p:cNvSpPr>
          <p:nvPr>
            <p:ph idx="1"/>
          </p:nvPr>
        </p:nvSpPr>
        <p:spPr>
          <a:xfrm>
            <a:off x="841533" y="1255371"/>
            <a:ext cx="9893618" cy="4351338"/>
          </a:xfrm>
        </p:spPr>
        <p:txBody>
          <a:bodyPr/>
          <a:lstStyle/>
          <a:p>
            <a:pPr marL="0" indent="0" eaLnBrk="1" hangingPunct="1">
              <a:lnSpc>
                <a:spcPct val="100000"/>
              </a:lnSpc>
              <a:buNone/>
            </a:pPr>
            <a:r>
              <a:rPr kumimoji="1" lang="zh-CN" altLang="en-US" sz="1600" b="1">
                <a:ea typeface="Alibaba PuHuiTi"/>
              </a:rPr>
              <a:t>赛题背景</a:t>
            </a:r>
            <a:endParaRPr kumimoji="1" lang="en-US" altLang="zh-CN" sz="1600" b="1">
              <a:ea typeface="Alibaba PuHuiTi"/>
            </a:endParaRPr>
          </a:p>
          <a:p>
            <a:pPr marL="0" indent="0" eaLnBrk="1" hangingPunct="1">
              <a:lnSpc>
                <a:spcPct val="100000"/>
              </a:lnSpc>
              <a:buNone/>
            </a:pPr>
            <a:r>
              <a:rPr kumimoji="1" lang="zh-CN" altLang="en-US" sz="1600">
                <a:ea typeface="Alibaba PuHuiTi"/>
              </a:rPr>
              <a:t>面对疫情抗击，疫情知识问答应用得到普遍推广。如何通过自然语言技术将问答进行相似分类仍然是一个有价值的问题。如识别患者相似问题，有利于理解患者真正诉求，帮助快速匹配准确答案，提升患者获得感；归纳医生相似答案，有助于分析答案规范性，保证疫情期间问诊规范性，避免误诊。</a:t>
            </a:r>
          </a:p>
          <a:p>
            <a:pPr marL="0" indent="0" eaLnBrk="1" hangingPunct="1">
              <a:lnSpc>
                <a:spcPct val="100000"/>
              </a:lnSpc>
              <a:buNone/>
            </a:pPr>
            <a:r>
              <a:rPr kumimoji="1" lang="zh-CN" altLang="en-US" sz="1600" b="1">
                <a:ea typeface="Alibaba PuHuiTi"/>
              </a:rPr>
              <a:t>任务目标</a:t>
            </a:r>
          </a:p>
          <a:p>
            <a:pPr marL="0" indent="0" eaLnBrk="1" hangingPunct="1">
              <a:lnSpc>
                <a:spcPct val="100000"/>
              </a:lnSpc>
              <a:buNone/>
            </a:pPr>
            <a:r>
              <a:rPr kumimoji="1" lang="zh-CN" altLang="en-US" sz="1600">
                <a:ea typeface="Alibaba PuHuiTi"/>
              </a:rPr>
              <a:t>比赛整理近万条真实语境下疫情相关的患者提问句对，要求选手通过自然语言处理技术识别相似的患者问题。</a:t>
            </a:r>
            <a:endParaRPr kumimoji="1" lang="en-US" altLang="zh-CN" sz="1600">
              <a:ea typeface="Alibaba PuHuiTi"/>
            </a:endParaRPr>
          </a:p>
          <a:p>
            <a:pPr marL="0" indent="0" eaLnBrk="1" hangingPunct="1">
              <a:lnSpc>
                <a:spcPct val="100000"/>
              </a:lnSpc>
              <a:buNone/>
            </a:pPr>
            <a:r>
              <a:rPr kumimoji="1" lang="zh-CN" altLang="en-US" sz="1600" b="1">
                <a:ea typeface="Alibaba PuHuiTi"/>
              </a:rPr>
              <a:t>数据示例</a:t>
            </a:r>
            <a:endParaRPr kumimoji="1" lang="en-US" altLang="zh-CN" sz="1600" b="1">
              <a:ea typeface="Alibaba PuHuiTi"/>
            </a:endParaRPr>
          </a:p>
          <a:p>
            <a:pPr marL="0" indent="0" eaLnBrk="1" hangingPunct="1">
              <a:lnSpc>
                <a:spcPct val="100000"/>
              </a:lnSpc>
              <a:buNone/>
            </a:pPr>
            <a:endParaRPr kumimoji="1" lang="zh-CN" altLang="en-US" sz="1600">
              <a:ea typeface="Alibaba PuHuiTi"/>
            </a:endParaRPr>
          </a:p>
        </p:txBody>
      </p:sp>
      <p:graphicFrame>
        <p:nvGraphicFramePr>
          <p:cNvPr id="2" name="表格 1">
            <a:extLst>
              <a:ext uri="{FF2B5EF4-FFF2-40B4-BE49-F238E27FC236}">
                <a16:creationId xmlns:a16="http://schemas.microsoft.com/office/drawing/2014/main" id="{24660844-B158-44D1-BA3D-BFAC075432C0}"/>
              </a:ext>
            </a:extLst>
          </p:cNvPr>
          <p:cNvGraphicFramePr>
            <a:graphicFrameLocks noGrp="1"/>
          </p:cNvGraphicFramePr>
          <p:nvPr>
            <p:extLst>
              <p:ext uri="{D42A27DB-BD31-4B8C-83A1-F6EECF244321}">
                <p14:modId xmlns:p14="http://schemas.microsoft.com/office/powerpoint/2010/main" val="3997256085"/>
              </p:ext>
            </p:extLst>
          </p:nvPr>
        </p:nvGraphicFramePr>
        <p:xfrm>
          <a:off x="956786" y="3662137"/>
          <a:ext cx="8328977" cy="1944572"/>
        </p:xfrm>
        <a:graphic>
          <a:graphicData uri="http://schemas.openxmlformats.org/drawingml/2006/table">
            <a:tbl>
              <a:tblPr/>
              <a:tblGrid>
                <a:gridCol w="3208337">
                  <a:extLst>
                    <a:ext uri="{9D8B030D-6E8A-4147-A177-3AD203B41FA5}">
                      <a16:colId xmlns:a16="http://schemas.microsoft.com/office/drawing/2014/main" val="2806359395"/>
                    </a:ext>
                  </a:extLst>
                </a:gridCol>
                <a:gridCol w="3704105">
                  <a:extLst>
                    <a:ext uri="{9D8B030D-6E8A-4147-A177-3AD203B41FA5}">
                      <a16:colId xmlns:a16="http://schemas.microsoft.com/office/drawing/2014/main" val="228369671"/>
                    </a:ext>
                  </a:extLst>
                </a:gridCol>
                <a:gridCol w="1416535">
                  <a:extLst>
                    <a:ext uri="{9D8B030D-6E8A-4147-A177-3AD203B41FA5}">
                      <a16:colId xmlns:a16="http://schemas.microsoft.com/office/drawing/2014/main" val="231857745"/>
                    </a:ext>
                  </a:extLst>
                </a:gridCol>
              </a:tblGrid>
              <a:tr h="289601">
                <a:tc>
                  <a:txBody>
                    <a:bodyPr/>
                    <a:lstStyle/>
                    <a:p>
                      <a:pPr algn="ctr"/>
                      <a:r>
                        <a:rPr lang="en-US" sz="1600" b="1" baseline="0">
                          <a:effectLst/>
                          <a:ea typeface="Alibaba PuHuiTi"/>
                        </a:rPr>
                        <a:t>query1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baseline="0">
                          <a:effectLst/>
                          <a:ea typeface="Alibaba PuHuiTi"/>
                        </a:rPr>
                        <a:t>query2</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baseline="0">
                          <a:effectLst/>
                          <a:ea typeface="Alibaba PuHuiTi"/>
                        </a:rPr>
                        <a:t>label</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35594202"/>
                  </a:ext>
                </a:extLst>
              </a:tr>
              <a:tr h="326123">
                <a:tc>
                  <a:txBody>
                    <a:bodyPr/>
                    <a:lstStyle/>
                    <a:p>
                      <a:pPr algn="ctr"/>
                      <a:r>
                        <a:rPr lang="zh-CN" altLang="en-US" sz="1600" baseline="0">
                          <a:effectLst/>
                          <a:ea typeface="Alibaba PuHuiTi"/>
                        </a:rPr>
                        <a:t>剧烈运动后咯血</a:t>
                      </a:r>
                      <a:r>
                        <a:rPr lang="en-US" altLang="zh-CN" sz="1600" baseline="0">
                          <a:effectLst/>
                          <a:ea typeface="Alibaba PuHuiTi"/>
                        </a:rPr>
                        <a:t>,</a:t>
                      </a:r>
                      <a:r>
                        <a:rPr lang="zh-CN" altLang="en-US" sz="1600" baseline="0">
                          <a:effectLst/>
                          <a:ea typeface="Alibaba PuHuiTi"/>
                        </a:rPr>
                        <a:t>是怎么了</a:t>
                      </a:r>
                      <a:r>
                        <a:rPr lang="en-US" altLang="zh-CN" sz="1600" baseline="0">
                          <a:effectLst/>
                          <a:ea typeface="Alibaba PuHuiTi"/>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aseline="0">
                          <a:effectLst/>
                          <a:ea typeface="Alibaba PuHuiTi"/>
                        </a:rPr>
                        <a:t>剧烈运动后咯血是什么原因？</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aseline="0">
                          <a:effectLst/>
                          <a:ea typeface="Alibaba PuHuiTi"/>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45575816"/>
                  </a:ext>
                </a:extLst>
              </a:tr>
              <a:tr h="289601">
                <a:tc>
                  <a:txBody>
                    <a:bodyPr/>
                    <a:lstStyle/>
                    <a:p>
                      <a:pPr algn="ctr"/>
                      <a:r>
                        <a:rPr lang="zh-CN" altLang="en-US" sz="1600" baseline="0">
                          <a:effectLst/>
                          <a:ea typeface="Alibaba PuHuiTi"/>
                        </a:rPr>
                        <a:t>剧烈运动后咯血</a:t>
                      </a:r>
                      <a:r>
                        <a:rPr lang="en-US" altLang="zh-CN" sz="1600" baseline="0">
                          <a:effectLst/>
                          <a:ea typeface="Alibaba PuHuiTi"/>
                        </a:rPr>
                        <a:t>,</a:t>
                      </a:r>
                      <a:r>
                        <a:rPr lang="zh-CN" altLang="en-US" sz="1600" baseline="0">
                          <a:effectLst/>
                          <a:ea typeface="Alibaba PuHuiTi"/>
                        </a:rPr>
                        <a:t>是怎么了</a:t>
                      </a:r>
                      <a:r>
                        <a:rPr lang="en-US" altLang="zh-CN" sz="1600" baseline="0">
                          <a:effectLst/>
                          <a:ea typeface="Alibaba PuHuiTi"/>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600" baseline="0">
                          <a:effectLst/>
                          <a:ea typeface="Alibaba PuHuiTi"/>
                        </a:rPr>
                        <a:t>剧烈运动后为什么会咯血？</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baseline="0">
                          <a:effectLst/>
                          <a:ea typeface="Alibaba PuHuiTi"/>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360295565"/>
                  </a:ext>
                </a:extLst>
              </a:tr>
              <a:tr h="326123">
                <a:tc>
                  <a:txBody>
                    <a:bodyPr/>
                    <a:lstStyle/>
                    <a:p>
                      <a:pPr algn="ctr"/>
                      <a:r>
                        <a:rPr lang="zh-CN" altLang="en-US" sz="1600" baseline="0">
                          <a:effectLst/>
                          <a:ea typeface="Alibaba PuHuiTi"/>
                        </a:rPr>
                        <a:t>剧烈运动后咯血</a:t>
                      </a:r>
                      <a:r>
                        <a:rPr lang="en-US" altLang="zh-CN" sz="1600" baseline="0">
                          <a:effectLst/>
                          <a:ea typeface="Alibaba PuHuiTi"/>
                        </a:rPr>
                        <a:t>,</a:t>
                      </a:r>
                      <a:r>
                        <a:rPr lang="zh-CN" altLang="en-US" sz="1600" baseline="0">
                          <a:effectLst/>
                          <a:ea typeface="Alibaba PuHuiTi"/>
                        </a:rPr>
                        <a:t>是怎么了</a:t>
                      </a:r>
                      <a:r>
                        <a:rPr lang="en-US" altLang="zh-CN" sz="1600" baseline="0">
                          <a:effectLst/>
                          <a:ea typeface="Alibaba PuHuiTi"/>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aseline="0">
                          <a:effectLst/>
                          <a:ea typeface="Alibaba PuHuiTi"/>
                        </a:rPr>
                        <a:t>剧烈运动后咯血，应该怎么处理？</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aseline="0">
                          <a:effectLst/>
                          <a:ea typeface="Alibaba PuHuiTi"/>
                        </a:rPr>
                        <a:t>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76988168"/>
                  </a:ext>
                </a:extLst>
              </a:tr>
              <a:tr h="326123">
                <a:tc>
                  <a:txBody>
                    <a:bodyPr/>
                    <a:lstStyle/>
                    <a:p>
                      <a:pPr algn="ctr"/>
                      <a:r>
                        <a:rPr lang="zh-CN" altLang="en-US" sz="1600" baseline="0">
                          <a:effectLst/>
                          <a:ea typeface="Alibaba PuHuiTi"/>
                        </a:rPr>
                        <a:t>剧烈运动后咯血</a:t>
                      </a:r>
                      <a:r>
                        <a:rPr lang="en-US" altLang="zh-CN" sz="1600" baseline="0">
                          <a:effectLst/>
                          <a:ea typeface="Alibaba PuHuiTi"/>
                        </a:rPr>
                        <a:t>,</a:t>
                      </a:r>
                      <a:r>
                        <a:rPr lang="zh-CN" altLang="en-US" sz="1600" baseline="0">
                          <a:effectLst/>
                          <a:ea typeface="Alibaba PuHuiTi"/>
                        </a:rPr>
                        <a:t>是怎么了</a:t>
                      </a:r>
                      <a:r>
                        <a:rPr lang="en-US" altLang="zh-CN" sz="1600" baseline="0">
                          <a:effectLst/>
                          <a:ea typeface="Alibaba PuHuiTi"/>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600" baseline="0">
                          <a:effectLst/>
                          <a:ea typeface="Alibaba PuHuiTi"/>
                        </a:rPr>
                        <a:t>剧烈运动后咯血，需要就医吗？</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baseline="0">
                          <a:effectLst/>
                          <a:ea typeface="Alibaba PuHuiTi"/>
                        </a:rPr>
                        <a:t>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47810898"/>
                  </a:ext>
                </a:extLst>
              </a:tr>
              <a:tr h="326123">
                <a:tc>
                  <a:txBody>
                    <a:bodyPr/>
                    <a:lstStyle/>
                    <a:p>
                      <a:pPr algn="ctr"/>
                      <a:r>
                        <a:rPr lang="zh-CN" altLang="en-US" sz="1600" baseline="0">
                          <a:effectLst/>
                          <a:ea typeface="Alibaba PuHuiTi"/>
                        </a:rPr>
                        <a:t>剧烈运动后咯血</a:t>
                      </a:r>
                      <a:r>
                        <a:rPr lang="en-US" altLang="zh-CN" sz="1600" baseline="0">
                          <a:effectLst/>
                          <a:ea typeface="Alibaba PuHuiTi"/>
                        </a:rPr>
                        <a:t>,</a:t>
                      </a:r>
                      <a:r>
                        <a:rPr lang="zh-CN" altLang="en-US" sz="1600" baseline="0">
                          <a:effectLst/>
                          <a:ea typeface="Alibaba PuHuiTi"/>
                        </a:rPr>
                        <a:t>是怎么了</a:t>
                      </a:r>
                      <a:r>
                        <a:rPr lang="en-US" altLang="zh-CN" sz="1600" baseline="0">
                          <a:effectLst/>
                          <a:ea typeface="Alibaba PuHuiTi"/>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aseline="0">
                          <a:effectLst/>
                          <a:ea typeface="Alibaba PuHuiTi"/>
                        </a:rPr>
                        <a:t>剧烈运动后咯血，是否很严重？</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aseline="0">
                          <a:effectLst/>
                          <a:ea typeface="Alibaba PuHuiTi"/>
                        </a:rPr>
                        <a:t>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31281653"/>
                  </a:ext>
                </a:extLst>
              </a:tr>
            </a:tbl>
          </a:graphicData>
        </a:graphic>
      </p:graphicFrame>
    </p:spTree>
    <p:extLst>
      <p:ext uri="{BB962C8B-B14F-4D97-AF65-F5344CB8AC3E}">
        <p14:creationId xmlns:p14="http://schemas.microsoft.com/office/powerpoint/2010/main" val="180830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r>
              <a:rPr kumimoji="1" lang="zh-CN" altLang="en-US" sz="3600">
                <a:ea typeface="Alibaba PuHuiTi" pitchFamily="18" charset="-122"/>
              </a:rPr>
              <a:t>数据分析</a:t>
            </a:r>
          </a:p>
        </p:txBody>
      </p:sp>
      <p:pic>
        <p:nvPicPr>
          <p:cNvPr id="7" name="图片 6">
            <a:extLst>
              <a:ext uri="{FF2B5EF4-FFF2-40B4-BE49-F238E27FC236}">
                <a16:creationId xmlns:a16="http://schemas.microsoft.com/office/drawing/2014/main" id="{69EA39DA-D382-4CF5-8F40-76C732A72F06}"/>
              </a:ext>
            </a:extLst>
          </p:cNvPr>
          <p:cNvPicPr>
            <a:picLocks noChangeAspect="1"/>
          </p:cNvPicPr>
          <p:nvPr/>
        </p:nvPicPr>
        <p:blipFill rotWithShape="1">
          <a:blip r:embed="rId2"/>
          <a:srcRect l="3071" t="8524" r="4336"/>
          <a:stretch/>
        </p:blipFill>
        <p:spPr>
          <a:xfrm>
            <a:off x="1183318" y="1229360"/>
            <a:ext cx="9825363" cy="4724400"/>
          </a:xfrm>
          <a:prstGeom prst="rect">
            <a:avLst/>
          </a:prstGeom>
        </p:spPr>
      </p:pic>
    </p:spTree>
    <p:extLst>
      <p:ext uri="{BB962C8B-B14F-4D97-AF65-F5344CB8AC3E}">
        <p14:creationId xmlns:p14="http://schemas.microsoft.com/office/powerpoint/2010/main" val="109874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r>
              <a:rPr kumimoji="1" lang="zh-CN" altLang="en-US" sz="3600">
                <a:ea typeface="Alibaba PuHuiTi" pitchFamily="18" charset="-122"/>
              </a:rPr>
              <a:t>数据分析</a:t>
            </a:r>
          </a:p>
        </p:txBody>
      </p:sp>
      <p:grpSp>
        <p:nvGrpSpPr>
          <p:cNvPr id="2" name="组合 1">
            <a:extLst>
              <a:ext uri="{FF2B5EF4-FFF2-40B4-BE49-F238E27FC236}">
                <a16:creationId xmlns:a16="http://schemas.microsoft.com/office/drawing/2014/main" id="{850A44A0-1D70-4A16-9D00-9379C2864787}"/>
              </a:ext>
            </a:extLst>
          </p:cNvPr>
          <p:cNvGrpSpPr/>
          <p:nvPr/>
        </p:nvGrpSpPr>
        <p:grpSpPr>
          <a:xfrm>
            <a:off x="6706814" y="1885952"/>
            <a:ext cx="5485186" cy="3086095"/>
            <a:chOff x="5795665" y="1866549"/>
            <a:chExt cx="6177186" cy="3316287"/>
          </a:xfrm>
        </p:grpSpPr>
        <p:graphicFrame>
          <p:nvGraphicFramePr>
            <p:cNvPr id="5" name="内容占位符 4">
              <a:extLst>
                <a:ext uri="{FF2B5EF4-FFF2-40B4-BE49-F238E27FC236}">
                  <a16:creationId xmlns:a16="http://schemas.microsoft.com/office/drawing/2014/main" id="{AC2A3CFD-ED77-449D-8E75-6BADF3E90176}"/>
                </a:ext>
              </a:extLst>
            </p:cNvPr>
            <p:cNvGraphicFramePr>
              <a:graphicFrameLocks/>
            </p:cNvGraphicFramePr>
            <p:nvPr>
              <p:extLst>
                <p:ext uri="{D42A27DB-BD31-4B8C-83A1-F6EECF244321}">
                  <p14:modId xmlns:p14="http://schemas.microsoft.com/office/powerpoint/2010/main" val="2749634709"/>
                </p:ext>
              </p:extLst>
            </p:nvPr>
          </p:nvGraphicFramePr>
          <p:xfrm>
            <a:off x="5795665" y="1866549"/>
            <a:ext cx="3432913" cy="33162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内容占位符 4">
              <a:extLst>
                <a:ext uri="{FF2B5EF4-FFF2-40B4-BE49-F238E27FC236}">
                  <a16:creationId xmlns:a16="http://schemas.microsoft.com/office/drawing/2014/main" id="{B35EFB2C-E008-4D96-9FCC-CB67279D1CDF}"/>
                </a:ext>
              </a:extLst>
            </p:cNvPr>
            <p:cNvGraphicFramePr>
              <a:graphicFrameLocks/>
            </p:cNvGraphicFramePr>
            <p:nvPr>
              <p:extLst>
                <p:ext uri="{D42A27DB-BD31-4B8C-83A1-F6EECF244321}">
                  <p14:modId xmlns:p14="http://schemas.microsoft.com/office/powerpoint/2010/main" val="2994681968"/>
                </p:ext>
              </p:extLst>
            </p:nvPr>
          </p:nvGraphicFramePr>
          <p:xfrm>
            <a:off x="8539938" y="1866549"/>
            <a:ext cx="3432913" cy="3316287"/>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8" name="图表 7">
            <a:extLst>
              <a:ext uri="{FF2B5EF4-FFF2-40B4-BE49-F238E27FC236}">
                <a16:creationId xmlns:a16="http://schemas.microsoft.com/office/drawing/2014/main" id="{6434C0BD-0250-416D-A7F6-6631633D36BF}"/>
              </a:ext>
            </a:extLst>
          </p:cNvPr>
          <p:cNvGraphicFramePr/>
          <p:nvPr>
            <p:extLst>
              <p:ext uri="{D42A27DB-BD31-4B8C-83A1-F6EECF244321}">
                <p14:modId xmlns:p14="http://schemas.microsoft.com/office/powerpoint/2010/main" val="4218409465"/>
              </p:ext>
            </p:extLst>
          </p:nvPr>
        </p:nvGraphicFramePr>
        <p:xfrm>
          <a:off x="347663" y="1476688"/>
          <a:ext cx="6197600" cy="41876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3291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方案设计</a:t>
            </a:r>
          </a:p>
        </p:txBody>
      </p:sp>
      <p:grpSp>
        <p:nvGrpSpPr>
          <p:cNvPr id="15390" name="组合 15389">
            <a:extLst>
              <a:ext uri="{FF2B5EF4-FFF2-40B4-BE49-F238E27FC236}">
                <a16:creationId xmlns:a16="http://schemas.microsoft.com/office/drawing/2014/main" id="{DF3B415F-FF2C-41B8-9939-6125399E526F}"/>
              </a:ext>
            </a:extLst>
          </p:cNvPr>
          <p:cNvGrpSpPr/>
          <p:nvPr/>
        </p:nvGrpSpPr>
        <p:grpSpPr>
          <a:xfrm>
            <a:off x="694869" y="1237673"/>
            <a:ext cx="10802261" cy="3352732"/>
            <a:chOff x="694869" y="1118311"/>
            <a:chExt cx="10802261" cy="3352732"/>
          </a:xfrm>
        </p:grpSpPr>
        <p:grpSp>
          <p:nvGrpSpPr>
            <p:cNvPr id="15384" name="组合 15383">
              <a:extLst>
                <a:ext uri="{FF2B5EF4-FFF2-40B4-BE49-F238E27FC236}">
                  <a16:creationId xmlns:a16="http://schemas.microsoft.com/office/drawing/2014/main" id="{F5FDFED2-8E27-4EE7-BF79-63278FAFCB5E}"/>
                </a:ext>
              </a:extLst>
            </p:cNvPr>
            <p:cNvGrpSpPr/>
            <p:nvPr/>
          </p:nvGrpSpPr>
          <p:grpSpPr>
            <a:xfrm>
              <a:off x="694869" y="1720263"/>
              <a:ext cx="10802261" cy="2750780"/>
              <a:chOff x="694869" y="1720263"/>
              <a:chExt cx="10802261" cy="2750780"/>
            </a:xfrm>
          </p:grpSpPr>
          <p:grpSp>
            <p:nvGrpSpPr>
              <p:cNvPr id="15382" name="组合 15381">
                <a:extLst>
                  <a:ext uri="{FF2B5EF4-FFF2-40B4-BE49-F238E27FC236}">
                    <a16:creationId xmlns:a16="http://schemas.microsoft.com/office/drawing/2014/main" id="{AAA3E887-CFCE-4DDC-AC6A-EA378BE2A159}"/>
                  </a:ext>
                </a:extLst>
              </p:cNvPr>
              <p:cNvGrpSpPr/>
              <p:nvPr/>
            </p:nvGrpSpPr>
            <p:grpSpPr>
              <a:xfrm>
                <a:off x="694869" y="2286002"/>
                <a:ext cx="10802261" cy="2185041"/>
                <a:chOff x="520995" y="2286002"/>
                <a:chExt cx="10802261" cy="2185041"/>
              </a:xfrm>
            </p:grpSpPr>
            <p:sp>
              <p:nvSpPr>
                <p:cNvPr id="3" name="矩形 2">
                  <a:extLst>
                    <a:ext uri="{FF2B5EF4-FFF2-40B4-BE49-F238E27FC236}">
                      <a16:creationId xmlns:a16="http://schemas.microsoft.com/office/drawing/2014/main" id="{76314ECE-2D5E-4F88-B5C9-420D09B69BC4}"/>
                    </a:ext>
                  </a:extLst>
                </p:cNvPr>
                <p:cNvSpPr/>
                <p:nvPr/>
              </p:nvSpPr>
              <p:spPr>
                <a:xfrm>
                  <a:off x="638027" y="3080543"/>
                  <a:ext cx="1233303" cy="696913"/>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zh-CN" altLang="en-US">
                      <a:ea typeface="Alibaba PuHuiTi"/>
                    </a:rPr>
                    <a:t>原始数据</a:t>
                  </a:r>
                </a:p>
              </p:txBody>
            </p:sp>
            <p:sp>
              <p:nvSpPr>
                <p:cNvPr id="9" name="矩形 8">
                  <a:extLst>
                    <a:ext uri="{FF2B5EF4-FFF2-40B4-BE49-F238E27FC236}">
                      <a16:creationId xmlns:a16="http://schemas.microsoft.com/office/drawing/2014/main" id="{324DC54A-E521-4D94-96CE-EF76A78DD3E8}"/>
                    </a:ext>
                  </a:extLst>
                </p:cNvPr>
                <p:cNvSpPr/>
                <p:nvPr/>
              </p:nvSpPr>
              <p:spPr>
                <a:xfrm>
                  <a:off x="2385237" y="2902691"/>
                  <a:ext cx="1509824" cy="1052622"/>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zh-CN" altLang="en-US">
                      <a:ea typeface="Alibaba PuHuiTi"/>
                    </a:rPr>
                    <a:t>数据预处理</a:t>
                  </a:r>
                  <a:endParaRPr lang="en-US" altLang="zh-CN">
                    <a:ea typeface="Alibaba PuHuiTi"/>
                  </a:endParaRPr>
                </a:p>
                <a:p>
                  <a:pPr algn="ctr">
                    <a:lnSpc>
                      <a:spcPct val="150000"/>
                    </a:lnSpc>
                  </a:pPr>
                  <a:r>
                    <a:rPr lang="zh-CN" altLang="en-US">
                      <a:ea typeface="Alibaba PuHuiTi"/>
                    </a:rPr>
                    <a:t>训练集划分</a:t>
                  </a:r>
                </a:p>
              </p:txBody>
            </p:sp>
            <p:sp>
              <p:nvSpPr>
                <p:cNvPr id="10" name="矩形 9">
                  <a:extLst>
                    <a:ext uri="{FF2B5EF4-FFF2-40B4-BE49-F238E27FC236}">
                      <a16:creationId xmlns:a16="http://schemas.microsoft.com/office/drawing/2014/main" id="{2F2822E9-6102-4C60-8585-5A89CC0207D6}"/>
                    </a:ext>
                  </a:extLst>
                </p:cNvPr>
                <p:cNvSpPr/>
                <p:nvPr/>
              </p:nvSpPr>
              <p:spPr>
                <a:xfrm>
                  <a:off x="4738395" y="2286002"/>
                  <a:ext cx="2310882" cy="2185041"/>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endParaRPr lang="zh-CN" altLang="en-US">
                    <a:ea typeface="Alibaba PuHuiTi"/>
                  </a:endParaRPr>
                </a:p>
              </p:txBody>
            </p:sp>
            <p:sp>
              <p:nvSpPr>
                <p:cNvPr id="11" name="矩形 10">
                  <a:extLst>
                    <a:ext uri="{FF2B5EF4-FFF2-40B4-BE49-F238E27FC236}">
                      <a16:creationId xmlns:a16="http://schemas.microsoft.com/office/drawing/2014/main" id="{041DE818-6ACF-410B-AB01-104361DE9998}"/>
                    </a:ext>
                  </a:extLst>
                </p:cNvPr>
                <p:cNvSpPr/>
                <p:nvPr/>
              </p:nvSpPr>
              <p:spPr>
                <a:xfrm>
                  <a:off x="7878579" y="2923955"/>
                  <a:ext cx="1509824" cy="1052622"/>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zh-CN" altLang="en-US">
                      <a:ea typeface="Alibaba PuHuiTi"/>
                    </a:rPr>
                    <a:t>模型融合</a:t>
                  </a:r>
                </a:p>
              </p:txBody>
            </p:sp>
            <p:sp>
              <p:nvSpPr>
                <p:cNvPr id="12" name="矩形 11">
                  <a:extLst>
                    <a:ext uri="{FF2B5EF4-FFF2-40B4-BE49-F238E27FC236}">
                      <a16:creationId xmlns:a16="http://schemas.microsoft.com/office/drawing/2014/main" id="{73E90329-0061-4679-9E42-6E7E48BCFFA7}"/>
                    </a:ext>
                  </a:extLst>
                </p:cNvPr>
                <p:cNvSpPr/>
                <p:nvPr/>
              </p:nvSpPr>
              <p:spPr>
                <a:xfrm>
                  <a:off x="9813559" y="2923955"/>
                  <a:ext cx="1509697" cy="1052622"/>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zh-CN" altLang="en-US">
                      <a:ea typeface="Alibaba PuHuiTi"/>
                    </a:rPr>
                    <a:t>后处理</a:t>
                  </a:r>
                </a:p>
              </p:txBody>
            </p:sp>
            <p:cxnSp>
              <p:nvCxnSpPr>
                <p:cNvPr id="7" name="直接箭头连接符 6">
                  <a:extLst>
                    <a:ext uri="{FF2B5EF4-FFF2-40B4-BE49-F238E27FC236}">
                      <a16:creationId xmlns:a16="http://schemas.microsoft.com/office/drawing/2014/main" id="{7FCA96BA-0278-4201-9ABA-6D265055439A}"/>
                    </a:ext>
                  </a:extLst>
                </p:cNvPr>
                <p:cNvCxnSpPr>
                  <a:stCxn id="3" idx="3"/>
                  <a:endCxn id="9" idx="1"/>
                </p:cNvCxnSpPr>
                <p:nvPr/>
              </p:nvCxnSpPr>
              <p:spPr>
                <a:xfrm>
                  <a:off x="1871330" y="3429000"/>
                  <a:ext cx="513907" cy="2"/>
                </a:xfrm>
                <a:prstGeom prst="straightConnector1">
                  <a:avLst/>
                </a:prstGeom>
                <a:ln w="19050" cap="rnd" cmpd="sng">
                  <a:solidFill>
                    <a:schemeClr val="accent1">
                      <a:alpha val="80000"/>
                    </a:schemeClr>
                  </a:solidFill>
                  <a:roun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937CDC8-CABD-4157-BB88-70FAFE3B9B16}"/>
                    </a:ext>
                  </a:extLst>
                </p:cNvPr>
                <p:cNvCxnSpPr>
                  <a:cxnSpLocks/>
                  <a:stCxn id="9" idx="3"/>
                </p:cNvCxnSpPr>
                <p:nvPr/>
              </p:nvCxnSpPr>
              <p:spPr>
                <a:xfrm flipV="1">
                  <a:off x="3895061" y="3428999"/>
                  <a:ext cx="347330" cy="3"/>
                </a:xfrm>
                <a:prstGeom prst="line">
                  <a:avLst/>
                </a:prstGeom>
                <a:ln w="19050" cap="rnd" cmpd="sng">
                  <a:solidFill>
                    <a:schemeClr val="accent1">
                      <a:alpha val="80000"/>
                    </a:schemeClr>
                  </a:solidFill>
                  <a:round/>
                  <a:headEnd type="none"/>
                  <a:tailEnd w="med" len="lg"/>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42473F2-604A-48F9-94A7-14A1B8EAEF95}"/>
                    </a:ext>
                  </a:extLst>
                </p:cNvPr>
                <p:cNvCxnSpPr>
                  <a:cxnSpLocks/>
                </p:cNvCxnSpPr>
                <p:nvPr/>
              </p:nvCxnSpPr>
              <p:spPr>
                <a:xfrm>
                  <a:off x="4242391" y="2719038"/>
                  <a:ext cx="0" cy="1395763"/>
                </a:xfrm>
                <a:prstGeom prst="line">
                  <a:avLst/>
                </a:prstGeom>
                <a:ln w="19050" cap="rnd" cmpd="sng">
                  <a:solidFill>
                    <a:schemeClr val="accent1">
                      <a:alpha val="80000"/>
                    </a:schemeClr>
                  </a:solidFill>
                  <a:round/>
                  <a:headEnd type="none"/>
                  <a:tailEnd w="med" len="lg"/>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FF3742D-6800-44B8-9F53-B92354A05BB8}"/>
                    </a:ext>
                  </a:extLst>
                </p:cNvPr>
                <p:cNvCxnSpPr>
                  <a:cxnSpLocks/>
                </p:cNvCxnSpPr>
                <p:nvPr/>
              </p:nvCxnSpPr>
              <p:spPr>
                <a:xfrm>
                  <a:off x="4242391" y="2719038"/>
                  <a:ext cx="510144" cy="1"/>
                </a:xfrm>
                <a:prstGeom prst="straightConnector1">
                  <a:avLst/>
                </a:prstGeom>
                <a:ln w="19050" cap="rnd" cmpd="sng">
                  <a:solidFill>
                    <a:schemeClr val="accent1">
                      <a:alpha val="80000"/>
                    </a:schemeClr>
                  </a:solidFill>
                  <a:roun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D4A95EE-E364-497C-94FA-91771BC68CB8}"/>
                    </a:ext>
                  </a:extLst>
                </p:cNvPr>
                <p:cNvCxnSpPr>
                  <a:cxnSpLocks/>
                </p:cNvCxnSpPr>
                <p:nvPr/>
              </p:nvCxnSpPr>
              <p:spPr>
                <a:xfrm>
                  <a:off x="4242391" y="4114801"/>
                  <a:ext cx="510144" cy="0"/>
                </a:xfrm>
                <a:prstGeom prst="straightConnector1">
                  <a:avLst/>
                </a:prstGeom>
                <a:ln w="19050" cap="rnd" cmpd="sng">
                  <a:solidFill>
                    <a:schemeClr val="accent1">
                      <a:alpha val="80000"/>
                    </a:schemeClr>
                  </a:solidFill>
                  <a:roun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ECC2931-799E-4FA9-8AC9-7CABA45D5F78}"/>
                    </a:ext>
                  </a:extLst>
                </p:cNvPr>
                <p:cNvCxnSpPr>
                  <a:cxnSpLocks/>
                </p:cNvCxnSpPr>
                <p:nvPr/>
              </p:nvCxnSpPr>
              <p:spPr>
                <a:xfrm>
                  <a:off x="4253233" y="3429002"/>
                  <a:ext cx="496004" cy="5310"/>
                </a:xfrm>
                <a:prstGeom prst="straightConnector1">
                  <a:avLst/>
                </a:prstGeom>
                <a:ln w="19050" cap="rnd" cmpd="sng">
                  <a:solidFill>
                    <a:schemeClr val="accent1">
                      <a:alpha val="80000"/>
                    </a:schemeClr>
                  </a:solidFill>
                  <a:round/>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15362" name="矩形 15361">
                  <a:extLst>
                    <a:ext uri="{FF2B5EF4-FFF2-40B4-BE49-F238E27FC236}">
                      <a16:creationId xmlns:a16="http://schemas.microsoft.com/office/drawing/2014/main" id="{7AB35D8D-F1F5-437D-AD40-3B44311A9DB4}"/>
                    </a:ext>
                  </a:extLst>
                </p:cNvPr>
                <p:cNvSpPr/>
                <p:nvPr/>
              </p:nvSpPr>
              <p:spPr>
                <a:xfrm>
                  <a:off x="4944030" y="2538285"/>
                  <a:ext cx="1899611" cy="361507"/>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ea typeface="Alibaba PuHuiTi"/>
                    </a:rPr>
                    <a:t>BERT</a:t>
                  </a:r>
                  <a:endParaRPr lang="zh-CN" altLang="en-US">
                    <a:ea typeface="Alibaba PuHuiTi"/>
                  </a:endParaRPr>
                </a:p>
              </p:txBody>
            </p:sp>
            <p:sp>
              <p:nvSpPr>
                <p:cNvPr id="35" name="矩形 34">
                  <a:extLst>
                    <a:ext uri="{FF2B5EF4-FFF2-40B4-BE49-F238E27FC236}">
                      <a16:creationId xmlns:a16="http://schemas.microsoft.com/office/drawing/2014/main" id="{6F922E0C-3DC7-4C55-A5DA-B535CDAF491E}"/>
                    </a:ext>
                  </a:extLst>
                </p:cNvPr>
                <p:cNvSpPr/>
                <p:nvPr/>
              </p:nvSpPr>
              <p:spPr>
                <a:xfrm>
                  <a:off x="520995" y="2902689"/>
                  <a:ext cx="1509824" cy="1052622"/>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ea typeface="Alibaba PuHuiTi"/>
                    </a:rPr>
                    <a:t>原始数据</a:t>
                  </a:r>
                </a:p>
              </p:txBody>
            </p:sp>
            <p:sp>
              <p:nvSpPr>
                <p:cNvPr id="36" name="矩形 35">
                  <a:extLst>
                    <a:ext uri="{FF2B5EF4-FFF2-40B4-BE49-F238E27FC236}">
                      <a16:creationId xmlns:a16="http://schemas.microsoft.com/office/drawing/2014/main" id="{82067842-3111-44AC-993F-162B2C662E33}"/>
                    </a:ext>
                  </a:extLst>
                </p:cNvPr>
                <p:cNvSpPr/>
                <p:nvPr/>
              </p:nvSpPr>
              <p:spPr>
                <a:xfrm>
                  <a:off x="4944030" y="3228216"/>
                  <a:ext cx="1899611" cy="361507"/>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ea typeface="Alibaba PuHuiTi"/>
                    </a:rPr>
                    <a:t>RoBERTa</a:t>
                  </a:r>
                  <a:endParaRPr lang="zh-CN" altLang="en-US">
                    <a:ea typeface="Alibaba PuHuiTi"/>
                  </a:endParaRPr>
                </a:p>
              </p:txBody>
            </p:sp>
            <p:sp>
              <p:nvSpPr>
                <p:cNvPr id="41" name="矩形 40">
                  <a:extLst>
                    <a:ext uri="{FF2B5EF4-FFF2-40B4-BE49-F238E27FC236}">
                      <a16:creationId xmlns:a16="http://schemas.microsoft.com/office/drawing/2014/main" id="{AD242768-04BA-4EC7-8B46-12C3092E568D}"/>
                    </a:ext>
                  </a:extLst>
                </p:cNvPr>
                <p:cNvSpPr/>
                <p:nvPr/>
              </p:nvSpPr>
              <p:spPr>
                <a:xfrm>
                  <a:off x="4951100" y="3934047"/>
                  <a:ext cx="1899611" cy="361507"/>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ea typeface="Alibaba PuHuiTi"/>
                    </a:rPr>
                    <a:t>……</a:t>
                  </a:r>
                  <a:endParaRPr lang="zh-CN" altLang="en-US">
                    <a:ea typeface="Alibaba PuHuiTi"/>
                  </a:endParaRPr>
                </a:p>
              </p:txBody>
            </p:sp>
            <p:cxnSp>
              <p:nvCxnSpPr>
                <p:cNvPr id="15369" name="连接符: 肘形 15368">
                  <a:extLst>
                    <a:ext uri="{FF2B5EF4-FFF2-40B4-BE49-F238E27FC236}">
                      <a16:creationId xmlns:a16="http://schemas.microsoft.com/office/drawing/2014/main" id="{887323C0-2D32-4984-94E0-80F7A5CCBB19}"/>
                    </a:ext>
                  </a:extLst>
                </p:cNvPr>
                <p:cNvCxnSpPr>
                  <a:cxnSpLocks/>
                </p:cNvCxnSpPr>
                <p:nvPr/>
              </p:nvCxnSpPr>
              <p:spPr>
                <a:xfrm rot="16200000" flipH="1">
                  <a:off x="6857941" y="2828210"/>
                  <a:ext cx="786818" cy="404146"/>
                </a:xfrm>
                <a:prstGeom prst="bentConnector3">
                  <a:avLst>
                    <a:gd name="adj1" fmla="val 6757"/>
                  </a:avLst>
                </a:prstGeom>
                <a:ln w="19050" cap="rnd" cmpd="sng">
                  <a:solidFill>
                    <a:schemeClr val="accent1">
                      <a:alpha val="80000"/>
                    </a:schemeClr>
                  </a:solidFill>
                  <a:round/>
                  <a:headEnd type="none"/>
                  <a:tailEnd w="med" len="lg"/>
                </a:ln>
              </p:spPr>
              <p:style>
                <a:lnRef idx="1">
                  <a:schemeClr val="accent1"/>
                </a:lnRef>
                <a:fillRef idx="0">
                  <a:schemeClr val="accent1"/>
                </a:fillRef>
                <a:effectRef idx="0">
                  <a:schemeClr val="accent1"/>
                </a:effectRef>
                <a:fontRef idx="minor">
                  <a:schemeClr val="tx1"/>
                </a:fontRef>
              </p:style>
            </p:cxnSp>
            <p:cxnSp>
              <p:nvCxnSpPr>
                <p:cNvPr id="15373" name="连接符: 肘形 15372">
                  <a:extLst>
                    <a:ext uri="{FF2B5EF4-FFF2-40B4-BE49-F238E27FC236}">
                      <a16:creationId xmlns:a16="http://schemas.microsoft.com/office/drawing/2014/main" id="{3116A590-2596-4FE3-9E90-6A54E4BEAB3D}"/>
                    </a:ext>
                  </a:extLst>
                </p:cNvPr>
                <p:cNvCxnSpPr>
                  <a:cxnSpLocks/>
                </p:cNvCxnSpPr>
                <p:nvPr/>
              </p:nvCxnSpPr>
              <p:spPr>
                <a:xfrm flipV="1">
                  <a:off x="7049404" y="3407980"/>
                  <a:ext cx="829302" cy="664534"/>
                </a:xfrm>
                <a:prstGeom prst="bentConnector3">
                  <a:avLst>
                    <a:gd name="adj1" fmla="val 48718"/>
                  </a:avLst>
                </a:prstGeom>
                <a:ln w="19050" cap="rnd" cmpd="sng">
                  <a:solidFill>
                    <a:schemeClr val="accent1">
                      <a:alpha val="80000"/>
                    </a:schemeClr>
                  </a:solidFill>
                  <a:roun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5377" name="直接连接符 15376">
                  <a:extLst>
                    <a:ext uri="{FF2B5EF4-FFF2-40B4-BE49-F238E27FC236}">
                      <a16:creationId xmlns:a16="http://schemas.microsoft.com/office/drawing/2014/main" id="{3E451C3D-3DB5-4505-80F5-466E7ECE65A3}"/>
                    </a:ext>
                  </a:extLst>
                </p:cNvPr>
                <p:cNvCxnSpPr>
                  <a:cxnSpLocks/>
                </p:cNvCxnSpPr>
                <p:nvPr/>
              </p:nvCxnSpPr>
              <p:spPr>
                <a:xfrm flipV="1">
                  <a:off x="7049277" y="3407980"/>
                  <a:ext cx="425156" cy="1"/>
                </a:xfrm>
                <a:prstGeom prst="line">
                  <a:avLst/>
                </a:prstGeom>
                <a:ln w="19050" cap="rnd" cmpd="sng">
                  <a:solidFill>
                    <a:schemeClr val="accent1">
                      <a:alpha val="80000"/>
                    </a:schemeClr>
                  </a:solidFill>
                  <a:round/>
                  <a:headEnd type="none"/>
                  <a:tailEnd w="med" len="lg"/>
                </a:ln>
              </p:spPr>
              <p:style>
                <a:lnRef idx="1">
                  <a:schemeClr val="accent1"/>
                </a:lnRef>
                <a:fillRef idx="0">
                  <a:schemeClr val="accent1"/>
                </a:fillRef>
                <a:effectRef idx="0">
                  <a:schemeClr val="accent1"/>
                </a:effectRef>
                <a:fontRef idx="minor">
                  <a:schemeClr val="tx1"/>
                </a:fontRef>
              </p:style>
            </p:cxnSp>
            <p:cxnSp>
              <p:nvCxnSpPr>
                <p:cNvPr id="15380" name="直接箭头连接符 15379">
                  <a:extLst>
                    <a:ext uri="{FF2B5EF4-FFF2-40B4-BE49-F238E27FC236}">
                      <a16:creationId xmlns:a16="http://schemas.microsoft.com/office/drawing/2014/main" id="{E4459CA1-182E-4F33-928A-0210E04AD9C0}"/>
                    </a:ext>
                  </a:extLst>
                </p:cNvPr>
                <p:cNvCxnSpPr>
                  <a:cxnSpLocks/>
                  <a:stCxn id="11" idx="3"/>
                </p:cNvCxnSpPr>
                <p:nvPr/>
              </p:nvCxnSpPr>
              <p:spPr>
                <a:xfrm>
                  <a:off x="9388403" y="3450266"/>
                  <a:ext cx="425156" cy="0"/>
                </a:xfrm>
                <a:prstGeom prst="straightConnector1">
                  <a:avLst/>
                </a:prstGeom>
                <a:ln w="19050" cap="rnd" cmpd="sng">
                  <a:solidFill>
                    <a:schemeClr val="accent1">
                      <a:alpha val="80000"/>
                    </a:schemeClr>
                  </a:solidFill>
                  <a:round/>
                  <a:headEnd type="none"/>
                  <a:tailEnd type="triangle" w="med" len="lg"/>
                </a:ln>
              </p:spPr>
              <p:style>
                <a:lnRef idx="1">
                  <a:schemeClr val="accent1"/>
                </a:lnRef>
                <a:fillRef idx="0">
                  <a:schemeClr val="accent1"/>
                </a:fillRef>
                <a:effectRef idx="0">
                  <a:schemeClr val="accent1"/>
                </a:effectRef>
                <a:fontRef idx="minor">
                  <a:schemeClr val="tx1"/>
                </a:fontRef>
              </p:style>
            </p:cxnSp>
          </p:grpSp>
          <p:sp>
            <p:nvSpPr>
              <p:cNvPr id="15383" name="文本框 15382">
                <a:extLst>
                  <a:ext uri="{FF2B5EF4-FFF2-40B4-BE49-F238E27FC236}">
                    <a16:creationId xmlns:a16="http://schemas.microsoft.com/office/drawing/2014/main" id="{D6622A1D-FD6C-44DC-9DD0-8CB0081B9148}"/>
                  </a:ext>
                </a:extLst>
              </p:cNvPr>
              <p:cNvSpPr txBox="1"/>
              <p:nvPr/>
            </p:nvSpPr>
            <p:spPr>
              <a:xfrm>
                <a:off x="5280899" y="1720263"/>
                <a:ext cx="1573619" cy="369332"/>
              </a:xfrm>
              <a:prstGeom prst="rect">
                <a:avLst/>
              </a:prstGeom>
              <a:noFill/>
              <a:ln w="19050" cap="rnd" cmpd="sng">
                <a:noFill/>
                <a:round/>
                <a:headEnd type="none"/>
                <a:tailEnd w="med" len="lg"/>
              </a:ln>
            </p:spPr>
            <p:txBody>
              <a:bodyPr wrap="square" rtlCol="0">
                <a:spAutoFit/>
              </a:bodyPr>
              <a:lstStyle/>
              <a:p>
                <a:pPr algn="ctr"/>
                <a:r>
                  <a:rPr lang="zh-CN" altLang="en-US">
                    <a:ea typeface="Alibaba PuHuiTi"/>
                  </a:rPr>
                  <a:t>多模型</a:t>
                </a:r>
              </a:p>
            </p:txBody>
          </p:sp>
        </p:grpSp>
        <p:sp>
          <p:nvSpPr>
            <p:cNvPr id="15385" name="矩形 15384">
              <a:extLst>
                <a:ext uri="{FF2B5EF4-FFF2-40B4-BE49-F238E27FC236}">
                  <a16:creationId xmlns:a16="http://schemas.microsoft.com/office/drawing/2014/main" id="{D4B7C021-590C-4363-B88A-1F2B1DD70A53}"/>
                </a:ext>
              </a:extLst>
            </p:cNvPr>
            <p:cNvSpPr/>
            <p:nvPr/>
          </p:nvSpPr>
          <p:spPr>
            <a:xfrm>
              <a:off x="8052453" y="1118311"/>
              <a:ext cx="1509824" cy="1052622"/>
            </a:xfrm>
            <a:prstGeom prst="rect">
              <a:avLst/>
            </a:prstGeom>
            <a:ln w="19050" cap="rnd" cmpd="sng">
              <a:solidFill>
                <a:schemeClr val="accent1">
                  <a:alpha val="80000"/>
                </a:schemeClr>
              </a:solidFill>
              <a:round/>
              <a:headEnd type="none"/>
              <a:tailEnd w="med" len="lg"/>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ea typeface="Alibaba PuHuiTi"/>
                </a:rPr>
                <a:t>测试数据</a:t>
              </a:r>
            </a:p>
          </p:txBody>
        </p:sp>
        <p:cxnSp>
          <p:nvCxnSpPr>
            <p:cNvPr id="15387" name="直接箭头连接符 15386">
              <a:extLst>
                <a:ext uri="{FF2B5EF4-FFF2-40B4-BE49-F238E27FC236}">
                  <a16:creationId xmlns:a16="http://schemas.microsoft.com/office/drawing/2014/main" id="{04BD5C83-EA61-472E-9A2D-39AD1C96B6BA}"/>
                </a:ext>
              </a:extLst>
            </p:cNvPr>
            <p:cNvCxnSpPr>
              <a:cxnSpLocks/>
              <a:stCxn id="15385" idx="2"/>
              <a:endCxn id="11" idx="0"/>
            </p:cNvCxnSpPr>
            <p:nvPr/>
          </p:nvCxnSpPr>
          <p:spPr>
            <a:xfrm>
              <a:off x="8807365" y="2170933"/>
              <a:ext cx="0" cy="753022"/>
            </a:xfrm>
            <a:prstGeom prst="straightConnector1">
              <a:avLst/>
            </a:prstGeom>
            <a:ln w="19050" cap="rnd" cmpd="sng">
              <a:solidFill>
                <a:schemeClr val="accent1">
                  <a:alpha val="80000"/>
                </a:schemeClr>
              </a:solidFill>
              <a:round/>
              <a:headEnd type="none"/>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54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方案设计</a:t>
            </a:r>
          </a:p>
        </p:txBody>
      </p:sp>
      <p:grpSp>
        <p:nvGrpSpPr>
          <p:cNvPr id="74" name="组合 73">
            <a:extLst>
              <a:ext uri="{FF2B5EF4-FFF2-40B4-BE49-F238E27FC236}">
                <a16:creationId xmlns:a16="http://schemas.microsoft.com/office/drawing/2014/main" id="{C197E404-308E-47F3-BD6D-968569B16D47}"/>
              </a:ext>
            </a:extLst>
          </p:cNvPr>
          <p:cNvGrpSpPr/>
          <p:nvPr/>
        </p:nvGrpSpPr>
        <p:grpSpPr>
          <a:xfrm>
            <a:off x="479198" y="1414867"/>
            <a:ext cx="11233604" cy="3381505"/>
            <a:chOff x="610451" y="1526414"/>
            <a:chExt cx="11233604" cy="3381505"/>
          </a:xfrm>
        </p:grpSpPr>
        <p:grpSp>
          <p:nvGrpSpPr>
            <p:cNvPr id="65" name="组合 64">
              <a:extLst>
                <a:ext uri="{FF2B5EF4-FFF2-40B4-BE49-F238E27FC236}">
                  <a16:creationId xmlns:a16="http://schemas.microsoft.com/office/drawing/2014/main" id="{79CD9A2D-41BC-4871-98FC-3EA47D1F1A42}"/>
                </a:ext>
              </a:extLst>
            </p:cNvPr>
            <p:cNvGrpSpPr/>
            <p:nvPr/>
          </p:nvGrpSpPr>
          <p:grpSpPr>
            <a:xfrm>
              <a:off x="4678708" y="1526414"/>
              <a:ext cx="7165347" cy="3380200"/>
              <a:chOff x="2493693" y="1351624"/>
              <a:chExt cx="8275384" cy="4162647"/>
            </a:xfrm>
          </p:grpSpPr>
          <p:grpSp>
            <p:nvGrpSpPr>
              <p:cNvPr id="54" name="组合 53">
                <a:extLst>
                  <a:ext uri="{FF2B5EF4-FFF2-40B4-BE49-F238E27FC236}">
                    <a16:creationId xmlns:a16="http://schemas.microsoft.com/office/drawing/2014/main" id="{19577B9F-DF35-4408-929A-AC964B5919F8}"/>
                  </a:ext>
                </a:extLst>
              </p:cNvPr>
              <p:cNvGrpSpPr/>
              <p:nvPr/>
            </p:nvGrpSpPr>
            <p:grpSpPr>
              <a:xfrm>
                <a:off x="2493693" y="1351624"/>
                <a:ext cx="8275384" cy="3209743"/>
                <a:chOff x="2493693" y="1351624"/>
                <a:chExt cx="8275384" cy="3209743"/>
              </a:xfrm>
            </p:grpSpPr>
            <p:grpSp>
              <p:nvGrpSpPr>
                <p:cNvPr id="51" name="组合 50">
                  <a:extLst>
                    <a:ext uri="{FF2B5EF4-FFF2-40B4-BE49-F238E27FC236}">
                      <a16:creationId xmlns:a16="http://schemas.microsoft.com/office/drawing/2014/main" id="{847BF92E-54DC-4109-8275-44D46361396C}"/>
                    </a:ext>
                  </a:extLst>
                </p:cNvPr>
                <p:cNvGrpSpPr/>
                <p:nvPr/>
              </p:nvGrpSpPr>
              <p:grpSpPr>
                <a:xfrm>
                  <a:off x="2493693" y="1802215"/>
                  <a:ext cx="8275384" cy="2759152"/>
                  <a:chOff x="2493693" y="1802215"/>
                  <a:chExt cx="8275384" cy="2759152"/>
                </a:xfrm>
              </p:grpSpPr>
              <p:grpSp>
                <p:nvGrpSpPr>
                  <p:cNvPr id="46" name="组合 45">
                    <a:extLst>
                      <a:ext uri="{FF2B5EF4-FFF2-40B4-BE49-F238E27FC236}">
                        <a16:creationId xmlns:a16="http://schemas.microsoft.com/office/drawing/2014/main" id="{5C7F2611-FF70-4289-A3AF-9D55A5265A59}"/>
                      </a:ext>
                    </a:extLst>
                  </p:cNvPr>
                  <p:cNvGrpSpPr/>
                  <p:nvPr/>
                </p:nvGrpSpPr>
                <p:grpSpPr>
                  <a:xfrm>
                    <a:off x="2493693" y="1802215"/>
                    <a:ext cx="8275384" cy="1860699"/>
                    <a:chOff x="2128280" y="1791930"/>
                    <a:chExt cx="9849002" cy="2275368"/>
                  </a:xfrm>
                </p:grpSpPr>
                <p:grpSp>
                  <p:nvGrpSpPr>
                    <p:cNvPr id="45" name="组合 44">
                      <a:extLst>
                        <a:ext uri="{FF2B5EF4-FFF2-40B4-BE49-F238E27FC236}">
                          <a16:creationId xmlns:a16="http://schemas.microsoft.com/office/drawing/2014/main" id="{199087F1-275C-4C88-ACEA-E6D0A5EA00D0}"/>
                        </a:ext>
                      </a:extLst>
                    </p:cNvPr>
                    <p:cNvGrpSpPr/>
                    <p:nvPr/>
                  </p:nvGrpSpPr>
                  <p:grpSpPr>
                    <a:xfrm>
                      <a:off x="2128280" y="1791933"/>
                      <a:ext cx="1573618" cy="2275365"/>
                      <a:chOff x="2296634" y="1956391"/>
                      <a:chExt cx="1573618" cy="2551810"/>
                    </a:xfrm>
                  </p:grpSpPr>
                  <p:sp>
                    <p:nvSpPr>
                      <p:cNvPr id="44" name="矩形 43">
                        <a:extLst>
                          <a:ext uri="{FF2B5EF4-FFF2-40B4-BE49-F238E27FC236}">
                            <a16:creationId xmlns:a16="http://schemas.microsoft.com/office/drawing/2014/main" id="{41980CA9-01E7-4E6D-A4A5-1D8307B36AF3}"/>
                          </a:ext>
                        </a:extLst>
                      </p:cNvPr>
                      <p:cNvSpPr/>
                      <p:nvPr/>
                    </p:nvSpPr>
                    <p:spPr>
                      <a:xfrm>
                        <a:off x="2296634" y="1956391"/>
                        <a:ext cx="1573618" cy="51036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77" name="矩形 76">
                        <a:extLst>
                          <a:ext uri="{FF2B5EF4-FFF2-40B4-BE49-F238E27FC236}">
                            <a16:creationId xmlns:a16="http://schemas.microsoft.com/office/drawing/2014/main" id="{B5A47732-2D11-49EE-AB70-09C020934322}"/>
                          </a:ext>
                        </a:extLst>
                      </p:cNvPr>
                      <p:cNvSpPr/>
                      <p:nvPr/>
                    </p:nvSpPr>
                    <p:spPr>
                      <a:xfrm>
                        <a:off x="2296634" y="3487477"/>
                        <a:ext cx="1573618" cy="51036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78" name="矩形 77">
                        <a:extLst>
                          <a:ext uri="{FF2B5EF4-FFF2-40B4-BE49-F238E27FC236}">
                            <a16:creationId xmlns:a16="http://schemas.microsoft.com/office/drawing/2014/main" id="{7062C29E-383F-4328-8C96-2862F83495D2}"/>
                          </a:ext>
                        </a:extLst>
                      </p:cNvPr>
                      <p:cNvSpPr/>
                      <p:nvPr/>
                    </p:nvSpPr>
                    <p:spPr>
                      <a:xfrm>
                        <a:off x="2296634" y="3997839"/>
                        <a:ext cx="1573618" cy="510362"/>
                      </a:xfrm>
                      <a:prstGeom prst="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validate</a:t>
                        </a:r>
                        <a:endParaRPr lang="zh-CN" altLang="en-US" sz="1600"/>
                      </a:p>
                    </p:txBody>
                  </p:sp>
                  <p:sp>
                    <p:nvSpPr>
                      <p:cNvPr id="79" name="矩形 78">
                        <a:extLst>
                          <a:ext uri="{FF2B5EF4-FFF2-40B4-BE49-F238E27FC236}">
                            <a16:creationId xmlns:a16="http://schemas.microsoft.com/office/drawing/2014/main" id="{B3028A2D-6D21-4188-B79F-E10BE4177884}"/>
                          </a:ext>
                        </a:extLst>
                      </p:cNvPr>
                      <p:cNvSpPr/>
                      <p:nvPr/>
                    </p:nvSpPr>
                    <p:spPr>
                      <a:xfrm>
                        <a:off x="2296634" y="2977115"/>
                        <a:ext cx="1573618" cy="51036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80" name="矩形 79">
                        <a:extLst>
                          <a:ext uri="{FF2B5EF4-FFF2-40B4-BE49-F238E27FC236}">
                            <a16:creationId xmlns:a16="http://schemas.microsoft.com/office/drawing/2014/main" id="{7C8EDA90-CA1F-4143-A0C8-07272ED620EA}"/>
                          </a:ext>
                        </a:extLst>
                      </p:cNvPr>
                      <p:cNvSpPr/>
                      <p:nvPr/>
                    </p:nvSpPr>
                    <p:spPr>
                      <a:xfrm>
                        <a:off x="2296634" y="2466753"/>
                        <a:ext cx="1573618" cy="51036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grpSp>
                <p:grpSp>
                  <p:nvGrpSpPr>
                    <p:cNvPr id="88" name="组合 87">
                      <a:extLst>
                        <a:ext uri="{FF2B5EF4-FFF2-40B4-BE49-F238E27FC236}">
                          <a16:creationId xmlns:a16="http://schemas.microsoft.com/office/drawing/2014/main" id="{1FBEF8E6-674E-425C-924E-4F8E82DC25C2}"/>
                        </a:ext>
                      </a:extLst>
                    </p:cNvPr>
                    <p:cNvGrpSpPr/>
                    <p:nvPr/>
                  </p:nvGrpSpPr>
                  <p:grpSpPr>
                    <a:xfrm>
                      <a:off x="6265972" y="1791932"/>
                      <a:ext cx="1573618" cy="2275365"/>
                      <a:chOff x="2296634" y="1956391"/>
                      <a:chExt cx="1573618" cy="2551810"/>
                    </a:xfrm>
                  </p:grpSpPr>
                  <p:sp>
                    <p:nvSpPr>
                      <p:cNvPr id="89" name="矩形 88">
                        <a:extLst>
                          <a:ext uri="{FF2B5EF4-FFF2-40B4-BE49-F238E27FC236}">
                            <a16:creationId xmlns:a16="http://schemas.microsoft.com/office/drawing/2014/main" id="{A94E78B1-13E5-458C-A9CE-D080E884BE1E}"/>
                          </a:ext>
                        </a:extLst>
                      </p:cNvPr>
                      <p:cNvSpPr/>
                      <p:nvPr/>
                    </p:nvSpPr>
                    <p:spPr>
                      <a:xfrm>
                        <a:off x="2296634" y="1956391"/>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90" name="矩形 89">
                        <a:extLst>
                          <a:ext uri="{FF2B5EF4-FFF2-40B4-BE49-F238E27FC236}">
                            <a16:creationId xmlns:a16="http://schemas.microsoft.com/office/drawing/2014/main" id="{2FE71BAA-3D38-46C2-9158-7B38C25810D6}"/>
                          </a:ext>
                        </a:extLst>
                      </p:cNvPr>
                      <p:cNvSpPr/>
                      <p:nvPr/>
                    </p:nvSpPr>
                    <p:spPr>
                      <a:xfrm>
                        <a:off x="2296634" y="3487477"/>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91" name="矩形 90">
                        <a:extLst>
                          <a:ext uri="{FF2B5EF4-FFF2-40B4-BE49-F238E27FC236}">
                            <a16:creationId xmlns:a16="http://schemas.microsoft.com/office/drawing/2014/main" id="{21F1EF40-DC31-4E01-BD95-BED1D004036B}"/>
                          </a:ext>
                        </a:extLst>
                      </p:cNvPr>
                      <p:cNvSpPr/>
                      <p:nvPr/>
                    </p:nvSpPr>
                    <p:spPr>
                      <a:xfrm>
                        <a:off x="2296634" y="3997839"/>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92" name="矩形 91">
                        <a:extLst>
                          <a:ext uri="{FF2B5EF4-FFF2-40B4-BE49-F238E27FC236}">
                            <a16:creationId xmlns:a16="http://schemas.microsoft.com/office/drawing/2014/main" id="{BFE4BF32-F183-431D-A035-1775E144C1A1}"/>
                          </a:ext>
                        </a:extLst>
                      </p:cNvPr>
                      <p:cNvSpPr/>
                      <p:nvPr/>
                    </p:nvSpPr>
                    <p:spPr>
                      <a:xfrm>
                        <a:off x="2296634" y="2977115"/>
                        <a:ext cx="1573618" cy="510362"/>
                      </a:xfrm>
                      <a:prstGeom prst="rect">
                        <a:avLst/>
                      </a:prstGeom>
                      <a:solidFill>
                        <a:srgbClr val="D9D9D9"/>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validate</a:t>
                        </a:r>
                        <a:endParaRPr lang="zh-CN" altLang="en-US" sz="1600"/>
                      </a:p>
                    </p:txBody>
                  </p:sp>
                  <p:sp>
                    <p:nvSpPr>
                      <p:cNvPr id="93" name="矩形 92">
                        <a:extLst>
                          <a:ext uri="{FF2B5EF4-FFF2-40B4-BE49-F238E27FC236}">
                            <a16:creationId xmlns:a16="http://schemas.microsoft.com/office/drawing/2014/main" id="{2EA96A00-0104-426B-8A74-C7AA5ABD596B}"/>
                          </a:ext>
                        </a:extLst>
                      </p:cNvPr>
                      <p:cNvSpPr/>
                      <p:nvPr/>
                    </p:nvSpPr>
                    <p:spPr>
                      <a:xfrm>
                        <a:off x="2296634" y="2466753"/>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grpSp>
                <p:grpSp>
                  <p:nvGrpSpPr>
                    <p:cNvPr id="94" name="组合 93">
                      <a:extLst>
                        <a:ext uri="{FF2B5EF4-FFF2-40B4-BE49-F238E27FC236}">
                          <a16:creationId xmlns:a16="http://schemas.microsoft.com/office/drawing/2014/main" id="{6E386A74-70B8-4FF0-AC0D-22B355E6EC5A}"/>
                        </a:ext>
                      </a:extLst>
                    </p:cNvPr>
                    <p:cNvGrpSpPr/>
                    <p:nvPr/>
                  </p:nvGrpSpPr>
                  <p:grpSpPr>
                    <a:xfrm>
                      <a:off x="8334818" y="1791930"/>
                      <a:ext cx="1573618" cy="2275365"/>
                      <a:chOff x="2296634" y="1956391"/>
                      <a:chExt cx="1573618" cy="2551810"/>
                    </a:xfrm>
                  </p:grpSpPr>
                  <p:sp>
                    <p:nvSpPr>
                      <p:cNvPr id="95" name="矩形 94">
                        <a:extLst>
                          <a:ext uri="{FF2B5EF4-FFF2-40B4-BE49-F238E27FC236}">
                            <a16:creationId xmlns:a16="http://schemas.microsoft.com/office/drawing/2014/main" id="{681F757B-D6BC-4B99-9D77-68C28AE0120F}"/>
                          </a:ext>
                        </a:extLst>
                      </p:cNvPr>
                      <p:cNvSpPr/>
                      <p:nvPr/>
                    </p:nvSpPr>
                    <p:spPr>
                      <a:xfrm>
                        <a:off x="2296634" y="1956391"/>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96" name="矩形 95">
                        <a:extLst>
                          <a:ext uri="{FF2B5EF4-FFF2-40B4-BE49-F238E27FC236}">
                            <a16:creationId xmlns:a16="http://schemas.microsoft.com/office/drawing/2014/main" id="{7ED8CD1D-396F-4035-9BBA-7BDB62E799E0}"/>
                          </a:ext>
                        </a:extLst>
                      </p:cNvPr>
                      <p:cNvSpPr/>
                      <p:nvPr/>
                    </p:nvSpPr>
                    <p:spPr>
                      <a:xfrm>
                        <a:off x="2296634" y="3487477"/>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97" name="矩形 96">
                        <a:extLst>
                          <a:ext uri="{FF2B5EF4-FFF2-40B4-BE49-F238E27FC236}">
                            <a16:creationId xmlns:a16="http://schemas.microsoft.com/office/drawing/2014/main" id="{0B046001-9EC4-42BF-A8F8-4709D06B38E7}"/>
                          </a:ext>
                        </a:extLst>
                      </p:cNvPr>
                      <p:cNvSpPr/>
                      <p:nvPr/>
                    </p:nvSpPr>
                    <p:spPr>
                      <a:xfrm>
                        <a:off x="2296634" y="3997839"/>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98" name="矩形 97">
                        <a:extLst>
                          <a:ext uri="{FF2B5EF4-FFF2-40B4-BE49-F238E27FC236}">
                            <a16:creationId xmlns:a16="http://schemas.microsoft.com/office/drawing/2014/main" id="{3A0AD2DD-9F23-4F3D-AE16-8BC4DCE5B77E}"/>
                          </a:ext>
                        </a:extLst>
                      </p:cNvPr>
                      <p:cNvSpPr/>
                      <p:nvPr/>
                    </p:nvSpPr>
                    <p:spPr>
                      <a:xfrm>
                        <a:off x="2296634" y="2977115"/>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99" name="矩形 98">
                        <a:extLst>
                          <a:ext uri="{FF2B5EF4-FFF2-40B4-BE49-F238E27FC236}">
                            <a16:creationId xmlns:a16="http://schemas.microsoft.com/office/drawing/2014/main" id="{839AE9F6-E9D7-4094-B74B-0F63B150E818}"/>
                          </a:ext>
                        </a:extLst>
                      </p:cNvPr>
                      <p:cNvSpPr/>
                      <p:nvPr/>
                    </p:nvSpPr>
                    <p:spPr>
                      <a:xfrm>
                        <a:off x="2296634" y="2466753"/>
                        <a:ext cx="1573618" cy="510362"/>
                      </a:xfrm>
                      <a:prstGeom prst="rect">
                        <a:avLst/>
                      </a:prstGeom>
                      <a:solidFill>
                        <a:srgbClr val="D9D9D9"/>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validate</a:t>
                        </a:r>
                        <a:endParaRPr lang="zh-CN" altLang="en-US" sz="1600"/>
                      </a:p>
                    </p:txBody>
                  </p:sp>
                </p:grpSp>
                <p:grpSp>
                  <p:nvGrpSpPr>
                    <p:cNvPr id="100" name="组合 99">
                      <a:extLst>
                        <a:ext uri="{FF2B5EF4-FFF2-40B4-BE49-F238E27FC236}">
                          <a16:creationId xmlns:a16="http://schemas.microsoft.com/office/drawing/2014/main" id="{164745DE-F908-48D0-88F7-35AA3DDBAF58}"/>
                        </a:ext>
                      </a:extLst>
                    </p:cNvPr>
                    <p:cNvGrpSpPr/>
                    <p:nvPr/>
                  </p:nvGrpSpPr>
                  <p:grpSpPr>
                    <a:xfrm>
                      <a:off x="4197126" y="1791932"/>
                      <a:ext cx="1573618" cy="2275365"/>
                      <a:chOff x="2296634" y="1956391"/>
                      <a:chExt cx="1573618" cy="2551810"/>
                    </a:xfrm>
                  </p:grpSpPr>
                  <p:sp>
                    <p:nvSpPr>
                      <p:cNvPr id="101" name="矩形 100">
                        <a:extLst>
                          <a:ext uri="{FF2B5EF4-FFF2-40B4-BE49-F238E27FC236}">
                            <a16:creationId xmlns:a16="http://schemas.microsoft.com/office/drawing/2014/main" id="{F3AEE25D-C26D-45A7-A2FB-14D9E09B8CC6}"/>
                          </a:ext>
                        </a:extLst>
                      </p:cNvPr>
                      <p:cNvSpPr/>
                      <p:nvPr/>
                    </p:nvSpPr>
                    <p:spPr>
                      <a:xfrm>
                        <a:off x="2296634" y="1956391"/>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102" name="矩形 101">
                        <a:extLst>
                          <a:ext uri="{FF2B5EF4-FFF2-40B4-BE49-F238E27FC236}">
                            <a16:creationId xmlns:a16="http://schemas.microsoft.com/office/drawing/2014/main" id="{AD41376A-5714-4F96-ADF7-104FBCDFE7C0}"/>
                          </a:ext>
                        </a:extLst>
                      </p:cNvPr>
                      <p:cNvSpPr/>
                      <p:nvPr/>
                    </p:nvSpPr>
                    <p:spPr>
                      <a:xfrm>
                        <a:off x="2296634" y="3487477"/>
                        <a:ext cx="1573618" cy="510362"/>
                      </a:xfrm>
                      <a:prstGeom prst="rect">
                        <a:avLst/>
                      </a:prstGeom>
                      <a:solidFill>
                        <a:srgbClr val="D9D9D9"/>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validate</a:t>
                        </a:r>
                        <a:endParaRPr lang="zh-CN" altLang="en-US" sz="1600"/>
                      </a:p>
                    </p:txBody>
                  </p:sp>
                  <p:sp>
                    <p:nvSpPr>
                      <p:cNvPr id="103" name="矩形 102">
                        <a:extLst>
                          <a:ext uri="{FF2B5EF4-FFF2-40B4-BE49-F238E27FC236}">
                            <a16:creationId xmlns:a16="http://schemas.microsoft.com/office/drawing/2014/main" id="{BF18EEEE-24FD-4031-B320-AE0319ABB259}"/>
                          </a:ext>
                        </a:extLst>
                      </p:cNvPr>
                      <p:cNvSpPr/>
                      <p:nvPr/>
                    </p:nvSpPr>
                    <p:spPr>
                      <a:xfrm>
                        <a:off x="2296634" y="3997839"/>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104" name="矩形 103">
                        <a:extLst>
                          <a:ext uri="{FF2B5EF4-FFF2-40B4-BE49-F238E27FC236}">
                            <a16:creationId xmlns:a16="http://schemas.microsoft.com/office/drawing/2014/main" id="{E927E853-274C-4D22-A2D2-CDF42856D176}"/>
                          </a:ext>
                        </a:extLst>
                      </p:cNvPr>
                      <p:cNvSpPr/>
                      <p:nvPr/>
                    </p:nvSpPr>
                    <p:spPr>
                      <a:xfrm>
                        <a:off x="2296634" y="2977115"/>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105" name="矩形 104">
                        <a:extLst>
                          <a:ext uri="{FF2B5EF4-FFF2-40B4-BE49-F238E27FC236}">
                            <a16:creationId xmlns:a16="http://schemas.microsoft.com/office/drawing/2014/main" id="{A223F5BA-1554-44AF-88A7-A90A5BFD1A0E}"/>
                          </a:ext>
                        </a:extLst>
                      </p:cNvPr>
                      <p:cNvSpPr/>
                      <p:nvPr/>
                    </p:nvSpPr>
                    <p:spPr>
                      <a:xfrm>
                        <a:off x="2296634" y="2466753"/>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grpSp>
                <p:grpSp>
                  <p:nvGrpSpPr>
                    <p:cNvPr id="106" name="组合 105">
                      <a:extLst>
                        <a:ext uri="{FF2B5EF4-FFF2-40B4-BE49-F238E27FC236}">
                          <a16:creationId xmlns:a16="http://schemas.microsoft.com/office/drawing/2014/main" id="{7E083C51-75E8-4CB4-B1B8-5A076D2B262B}"/>
                        </a:ext>
                      </a:extLst>
                    </p:cNvPr>
                    <p:cNvGrpSpPr/>
                    <p:nvPr/>
                  </p:nvGrpSpPr>
                  <p:grpSpPr>
                    <a:xfrm>
                      <a:off x="10403664" y="1791933"/>
                      <a:ext cx="1573618" cy="2275365"/>
                      <a:chOff x="2296634" y="1956391"/>
                      <a:chExt cx="1573618" cy="2551810"/>
                    </a:xfrm>
                  </p:grpSpPr>
                  <p:sp>
                    <p:nvSpPr>
                      <p:cNvPr id="107" name="矩形 106">
                        <a:extLst>
                          <a:ext uri="{FF2B5EF4-FFF2-40B4-BE49-F238E27FC236}">
                            <a16:creationId xmlns:a16="http://schemas.microsoft.com/office/drawing/2014/main" id="{A615B590-D7CF-4822-8172-95B91F8DEA43}"/>
                          </a:ext>
                        </a:extLst>
                      </p:cNvPr>
                      <p:cNvSpPr/>
                      <p:nvPr/>
                    </p:nvSpPr>
                    <p:spPr>
                      <a:xfrm>
                        <a:off x="2296634" y="1956391"/>
                        <a:ext cx="1573618" cy="510362"/>
                      </a:xfrm>
                      <a:prstGeom prst="rect">
                        <a:avLst/>
                      </a:prstGeom>
                      <a:solidFill>
                        <a:srgbClr val="D9D9D9"/>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validate</a:t>
                        </a:r>
                        <a:endParaRPr lang="zh-CN" altLang="en-US" sz="1600"/>
                      </a:p>
                    </p:txBody>
                  </p:sp>
                  <p:sp>
                    <p:nvSpPr>
                      <p:cNvPr id="108" name="矩形 107">
                        <a:extLst>
                          <a:ext uri="{FF2B5EF4-FFF2-40B4-BE49-F238E27FC236}">
                            <a16:creationId xmlns:a16="http://schemas.microsoft.com/office/drawing/2014/main" id="{05776514-03A8-429F-9B25-E3373536B9E5}"/>
                          </a:ext>
                        </a:extLst>
                      </p:cNvPr>
                      <p:cNvSpPr/>
                      <p:nvPr/>
                    </p:nvSpPr>
                    <p:spPr>
                      <a:xfrm>
                        <a:off x="2296634" y="3487477"/>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109" name="矩形 108">
                        <a:extLst>
                          <a:ext uri="{FF2B5EF4-FFF2-40B4-BE49-F238E27FC236}">
                            <a16:creationId xmlns:a16="http://schemas.microsoft.com/office/drawing/2014/main" id="{F7799CAC-482D-4BD9-8ACE-EFCE2B8BFBC6}"/>
                          </a:ext>
                        </a:extLst>
                      </p:cNvPr>
                      <p:cNvSpPr/>
                      <p:nvPr/>
                    </p:nvSpPr>
                    <p:spPr>
                      <a:xfrm>
                        <a:off x="2296634" y="3997839"/>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110" name="矩形 109">
                        <a:extLst>
                          <a:ext uri="{FF2B5EF4-FFF2-40B4-BE49-F238E27FC236}">
                            <a16:creationId xmlns:a16="http://schemas.microsoft.com/office/drawing/2014/main" id="{DE65C5B9-5B73-476B-A2E6-DBD7F3F11C5E}"/>
                          </a:ext>
                        </a:extLst>
                      </p:cNvPr>
                      <p:cNvSpPr/>
                      <p:nvPr/>
                    </p:nvSpPr>
                    <p:spPr>
                      <a:xfrm>
                        <a:off x="2296634" y="2977115"/>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111" name="矩形 110">
                        <a:extLst>
                          <a:ext uri="{FF2B5EF4-FFF2-40B4-BE49-F238E27FC236}">
                            <a16:creationId xmlns:a16="http://schemas.microsoft.com/office/drawing/2014/main" id="{86E7F580-6685-46F7-AE29-B0006F2BA64E}"/>
                          </a:ext>
                        </a:extLst>
                      </p:cNvPr>
                      <p:cNvSpPr/>
                      <p:nvPr/>
                    </p:nvSpPr>
                    <p:spPr>
                      <a:xfrm>
                        <a:off x="2296634" y="2466753"/>
                        <a:ext cx="1573618" cy="510362"/>
                      </a:xfrm>
                      <a:prstGeom prst="rect">
                        <a:avLst/>
                      </a:prstGeom>
                      <a:solidFill>
                        <a:srgbClr val="B4C7E7"/>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grpSp>
              </p:grpSp>
              <p:grpSp>
                <p:nvGrpSpPr>
                  <p:cNvPr id="50" name="组合 49">
                    <a:extLst>
                      <a:ext uri="{FF2B5EF4-FFF2-40B4-BE49-F238E27FC236}">
                        <a16:creationId xmlns:a16="http://schemas.microsoft.com/office/drawing/2014/main" id="{B826CBFD-3BB7-434F-A080-1E69C347B81A}"/>
                      </a:ext>
                    </a:extLst>
                  </p:cNvPr>
                  <p:cNvGrpSpPr/>
                  <p:nvPr/>
                </p:nvGrpSpPr>
                <p:grpSpPr>
                  <a:xfrm>
                    <a:off x="2493693" y="3662914"/>
                    <a:ext cx="1322194" cy="898453"/>
                    <a:chOff x="2493693" y="3662914"/>
                    <a:chExt cx="1322194" cy="898453"/>
                  </a:xfrm>
                </p:grpSpPr>
                <p:sp>
                  <p:nvSpPr>
                    <p:cNvPr id="47" name="流程图: 过程 46">
                      <a:extLst>
                        <a:ext uri="{FF2B5EF4-FFF2-40B4-BE49-F238E27FC236}">
                          <a16:creationId xmlns:a16="http://schemas.microsoft.com/office/drawing/2014/main" id="{86B35D1C-227D-405D-8CE5-A75C53DCE1FD}"/>
                        </a:ext>
                      </a:extLst>
                    </p:cNvPr>
                    <p:cNvSpPr/>
                    <p:nvPr/>
                  </p:nvSpPr>
                  <p:spPr>
                    <a:xfrm>
                      <a:off x="2493693" y="4189228"/>
                      <a:ext cx="1322194" cy="372139"/>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prediction</a:t>
                      </a:r>
                      <a:endParaRPr lang="zh-CN" altLang="en-US" sz="1600"/>
                    </a:p>
                  </p:txBody>
                </p:sp>
                <p:cxnSp>
                  <p:nvCxnSpPr>
                    <p:cNvPr id="49" name="直接箭头连接符 48">
                      <a:extLst>
                        <a:ext uri="{FF2B5EF4-FFF2-40B4-BE49-F238E27FC236}">
                          <a16:creationId xmlns:a16="http://schemas.microsoft.com/office/drawing/2014/main" id="{4FEF0E84-4B7D-4CD4-839C-CE7ED9C7BC11}"/>
                        </a:ext>
                      </a:extLst>
                    </p:cNvPr>
                    <p:cNvCxnSpPr>
                      <a:stCxn id="78" idx="2"/>
                      <a:endCxn id="47" idx="0"/>
                    </p:cNvCxnSpPr>
                    <p:nvPr/>
                  </p:nvCxnSpPr>
                  <p:spPr>
                    <a:xfrm>
                      <a:off x="3154790" y="3662914"/>
                      <a:ext cx="0" cy="52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7" name="组合 116">
                    <a:extLst>
                      <a:ext uri="{FF2B5EF4-FFF2-40B4-BE49-F238E27FC236}">
                        <a16:creationId xmlns:a16="http://schemas.microsoft.com/office/drawing/2014/main" id="{E2DF35CA-C0A2-4935-9416-639C24D4AEB7}"/>
                      </a:ext>
                    </a:extLst>
                  </p:cNvPr>
                  <p:cNvGrpSpPr/>
                  <p:nvPr/>
                </p:nvGrpSpPr>
                <p:grpSpPr>
                  <a:xfrm>
                    <a:off x="4231990" y="3662914"/>
                    <a:ext cx="1322194" cy="898453"/>
                    <a:chOff x="2493693" y="3662914"/>
                    <a:chExt cx="1322194" cy="898453"/>
                  </a:xfrm>
                </p:grpSpPr>
                <p:sp>
                  <p:nvSpPr>
                    <p:cNvPr id="118" name="流程图: 过程 117">
                      <a:extLst>
                        <a:ext uri="{FF2B5EF4-FFF2-40B4-BE49-F238E27FC236}">
                          <a16:creationId xmlns:a16="http://schemas.microsoft.com/office/drawing/2014/main" id="{48929318-FB1F-4482-900E-3617FBAE4290}"/>
                        </a:ext>
                      </a:extLst>
                    </p:cNvPr>
                    <p:cNvSpPr/>
                    <p:nvPr/>
                  </p:nvSpPr>
                  <p:spPr>
                    <a:xfrm>
                      <a:off x="2493693" y="4189228"/>
                      <a:ext cx="1322194" cy="372139"/>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prediction</a:t>
                      </a:r>
                      <a:endParaRPr lang="zh-CN" altLang="en-US" sz="1600"/>
                    </a:p>
                  </p:txBody>
                </p:sp>
                <p:cxnSp>
                  <p:nvCxnSpPr>
                    <p:cNvPr id="119" name="直接箭头连接符 118">
                      <a:extLst>
                        <a:ext uri="{FF2B5EF4-FFF2-40B4-BE49-F238E27FC236}">
                          <a16:creationId xmlns:a16="http://schemas.microsoft.com/office/drawing/2014/main" id="{EE7F5AC6-B8F0-44F4-BE66-100D2582CE62}"/>
                        </a:ext>
                      </a:extLst>
                    </p:cNvPr>
                    <p:cNvCxnSpPr>
                      <a:endCxn id="118" idx="0"/>
                    </p:cNvCxnSpPr>
                    <p:nvPr/>
                  </p:nvCxnSpPr>
                  <p:spPr>
                    <a:xfrm>
                      <a:off x="3154790" y="3662914"/>
                      <a:ext cx="0" cy="52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0" name="组合 119">
                    <a:extLst>
                      <a:ext uri="{FF2B5EF4-FFF2-40B4-BE49-F238E27FC236}">
                        <a16:creationId xmlns:a16="http://schemas.microsoft.com/office/drawing/2014/main" id="{52EAEC99-B86E-48D3-9F9F-89DE8E2F965E}"/>
                      </a:ext>
                    </a:extLst>
                  </p:cNvPr>
                  <p:cNvGrpSpPr/>
                  <p:nvPr/>
                </p:nvGrpSpPr>
                <p:grpSpPr>
                  <a:xfrm>
                    <a:off x="5976720" y="3662914"/>
                    <a:ext cx="1322194" cy="898453"/>
                    <a:chOff x="2493693" y="3662914"/>
                    <a:chExt cx="1322194" cy="898453"/>
                  </a:xfrm>
                </p:grpSpPr>
                <p:sp>
                  <p:nvSpPr>
                    <p:cNvPr id="121" name="流程图: 过程 120">
                      <a:extLst>
                        <a:ext uri="{FF2B5EF4-FFF2-40B4-BE49-F238E27FC236}">
                          <a16:creationId xmlns:a16="http://schemas.microsoft.com/office/drawing/2014/main" id="{52EC8849-3335-4DD8-ACA3-9121C0F04384}"/>
                        </a:ext>
                      </a:extLst>
                    </p:cNvPr>
                    <p:cNvSpPr/>
                    <p:nvPr/>
                  </p:nvSpPr>
                  <p:spPr>
                    <a:xfrm>
                      <a:off x="2493693" y="4189228"/>
                      <a:ext cx="1322194" cy="372139"/>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prediction</a:t>
                      </a:r>
                      <a:endParaRPr lang="zh-CN" altLang="en-US" sz="1600"/>
                    </a:p>
                  </p:txBody>
                </p:sp>
                <p:cxnSp>
                  <p:nvCxnSpPr>
                    <p:cNvPr id="122" name="直接箭头连接符 121">
                      <a:extLst>
                        <a:ext uri="{FF2B5EF4-FFF2-40B4-BE49-F238E27FC236}">
                          <a16:creationId xmlns:a16="http://schemas.microsoft.com/office/drawing/2014/main" id="{92C4CA7A-A2C4-486E-A2B2-0264D756ADE4}"/>
                        </a:ext>
                      </a:extLst>
                    </p:cNvPr>
                    <p:cNvCxnSpPr>
                      <a:endCxn id="121" idx="0"/>
                    </p:cNvCxnSpPr>
                    <p:nvPr/>
                  </p:nvCxnSpPr>
                  <p:spPr>
                    <a:xfrm>
                      <a:off x="3154790" y="3662914"/>
                      <a:ext cx="0" cy="52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a16="http://schemas.microsoft.com/office/drawing/2014/main" id="{56736CC6-5EA0-4AFE-8BA7-ED1E13090989}"/>
                      </a:ext>
                    </a:extLst>
                  </p:cNvPr>
                  <p:cNvGrpSpPr/>
                  <p:nvPr/>
                </p:nvGrpSpPr>
                <p:grpSpPr>
                  <a:xfrm>
                    <a:off x="7721450" y="3662911"/>
                    <a:ext cx="1322194" cy="898453"/>
                    <a:chOff x="2493693" y="3662914"/>
                    <a:chExt cx="1322194" cy="898453"/>
                  </a:xfrm>
                </p:grpSpPr>
                <p:sp>
                  <p:nvSpPr>
                    <p:cNvPr id="124" name="流程图: 过程 123">
                      <a:extLst>
                        <a:ext uri="{FF2B5EF4-FFF2-40B4-BE49-F238E27FC236}">
                          <a16:creationId xmlns:a16="http://schemas.microsoft.com/office/drawing/2014/main" id="{2A7A85E7-37F2-43FB-9FDF-268AF2181382}"/>
                        </a:ext>
                      </a:extLst>
                    </p:cNvPr>
                    <p:cNvSpPr/>
                    <p:nvPr/>
                  </p:nvSpPr>
                  <p:spPr>
                    <a:xfrm>
                      <a:off x="2493693" y="4189228"/>
                      <a:ext cx="1322194" cy="372139"/>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prediction</a:t>
                      </a:r>
                      <a:endParaRPr lang="zh-CN" altLang="en-US" sz="1600"/>
                    </a:p>
                  </p:txBody>
                </p:sp>
                <p:cxnSp>
                  <p:nvCxnSpPr>
                    <p:cNvPr id="125" name="直接箭头连接符 124">
                      <a:extLst>
                        <a:ext uri="{FF2B5EF4-FFF2-40B4-BE49-F238E27FC236}">
                          <a16:creationId xmlns:a16="http://schemas.microsoft.com/office/drawing/2014/main" id="{3C5B44F3-41C9-40D4-9053-89AACD411F21}"/>
                        </a:ext>
                      </a:extLst>
                    </p:cNvPr>
                    <p:cNvCxnSpPr>
                      <a:endCxn id="124" idx="0"/>
                    </p:cNvCxnSpPr>
                    <p:nvPr/>
                  </p:nvCxnSpPr>
                  <p:spPr>
                    <a:xfrm>
                      <a:off x="3154790" y="3662914"/>
                      <a:ext cx="0" cy="52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组合 125">
                    <a:extLst>
                      <a:ext uri="{FF2B5EF4-FFF2-40B4-BE49-F238E27FC236}">
                        <a16:creationId xmlns:a16="http://schemas.microsoft.com/office/drawing/2014/main" id="{3DC34E2B-6C6F-4190-BDE5-DB7AD50104AC}"/>
                      </a:ext>
                    </a:extLst>
                  </p:cNvPr>
                  <p:cNvGrpSpPr/>
                  <p:nvPr/>
                </p:nvGrpSpPr>
                <p:grpSpPr>
                  <a:xfrm>
                    <a:off x="9434017" y="3662911"/>
                    <a:ext cx="1322194" cy="898453"/>
                    <a:chOff x="2493693" y="3662914"/>
                    <a:chExt cx="1322194" cy="898453"/>
                  </a:xfrm>
                </p:grpSpPr>
                <p:sp>
                  <p:nvSpPr>
                    <p:cNvPr id="127" name="流程图: 过程 126">
                      <a:extLst>
                        <a:ext uri="{FF2B5EF4-FFF2-40B4-BE49-F238E27FC236}">
                          <a16:creationId xmlns:a16="http://schemas.microsoft.com/office/drawing/2014/main" id="{08A4B2EC-A76F-4650-A801-DDB54B7E709F}"/>
                        </a:ext>
                      </a:extLst>
                    </p:cNvPr>
                    <p:cNvSpPr/>
                    <p:nvPr/>
                  </p:nvSpPr>
                  <p:spPr>
                    <a:xfrm>
                      <a:off x="2493693" y="4189228"/>
                      <a:ext cx="1322194" cy="372139"/>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prediction</a:t>
                      </a:r>
                      <a:endParaRPr lang="zh-CN" altLang="en-US" sz="1600"/>
                    </a:p>
                  </p:txBody>
                </p:sp>
                <p:cxnSp>
                  <p:nvCxnSpPr>
                    <p:cNvPr id="128" name="直接箭头连接符 127">
                      <a:extLst>
                        <a:ext uri="{FF2B5EF4-FFF2-40B4-BE49-F238E27FC236}">
                          <a16:creationId xmlns:a16="http://schemas.microsoft.com/office/drawing/2014/main" id="{19AD7A8A-44E3-4A7E-9F79-1F1E1C082671}"/>
                        </a:ext>
                      </a:extLst>
                    </p:cNvPr>
                    <p:cNvCxnSpPr>
                      <a:endCxn id="127" idx="0"/>
                    </p:cNvCxnSpPr>
                    <p:nvPr/>
                  </p:nvCxnSpPr>
                  <p:spPr>
                    <a:xfrm>
                      <a:off x="3154790" y="3662914"/>
                      <a:ext cx="0" cy="52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2" name="文本框 51">
                  <a:extLst>
                    <a:ext uri="{FF2B5EF4-FFF2-40B4-BE49-F238E27FC236}">
                      <a16:creationId xmlns:a16="http://schemas.microsoft.com/office/drawing/2014/main" id="{E46ABA7A-8839-4419-866E-71415352DC70}"/>
                    </a:ext>
                  </a:extLst>
                </p:cNvPr>
                <p:cNvSpPr txBox="1"/>
                <p:nvPr/>
              </p:nvSpPr>
              <p:spPr>
                <a:xfrm>
                  <a:off x="2671009" y="1354394"/>
                  <a:ext cx="967562" cy="369332"/>
                </a:xfrm>
                <a:prstGeom prst="rect">
                  <a:avLst/>
                </a:prstGeom>
                <a:noFill/>
              </p:spPr>
              <p:txBody>
                <a:bodyPr wrap="square" rtlCol="0">
                  <a:spAutoFit/>
                </a:bodyPr>
                <a:lstStyle/>
                <a:p>
                  <a:pPr algn="ctr"/>
                  <a:r>
                    <a:rPr lang="en-US" altLang="zh-CN" sz="1600"/>
                    <a:t>Model</a:t>
                  </a:r>
                  <a:endParaRPr lang="zh-CN" altLang="en-US" sz="1600"/>
                </a:p>
              </p:txBody>
            </p:sp>
            <p:sp>
              <p:nvSpPr>
                <p:cNvPr id="132" name="文本框 131">
                  <a:extLst>
                    <a:ext uri="{FF2B5EF4-FFF2-40B4-BE49-F238E27FC236}">
                      <a16:creationId xmlns:a16="http://schemas.microsoft.com/office/drawing/2014/main" id="{A670758B-E6EB-4EEE-979C-8B129BA26FB5}"/>
                    </a:ext>
                  </a:extLst>
                </p:cNvPr>
                <p:cNvSpPr txBox="1"/>
                <p:nvPr/>
              </p:nvSpPr>
              <p:spPr>
                <a:xfrm>
                  <a:off x="4409306" y="1358843"/>
                  <a:ext cx="967562" cy="369332"/>
                </a:xfrm>
                <a:prstGeom prst="rect">
                  <a:avLst/>
                </a:prstGeom>
                <a:noFill/>
              </p:spPr>
              <p:txBody>
                <a:bodyPr wrap="square" rtlCol="0">
                  <a:spAutoFit/>
                </a:bodyPr>
                <a:lstStyle/>
                <a:p>
                  <a:pPr algn="ctr"/>
                  <a:r>
                    <a:rPr lang="en-US" altLang="zh-CN" sz="1600"/>
                    <a:t>Model</a:t>
                  </a:r>
                  <a:endParaRPr lang="zh-CN" altLang="en-US" sz="1600"/>
                </a:p>
              </p:txBody>
            </p:sp>
            <p:sp>
              <p:nvSpPr>
                <p:cNvPr id="133" name="文本框 132">
                  <a:extLst>
                    <a:ext uri="{FF2B5EF4-FFF2-40B4-BE49-F238E27FC236}">
                      <a16:creationId xmlns:a16="http://schemas.microsoft.com/office/drawing/2014/main" id="{179D3ECD-70DA-41EF-941C-6D7461882119}"/>
                    </a:ext>
                  </a:extLst>
                </p:cNvPr>
                <p:cNvSpPr txBox="1"/>
                <p:nvPr/>
              </p:nvSpPr>
              <p:spPr>
                <a:xfrm>
                  <a:off x="6154036" y="1358843"/>
                  <a:ext cx="967562" cy="369332"/>
                </a:xfrm>
                <a:prstGeom prst="rect">
                  <a:avLst/>
                </a:prstGeom>
                <a:noFill/>
              </p:spPr>
              <p:txBody>
                <a:bodyPr wrap="square" rtlCol="0">
                  <a:spAutoFit/>
                </a:bodyPr>
                <a:lstStyle/>
                <a:p>
                  <a:pPr algn="ctr"/>
                  <a:r>
                    <a:rPr lang="en-US" altLang="zh-CN" sz="1600"/>
                    <a:t>Model</a:t>
                  </a:r>
                  <a:endParaRPr lang="zh-CN" altLang="en-US" sz="1600"/>
                </a:p>
              </p:txBody>
            </p:sp>
            <p:sp>
              <p:nvSpPr>
                <p:cNvPr id="134" name="文本框 133">
                  <a:extLst>
                    <a:ext uri="{FF2B5EF4-FFF2-40B4-BE49-F238E27FC236}">
                      <a16:creationId xmlns:a16="http://schemas.microsoft.com/office/drawing/2014/main" id="{5CB29A06-EDB6-49DD-9389-0BC323A23BE3}"/>
                    </a:ext>
                  </a:extLst>
                </p:cNvPr>
                <p:cNvSpPr txBox="1"/>
                <p:nvPr/>
              </p:nvSpPr>
              <p:spPr>
                <a:xfrm>
                  <a:off x="7885901" y="1351624"/>
                  <a:ext cx="967562" cy="369332"/>
                </a:xfrm>
                <a:prstGeom prst="rect">
                  <a:avLst/>
                </a:prstGeom>
                <a:noFill/>
              </p:spPr>
              <p:txBody>
                <a:bodyPr wrap="square" rtlCol="0">
                  <a:spAutoFit/>
                </a:bodyPr>
                <a:lstStyle/>
                <a:p>
                  <a:pPr algn="ctr"/>
                  <a:r>
                    <a:rPr lang="en-US" altLang="zh-CN" sz="1600"/>
                    <a:t>Model</a:t>
                  </a:r>
                  <a:endParaRPr lang="zh-CN" altLang="en-US" sz="1600"/>
                </a:p>
              </p:txBody>
            </p:sp>
            <p:sp>
              <p:nvSpPr>
                <p:cNvPr id="135" name="文本框 134">
                  <a:extLst>
                    <a:ext uri="{FF2B5EF4-FFF2-40B4-BE49-F238E27FC236}">
                      <a16:creationId xmlns:a16="http://schemas.microsoft.com/office/drawing/2014/main" id="{4724038D-6441-41FB-8F78-AD8D895B1E80}"/>
                    </a:ext>
                  </a:extLst>
                </p:cNvPr>
                <p:cNvSpPr txBox="1"/>
                <p:nvPr/>
              </p:nvSpPr>
              <p:spPr>
                <a:xfrm>
                  <a:off x="9611333" y="1351624"/>
                  <a:ext cx="967562" cy="369332"/>
                </a:xfrm>
                <a:prstGeom prst="rect">
                  <a:avLst/>
                </a:prstGeom>
                <a:noFill/>
              </p:spPr>
              <p:txBody>
                <a:bodyPr wrap="square" rtlCol="0">
                  <a:spAutoFit/>
                </a:bodyPr>
                <a:lstStyle/>
                <a:p>
                  <a:pPr algn="ctr"/>
                  <a:r>
                    <a:rPr lang="en-US" altLang="zh-CN" sz="1600"/>
                    <a:t>Model</a:t>
                  </a:r>
                  <a:endParaRPr lang="zh-CN" altLang="en-US" sz="1600"/>
                </a:p>
              </p:txBody>
            </p:sp>
          </p:grpSp>
          <p:sp>
            <p:nvSpPr>
              <p:cNvPr id="153" name="流程图: 过程 152">
                <a:extLst>
                  <a:ext uri="{FF2B5EF4-FFF2-40B4-BE49-F238E27FC236}">
                    <a16:creationId xmlns:a16="http://schemas.microsoft.com/office/drawing/2014/main" id="{371DB514-EB76-40EA-8CAD-8462DCCF3C01}"/>
                  </a:ext>
                </a:extLst>
              </p:cNvPr>
              <p:cNvSpPr/>
              <p:nvPr/>
            </p:nvSpPr>
            <p:spPr>
              <a:xfrm>
                <a:off x="5976720" y="5142132"/>
                <a:ext cx="1322194" cy="372139"/>
              </a:xfrm>
              <a:prstGeom prst="flowChartProcess">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result</a:t>
                </a:r>
                <a:endParaRPr lang="zh-CN" altLang="en-US" sz="1600"/>
              </a:p>
            </p:txBody>
          </p:sp>
          <p:cxnSp>
            <p:nvCxnSpPr>
              <p:cNvPr id="56" name="直接箭头连接符 55">
                <a:extLst>
                  <a:ext uri="{FF2B5EF4-FFF2-40B4-BE49-F238E27FC236}">
                    <a16:creationId xmlns:a16="http://schemas.microsoft.com/office/drawing/2014/main" id="{97A5036E-1F22-413E-97C2-4E9522A4C596}"/>
                  </a:ext>
                </a:extLst>
              </p:cNvPr>
              <p:cNvCxnSpPr>
                <a:stCxn id="47" idx="2"/>
                <a:endCxn id="153" idx="0"/>
              </p:cNvCxnSpPr>
              <p:nvPr/>
            </p:nvCxnSpPr>
            <p:spPr>
              <a:xfrm>
                <a:off x="3154790" y="4561367"/>
                <a:ext cx="3483027" cy="58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5B831445-8468-4B71-BC01-F88E68A6E0CE}"/>
                  </a:ext>
                </a:extLst>
              </p:cNvPr>
              <p:cNvCxnSpPr>
                <a:stCxn id="118" idx="2"/>
                <a:endCxn id="153" idx="0"/>
              </p:cNvCxnSpPr>
              <p:nvPr/>
            </p:nvCxnSpPr>
            <p:spPr>
              <a:xfrm>
                <a:off x="4893087" y="4561367"/>
                <a:ext cx="1744730" cy="58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D6C0C42F-31E0-4613-BEF0-44975EFAD7BE}"/>
                  </a:ext>
                </a:extLst>
              </p:cNvPr>
              <p:cNvCxnSpPr>
                <a:stCxn id="121" idx="2"/>
                <a:endCxn id="153" idx="0"/>
              </p:cNvCxnSpPr>
              <p:nvPr/>
            </p:nvCxnSpPr>
            <p:spPr>
              <a:xfrm>
                <a:off x="6637817" y="4561367"/>
                <a:ext cx="0" cy="58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E8A6860F-8725-460E-AC61-C6D1DBD1AB72}"/>
                  </a:ext>
                </a:extLst>
              </p:cNvPr>
              <p:cNvCxnSpPr>
                <a:stCxn id="124" idx="2"/>
                <a:endCxn id="153" idx="0"/>
              </p:cNvCxnSpPr>
              <p:nvPr/>
            </p:nvCxnSpPr>
            <p:spPr>
              <a:xfrm flipH="1">
                <a:off x="6637817" y="4561364"/>
                <a:ext cx="1744730" cy="580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54C6BAE-56A0-4EBD-B6CD-D2347FBD64C7}"/>
                  </a:ext>
                </a:extLst>
              </p:cNvPr>
              <p:cNvCxnSpPr>
                <a:stCxn id="127" idx="2"/>
                <a:endCxn id="153" idx="0"/>
              </p:cNvCxnSpPr>
              <p:nvPr/>
            </p:nvCxnSpPr>
            <p:spPr>
              <a:xfrm flipH="1">
                <a:off x="6637817" y="4561364"/>
                <a:ext cx="3457297" cy="580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A8BAD94E-1E05-4B8D-91BA-8E4E59C6AB31}"/>
                </a:ext>
              </a:extLst>
            </p:cNvPr>
            <p:cNvGrpSpPr/>
            <p:nvPr/>
          </p:nvGrpSpPr>
          <p:grpSpPr>
            <a:xfrm>
              <a:off x="610451" y="1528661"/>
              <a:ext cx="1144839" cy="3379258"/>
              <a:chOff x="861765" y="1528661"/>
              <a:chExt cx="1144839" cy="3379258"/>
            </a:xfrm>
          </p:grpSpPr>
          <p:sp>
            <p:nvSpPr>
              <p:cNvPr id="165" name="矩形 164">
                <a:extLst>
                  <a:ext uri="{FF2B5EF4-FFF2-40B4-BE49-F238E27FC236}">
                    <a16:creationId xmlns:a16="http://schemas.microsoft.com/office/drawing/2014/main" id="{5AD1B6DA-0584-4FC9-9410-56720011B0C6}"/>
                  </a:ext>
                </a:extLst>
              </p:cNvPr>
              <p:cNvSpPr/>
              <p:nvPr/>
            </p:nvSpPr>
            <p:spPr>
              <a:xfrm>
                <a:off x="861765" y="1892308"/>
                <a:ext cx="1144839" cy="1208755"/>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train</a:t>
                </a:r>
                <a:endParaRPr lang="zh-CN" altLang="en-US" sz="1600"/>
              </a:p>
            </p:txBody>
          </p:sp>
          <p:sp>
            <p:nvSpPr>
              <p:cNvPr id="167" name="矩形 166">
                <a:extLst>
                  <a:ext uri="{FF2B5EF4-FFF2-40B4-BE49-F238E27FC236}">
                    <a16:creationId xmlns:a16="http://schemas.microsoft.com/office/drawing/2014/main" id="{B2D9C535-8BAF-4031-BA48-945B7A01C86C}"/>
                  </a:ext>
                </a:extLst>
              </p:cNvPr>
              <p:cNvSpPr/>
              <p:nvPr/>
            </p:nvSpPr>
            <p:spPr>
              <a:xfrm>
                <a:off x="861765" y="3101063"/>
                <a:ext cx="1144839" cy="302189"/>
              </a:xfrm>
              <a:prstGeom prst="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validate</a:t>
                </a:r>
                <a:endParaRPr lang="zh-CN" altLang="en-US" sz="1600"/>
              </a:p>
            </p:txBody>
          </p:sp>
          <p:sp>
            <p:nvSpPr>
              <p:cNvPr id="170" name="流程图: 过程 169">
                <a:extLst>
                  <a:ext uri="{FF2B5EF4-FFF2-40B4-BE49-F238E27FC236}">
                    <a16:creationId xmlns:a16="http://schemas.microsoft.com/office/drawing/2014/main" id="{49A6CE40-7946-4B3F-8A0A-7EC8842E113A}"/>
                  </a:ext>
                </a:extLst>
              </p:cNvPr>
              <p:cNvSpPr/>
              <p:nvPr/>
            </p:nvSpPr>
            <p:spPr>
              <a:xfrm>
                <a:off x="861765" y="3830635"/>
                <a:ext cx="1144839" cy="302189"/>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prediction</a:t>
                </a:r>
                <a:endParaRPr lang="zh-CN" altLang="en-US" sz="1600"/>
              </a:p>
            </p:txBody>
          </p:sp>
          <p:cxnSp>
            <p:nvCxnSpPr>
              <p:cNvPr id="171" name="直接箭头连接符 170">
                <a:extLst>
                  <a:ext uri="{FF2B5EF4-FFF2-40B4-BE49-F238E27FC236}">
                    <a16:creationId xmlns:a16="http://schemas.microsoft.com/office/drawing/2014/main" id="{F71F69C1-128B-432D-B0BF-A25009F80B76}"/>
                  </a:ext>
                </a:extLst>
              </p:cNvPr>
              <p:cNvCxnSpPr>
                <a:stCxn id="167" idx="2"/>
                <a:endCxn id="170" idx="0"/>
              </p:cNvCxnSpPr>
              <p:nvPr/>
            </p:nvCxnSpPr>
            <p:spPr>
              <a:xfrm>
                <a:off x="1434185" y="3403252"/>
                <a:ext cx="0" cy="42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文本框 171">
                <a:extLst>
                  <a:ext uri="{FF2B5EF4-FFF2-40B4-BE49-F238E27FC236}">
                    <a16:creationId xmlns:a16="http://schemas.microsoft.com/office/drawing/2014/main" id="{8B137B20-65BA-4558-A348-9C80D1125925}"/>
                  </a:ext>
                </a:extLst>
              </p:cNvPr>
              <p:cNvSpPr txBox="1"/>
              <p:nvPr/>
            </p:nvSpPr>
            <p:spPr>
              <a:xfrm>
                <a:off x="1015296" y="1528661"/>
                <a:ext cx="837776" cy="299909"/>
              </a:xfrm>
              <a:prstGeom prst="rect">
                <a:avLst/>
              </a:prstGeom>
              <a:noFill/>
            </p:spPr>
            <p:txBody>
              <a:bodyPr wrap="square" rtlCol="0">
                <a:spAutoFit/>
              </a:bodyPr>
              <a:lstStyle/>
              <a:p>
                <a:pPr algn="ctr"/>
                <a:r>
                  <a:rPr lang="en-US" altLang="zh-CN" sz="1600"/>
                  <a:t>Model</a:t>
                </a:r>
                <a:endParaRPr lang="zh-CN" altLang="en-US" sz="1600"/>
              </a:p>
            </p:txBody>
          </p:sp>
          <p:sp>
            <p:nvSpPr>
              <p:cNvPr id="173" name="流程图: 过程 172">
                <a:extLst>
                  <a:ext uri="{FF2B5EF4-FFF2-40B4-BE49-F238E27FC236}">
                    <a16:creationId xmlns:a16="http://schemas.microsoft.com/office/drawing/2014/main" id="{7B51CA44-BD30-4C3F-9180-7CBD336A2E01}"/>
                  </a:ext>
                </a:extLst>
              </p:cNvPr>
              <p:cNvSpPr/>
              <p:nvPr/>
            </p:nvSpPr>
            <p:spPr>
              <a:xfrm>
                <a:off x="861765" y="4605730"/>
                <a:ext cx="1144839" cy="302189"/>
              </a:xfrm>
              <a:prstGeom prst="flowChartProcess">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t>result</a:t>
                </a:r>
                <a:endParaRPr lang="zh-CN" altLang="en-US" sz="1600"/>
              </a:p>
            </p:txBody>
          </p:sp>
          <p:cxnSp>
            <p:nvCxnSpPr>
              <p:cNvPr id="174" name="直接箭头连接符 173">
                <a:extLst>
                  <a:ext uri="{FF2B5EF4-FFF2-40B4-BE49-F238E27FC236}">
                    <a16:creationId xmlns:a16="http://schemas.microsoft.com/office/drawing/2014/main" id="{E0CD00EE-6742-4AFE-BACF-2A9CB31CE9A2}"/>
                  </a:ext>
                </a:extLst>
              </p:cNvPr>
              <p:cNvCxnSpPr>
                <a:endCxn id="173" idx="0"/>
              </p:cNvCxnSpPr>
              <p:nvPr/>
            </p:nvCxnSpPr>
            <p:spPr>
              <a:xfrm>
                <a:off x="1434185" y="4134131"/>
                <a:ext cx="0" cy="47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8" name="箭头: 左 67">
              <a:extLst>
                <a:ext uri="{FF2B5EF4-FFF2-40B4-BE49-F238E27FC236}">
                  <a16:creationId xmlns:a16="http://schemas.microsoft.com/office/drawing/2014/main" id="{BF922A6E-A599-40C3-8651-3AA0514A4295}"/>
                </a:ext>
              </a:extLst>
            </p:cNvPr>
            <p:cNvSpPr>
              <a:spLocks/>
            </p:cNvSpPr>
            <p:nvPr/>
          </p:nvSpPr>
          <p:spPr>
            <a:xfrm>
              <a:off x="1755290" y="2814080"/>
              <a:ext cx="889289" cy="546604"/>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箭头: 左 179">
              <a:extLst>
                <a:ext uri="{FF2B5EF4-FFF2-40B4-BE49-F238E27FC236}">
                  <a16:creationId xmlns:a16="http://schemas.microsoft.com/office/drawing/2014/main" id="{6CF99360-27CF-4DC1-ACDC-125F797F2C28}"/>
                </a:ext>
              </a:extLst>
            </p:cNvPr>
            <p:cNvSpPr>
              <a:spLocks/>
            </p:cNvSpPr>
            <p:nvPr/>
          </p:nvSpPr>
          <p:spPr>
            <a:xfrm rot="10800000">
              <a:off x="3789417" y="2827763"/>
              <a:ext cx="889289" cy="546604"/>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3896D5B7-291B-4C24-9FC3-A3F74B536402}"/>
                </a:ext>
              </a:extLst>
            </p:cNvPr>
            <p:cNvSpPr/>
            <p:nvPr/>
          </p:nvSpPr>
          <p:spPr>
            <a:xfrm>
              <a:off x="2644569" y="1892310"/>
              <a:ext cx="1144839" cy="1536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libaba PuHuiTi"/>
                  <a:cs typeface="Adobe Devanagari" panose="02040503050201020203" pitchFamily="18" charset="0"/>
                </a:rPr>
                <a:t>Train</a:t>
              </a:r>
            </a:p>
            <a:p>
              <a:pPr algn="ctr"/>
              <a:endParaRPr lang="en-US" altLang="zh-CN">
                <a:solidFill>
                  <a:schemeClr val="tx1"/>
                </a:solidFill>
                <a:latin typeface="Alibaba PuHuiTi"/>
                <a:cs typeface="Adobe Devanagari" panose="02040503050201020203" pitchFamily="18" charset="0"/>
              </a:endParaRPr>
            </a:p>
            <a:p>
              <a:pPr algn="ctr"/>
              <a:endParaRPr lang="en-US" altLang="zh-CN">
                <a:solidFill>
                  <a:schemeClr val="tx1"/>
                </a:solidFill>
                <a:latin typeface="Alibaba PuHuiTi"/>
                <a:cs typeface="Adobe Devanagari" panose="02040503050201020203" pitchFamily="18" charset="0"/>
              </a:endParaRPr>
            </a:p>
            <a:p>
              <a:pPr algn="ctr"/>
              <a:r>
                <a:rPr lang="en-US" altLang="zh-CN">
                  <a:solidFill>
                    <a:schemeClr val="tx1"/>
                  </a:solidFill>
                  <a:latin typeface="Alibaba PuHuiTi"/>
                  <a:cs typeface="Adobe Devanagari" panose="02040503050201020203" pitchFamily="18" charset="0"/>
                </a:rPr>
                <a:t>Dev</a:t>
              </a:r>
              <a:endParaRPr lang="zh-CN" altLang="en-US">
                <a:solidFill>
                  <a:schemeClr val="tx1"/>
                </a:solidFill>
              </a:endParaRPr>
            </a:p>
          </p:txBody>
        </p:sp>
        <p:cxnSp>
          <p:nvCxnSpPr>
            <p:cNvPr id="71" name="直接连接符 70">
              <a:extLst>
                <a:ext uri="{FF2B5EF4-FFF2-40B4-BE49-F238E27FC236}">
                  <a16:creationId xmlns:a16="http://schemas.microsoft.com/office/drawing/2014/main" id="{3B6482A1-425E-4149-B871-F222B976ADD9}"/>
                </a:ext>
              </a:extLst>
            </p:cNvPr>
            <p:cNvCxnSpPr>
              <a:cxnSpLocks/>
              <a:stCxn id="69" idx="1"/>
              <a:endCxn id="69" idx="3"/>
            </p:cNvCxnSpPr>
            <p:nvPr/>
          </p:nvCxnSpPr>
          <p:spPr>
            <a:xfrm>
              <a:off x="2644569" y="2660655"/>
              <a:ext cx="114483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矩形: 圆角 72">
              <a:extLst>
                <a:ext uri="{FF2B5EF4-FFF2-40B4-BE49-F238E27FC236}">
                  <a16:creationId xmlns:a16="http://schemas.microsoft.com/office/drawing/2014/main" id="{FC79C8D8-1F2A-43A8-9950-B48E83C3E6AB}"/>
                </a:ext>
              </a:extLst>
            </p:cNvPr>
            <p:cNvSpPr/>
            <p:nvPr/>
          </p:nvSpPr>
          <p:spPr>
            <a:xfrm>
              <a:off x="2644569" y="3830637"/>
              <a:ext cx="1144838" cy="3021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libaba PuHuiTi"/>
                  <a:cs typeface="Adobe Devanagari" panose="02040503050201020203" pitchFamily="18" charset="0"/>
                </a:rPr>
                <a:t>Test</a:t>
              </a:r>
              <a:endParaRPr lang="zh-CN" altLang="en-US">
                <a:solidFill>
                  <a:schemeClr val="tx1"/>
                </a:solidFill>
              </a:endParaRPr>
            </a:p>
          </p:txBody>
        </p:sp>
      </p:grpSp>
      <p:sp>
        <p:nvSpPr>
          <p:cNvPr id="81" name="文本框 80">
            <a:extLst>
              <a:ext uri="{FF2B5EF4-FFF2-40B4-BE49-F238E27FC236}">
                <a16:creationId xmlns:a16="http://schemas.microsoft.com/office/drawing/2014/main" id="{F2057439-A3F4-4BD4-AC90-2419D04A537E}"/>
              </a:ext>
            </a:extLst>
          </p:cNvPr>
          <p:cNvSpPr txBox="1"/>
          <p:nvPr/>
        </p:nvSpPr>
        <p:spPr>
          <a:xfrm>
            <a:off x="4190560" y="5108745"/>
            <a:ext cx="3724043"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a:ea typeface="Alibaba PuHuiTi"/>
              </a:rPr>
              <a:t>利用全部数据，获得更多信息</a:t>
            </a:r>
            <a:endParaRPr lang="en-US" altLang="zh-CN">
              <a:ea typeface="Alibaba PuHuiTi"/>
            </a:endParaRPr>
          </a:p>
          <a:p>
            <a:pPr marL="285750" indent="-285750">
              <a:buFont typeface="Arial" panose="020B0604020202020204" pitchFamily="34" charset="0"/>
              <a:buChar char="•"/>
            </a:pPr>
            <a:r>
              <a:rPr lang="zh-CN" altLang="en-US">
                <a:ea typeface="Alibaba PuHuiTi"/>
              </a:rPr>
              <a:t>降低方差，提高模型性能</a:t>
            </a:r>
          </a:p>
        </p:txBody>
      </p:sp>
    </p:spTree>
    <p:extLst>
      <p:ext uri="{BB962C8B-B14F-4D97-AF65-F5344CB8AC3E}">
        <p14:creationId xmlns:p14="http://schemas.microsoft.com/office/powerpoint/2010/main" val="226458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方案设计</a:t>
            </a:r>
          </a:p>
        </p:txBody>
      </p:sp>
      <p:grpSp>
        <p:nvGrpSpPr>
          <p:cNvPr id="8" name="组合 7">
            <a:extLst>
              <a:ext uri="{FF2B5EF4-FFF2-40B4-BE49-F238E27FC236}">
                <a16:creationId xmlns:a16="http://schemas.microsoft.com/office/drawing/2014/main" id="{8EC98D57-7F78-4D37-A0AD-A9DBF696E547}"/>
              </a:ext>
            </a:extLst>
          </p:cNvPr>
          <p:cNvGrpSpPr/>
          <p:nvPr/>
        </p:nvGrpSpPr>
        <p:grpSpPr>
          <a:xfrm>
            <a:off x="2243774" y="1312293"/>
            <a:ext cx="7704452" cy="4304600"/>
            <a:chOff x="2243774" y="1490575"/>
            <a:chExt cx="7704452" cy="4304600"/>
          </a:xfrm>
        </p:grpSpPr>
        <p:pic>
          <p:nvPicPr>
            <p:cNvPr id="3" name="图片 2">
              <a:extLst>
                <a:ext uri="{FF2B5EF4-FFF2-40B4-BE49-F238E27FC236}">
                  <a16:creationId xmlns:a16="http://schemas.microsoft.com/office/drawing/2014/main" id="{AEA631F2-9DB3-46DE-B1F3-87617DF47AE1}"/>
                </a:ext>
              </a:extLst>
            </p:cNvPr>
            <p:cNvPicPr>
              <a:picLocks noChangeAspect="1"/>
            </p:cNvPicPr>
            <p:nvPr/>
          </p:nvPicPr>
          <p:blipFill>
            <a:blip r:embed="rId2"/>
            <a:stretch>
              <a:fillRect/>
            </a:stretch>
          </p:blipFill>
          <p:spPr>
            <a:xfrm>
              <a:off x="3662361" y="1490575"/>
              <a:ext cx="4304968" cy="3876850"/>
            </a:xfrm>
            <a:prstGeom prst="rect">
              <a:avLst/>
            </a:prstGeom>
          </p:spPr>
        </p:pic>
        <p:sp>
          <p:nvSpPr>
            <p:cNvPr id="6" name="文本框 5">
              <a:extLst>
                <a:ext uri="{FF2B5EF4-FFF2-40B4-BE49-F238E27FC236}">
                  <a16:creationId xmlns:a16="http://schemas.microsoft.com/office/drawing/2014/main" id="{3DBBCE49-0BE0-4C82-A1E4-5B84C7D5B5EF}"/>
                </a:ext>
              </a:extLst>
            </p:cNvPr>
            <p:cNvSpPr txBox="1"/>
            <p:nvPr/>
          </p:nvSpPr>
          <p:spPr>
            <a:xfrm>
              <a:off x="2243774" y="5456621"/>
              <a:ext cx="7704452" cy="338554"/>
            </a:xfrm>
            <a:prstGeom prst="rect">
              <a:avLst/>
            </a:prstGeom>
            <a:noFill/>
          </p:spPr>
          <p:txBody>
            <a:bodyPr wrap="square" rtlCol="0">
              <a:spAutoFit/>
            </a:bodyPr>
            <a:lstStyle/>
            <a:p>
              <a:pPr algn="ctr" eaLnBrk="1" fontAlgn="ctr" hangingPunct="1">
                <a:spcBef>
                  <a:spcPts val="0"/>
                </a:spcBef>
                <a:spcAft>
                  <a:spcPts val="0"/>
                </a:spcAft>
              </a:pPr>
              <a:r>
                <a:rPr lang="en-US" altLang="zh-CN" sz="1600">
                  <a:solidFill>
                    <a:srgbClr val="000000"/>
                  </a:solidFill>
                  <a:ea typeface="Alibaba PuHuiTi"/>
                </a:rPr>
                <a:t>[CLS] </a:t>
              </a:r>
              <a:r>
                <a:rPr lang="zh-CN" altLang="zh-CN" sz="1600">
                  <a:solidFill>
                    <a:srgbClr val="000000"/>
                  </a:solidFill>
                  <a:ea typeface="Alibaba PuHuiTi"/>
                </a:rPr>
                <a:t>剧</a:t>
              </a:r>
              <a:r>
                <a:rPr lang="en-US" altLang="zh-CN" sz="1600">
                  <a:solidFill>
                    <a:srgbClr val="000000"/>
                  </a:solidFill>
                  <a:ea typeface="Alibaba PuHuiTi"/>
                </a:rPr>
                <a:t> </a:t>
              </a:r>
              <a:r>
                <a:rPr lang="zh-CN" altLang="zh-CN" sz="1600">
                  <a:solidFill>
                    <a:srgbClr val="000000"/>
                  </a:solidFill>
                  <a:ea typeface="Alibaba PuHuiTi"/>
                </a:rPr>
                <a:t>烈</a:t>
              </a:r>
              <a:r>
                <a:rPr lang="en-US" altLang="zh-CN" sz="1600">
                  <a:solidFill>
                    <a:srgbClr val="000000"/>
                  </a:solidFill>
                  <a:ea typeface="Alibaba PuHuiTi"/>
                </a:rPr>
                <a:t> </a:t>
              </a:r>
              <a:r>
                <a:rPr lang="zh-CN" altLang="zh-CN" sz="1600">
                  <a:solidFill>
                    <a:srgbClr val="000000"/>
                  </a:solidFill>
                  <a:ea typeface="Alibaba PuHuiTi"/>
                </a:rPr>
                <a:t>运</a:t>
              </a:r>
              <a:r>
                <a:rPr lang="en-US" altLang="zh-CN" sz="1600">
                  <a:solidFill>
                    <a:srgbClr val="000000"/>
                  </a:solidFill>
                  <a:ea typeface="Alibaba PuHuiTi"/>
                </a:rPr>
                <a:t> </a:t>
              </a:r>
              <a:r>
                <a:rPr lang="zh-CN" altLang="zh-CN" sz="1600">
                  <a:solidFill>
                    <a:srgbClr val="000000"/>
                  </a:solidFill>
                  <a:ea typeface="Alibaba PuHuiTi"/>
                </a:rPr>
                <a:t>动</a:t>
              </a:r>
              <a:r>
                <a:rPr lang="en-US" altLang="zh-CN" sz="1600">
                  <a:solidFill>
                    <a:srgbClr val="000000"/>
                  </a:solidFill>
                  <a:ea typeface="Alibaba PuHuiTi"/>
                </a:rPr>
                <a:t> </a:t>
              </a:r>
              <a:r>
                <a:rPr lang="zh-CN" altLang="zh-CN" sz="1600">
                  <a:solidFill>
                    <a:srgbClr val="000000"/>
                  </a:solidFill>
                  <a:ea typeface="Alibaba PuHuiTi"/>
                </a:rPr>
                <a:t>后</a:t>
              </a:r>
              <a:r>
                <a:rPr lang="en-US" altLang="zh-CN" sz="1600">
                  <a:solidFill>
                    <a:srgbClr val="000000"/>
                  </a:solidFill>
                  <a:ea typeface="Alibaba PuHuiTi"/>
                </a:rPr>
                <a:t> </a:t>
              </a:r>
              <a:r>
                <a:rPr lang="zh-CN" altLang="zh-CN" sz="1600">
                  <a:solidFill>
                    <a:srgbClr val="000000"/>
                  </a:solidFill>
                  <a:ea typeface="Alibaba PuHuiTi"/>
                </a:rPr>
                <a:t>咯</a:t>
              </a:r>
              <a:r>
                <a:rPr lang="en-US" altLang="zh-CN" sz="1600">
                  <a:solidFill>
                    <a:srgbClr val="000000"/>
                  </a:solidFill>
                  <a:ea typeface="Alibaba PuHuiTi"/>
                </a:rPr>
                <a:t> </a:t>
              </a:r>
              <a:r>
                <a:rPr lang="zh-CN" altLang="zh-CN" sz="1600">
                  <a:solidFill>
                    <a:srgbClr val="000000"/>
                  </a:solidFill>
                  <a:ea typeface="Alibaba PuHuiTi"/>
                </a:rPr>
                <a:t>血</a:t>
              </a:r>
              <a:r>
                <a:rPr lang="en-US" altLang="zh-CN" sz="1600">
                  <a:solidFill>
                    <a:srgbClr val="000000"/>
                  </a:solidFill>
                  <a:ea typeface="Alibaba PuHuiTi"/>
                </a:rPr>
                <a:t> , </a:t>
              </a:r>
              <a:r>
                <a:rPr lang="zh-CN" altLang="zh-CN" sz="1600">
                  <a:solidFill>
                    <a:srgbClr val="000000"/>
                  </a:solidFill>
                  <a:ea typeface="Alibaba PuHuiTi"/>
                </a:rPr>
                <a:t>是</a:t>
              </a:r>
              <a:r>
                <a:rPr lang="en-US" altLang="zh-CN" sz="1600">
                  <a:solidFill>
                    <a:srgbClr val="000000"/>
                  </a:solidFill>
                  <a:ea typeface="Alibaba PuHuiTi"/>
                </a:rPr>
                <a:t> </a:t>
              </a:r>
              <a:r>
                <a:rPr lang="zh-CN" altLang="zh-CN" sz="1600">
                  <a:solidFill>
                    <a:srgbClr val="000000"/>
                  </a:solidFill>
                  <a:ea typeface="Alibaba PuHuiTi"/>
                </a:rPr>
                <a:t>怎</a:t>
              </a:r>
              <a:r>
                <a:rPr lang="en-US" altLang="zh-CN" sz="1600">
                  <a:solidFill>
                    <a:srgbClr val="000000"/>
                  </a:solidFill>
                  <a:ea typeface="Alibaba PuHuiTi"/>
                </a:rPr>
                <a:t> </a:t>
              </a:r>
              <a:r>
                <a:rPr lang="zh-CN" altLang="zh-CN" sz="1600">
                  <a:solidFill>
                    <a:srgbClr val="000000"/>
                  </a:solidFill>
                  <a:ea typeface="Alibaba PuHuiTi"/>
                </a:rPr>
                <a:t>么</a:t>
              </a:r>
              <a:r>
                <a:rPr lang="en-US" altLang="zh-CN" sz="1600">
                  <a:solidFill>
                    <a:srgbClr val="000000"/>
                  </a:solidFill>
                  <a:ea typeface="Alibaba PuHuiTi"/>
                </a:rPr>
                <a:t> </a:t>
              </a:r>
              <a:r>
                <a:rPr lang="zh-CN" altLang="zh-CN" sz="1600">
                  <a:solidFill>
                    <a:srgbClr val="000000"/>
                  </a:solidFill>
                  <a:ea typeface="Alibaba PuHuiTi"/>
                </a:rPr>
                <a:t>了</a:t>
              </a:r>
              <a:r>
                <a:rPr lang="en-US" altLang="zh-CN" sz="1600">
                  <a:solidFill>
                    <a:srgbClr val="000000"/>
                  </a:solidFill>
                  <a:ea typeface="Alibaba PuHuiTi"/>
                </a:rPr>
                <a:t> ? [SEP] </a:t>
              </a:r>
              <a:r>
                <a:rPr lang="zh-CN" altLang="zh-CN" sz="1600">
                  <a:solidFill>
                    <a:srgbClr val="000000"/>
                  </a:solidFill>
                  <a:ea typeface="Alibaba PuHuiTi"/>
                </a:rPr>
                <a:t>剧</a:t>
              </a:r>
              <a:r>
                <a:rPr lang="en-US" altLang="zh-CN" sz="1600">
                  <a:solidFill>
                    <a:srgbClr val="000000"/>
                  </a:solidFill>
                  <a:ea typeface="Alibaba PuHuiTi"/>
                </a:rPr>
                <a:t> </a:t>
              </a:r>
              <a:r>
                <a:rPr lang="zh-CN" altLang="zh-CN" sz="1600">
                  <a:solidFill>
                    <a:srgbClr val="000000"/>
                  </a:solidFill>
                  <a:ea typeface="Alibaba PuHuiTi"/>
                </a:rPr>
                <a:t>烈</a:t>
              </a:r>
              <a:r>
                <a:rPr lang="en-US" altLang="zh-CN" sz="1600">
                  <a:solidFill>
                    <a:srgbClr val="000000"/>
                  </a:solidFill>
                  <a:ea typeface="Alibaba PuHuiTi"/>
                </a:rPr>
                <a:t> </a:t>
              </a:r>
              <a:r>
                <a:rPr lang="zh-CN" altLang="zh-CN" sz="1600">
                  <a:solidFill>
                    <a:srgbClr val="000000"/>
                  </a:solidFill>
                  <a:ea typeface="Alibaba PuHuiTi"/>
                </a:rPr>
                <a:t>运</a:t>
              </a:r>
              <a:r>
                <a:rPr lang="en-US" altLang="zh-CN" sz="1600">
                  <a:solidFill>
                    <a:srgbClr val="000000"/>
                  </a:solidFill>
                  <a:ea typeface="Alibaba PuHuiTi"/>
                </a:rPr>
                <a:t> </a:t>
              </a:r>
              <a:r>
                <a:rPr lang="zh-CN" altLang="zh-CN" sz="1600">
                  <a:solidFill>
                    <a:srgbClr val="000000"/>
                  </a:solidFill>
                  <a:ea typeface="Alibaba PuHuiTi"/>
                </a:rPr>
                <a:t>动</a:t>
              </a:r>
              <a:r>
                <a:rPr lang="en-US" altLang="zh-CN" sz="1600">
                  <a:solidFill>
                    <a:srgbClr val="000000"/>
                  </a:solidFill>
                  <a:ea typeface="Alibaba PuHuiTi"/>
                </a:rPr>
                <a:t> </a:t>
              </a:r>
              <a:r>
                <a:rPr lang="zh-CN" altLang="zh-CN" sz="1600">
                  <a:solidFill>
                    <a:srgbClr val="000000"/>
                  </a:solidFill>
                  <a:ea typeface="Alibaba PuHuiTi"/>
                </a:rPr>
                <a:t>后</a:t>
              </a:r>
              <a:r>
                <a:rPr lang="en-US" altLang="zh-CN" sz="1600">
                  <a:solidFill>
                    <a:srgbClr val="000000"/>
                  </a:solidFill>
                  <a:ea typeface="Alibaba PuHuiTi"/>
                </a:rPr>
                <a:t> </a:t>
              </a:r>
              <a:r>
                <a:rPr lang="zh-CN" altLang="zh-CN" sz="1600">
                  <a:solidFill>
                    <a:srgbClr val="000000"/>
                  </a:solidFill>
                  <a:ea typeface="Alibaba PuHuiTi"/>
                </a:rPr>
                <a:t>咯</a:t>
              </a:r>
              <a:r>
                <a:rPr lang="en-US" altLang="zh-CN" sz="1600">
                  <a:solidFill>
                    <a:srgbClr val="000000"/>
                  </a:solidFill>
                  <a:ea typeface="Alibaba PuHuiTi"/>
                </a:rPr>
                <a:t> </a:t>
              </a:r>
              <a:r>
                <a:rPr lang="zh-CN" altLang="zh-CN" sz="1600">
                  <a:solidFill>
                    <a:srgbClr val="000000"/>
                  </a:solidFill>
                  <a:ea typeface="Alibaba PuHuiTi"/>
                </a:rPr>
                <a:t>血</a:t>
              </a:r>
              <a:r>
                <a:rPr lang="en-US" altLang="zh-CN" sz="1600">
                  <a:solidFill>
                    <a:srgbClr val="000000"/>
                  </a:solidFill>
                  <a:ea typeface="Alibaba PuHuiTi"/>
                </a:rPr>
                <a:t> </a:t>
              </a:r>
              <a:r>
                <a:rPr lang="zh-CN" altLang="zh-CN" sz="1600">
                  <a:solidFill>
                    <a:srgbClr val="000000"/>
                  </a:solidFill>
                  <a:ea typeface="Alibaba PuHuiTi"/>
                </a:rPr>
                <a:t>是</a:t>
              </a:r>
              <a:r>
                <a:rPr lang="en-US" altLang="zh-CN" sz="1600">
                  <a:solidFill>
                    <a:srgbClr val="000000"/>
                  </a:solidFill>
                  <a:ea typeface="Alibaba PuHuiTi"/>
                </a:rPr>
                <a:t> </a:t>
              </a:r>
              <a:r>
                <a:rPr lang="zh-CN" altLang="zh-CN" sz="1600">
                  <a:solidFill>
                    <a:srgbClr val="000000"/>
                  </a:solidFill>
                  <a:ea typeface="Alibaba PuHuiTi"/>
                </a:rPr>
                <a:t>什</a:t>
              </a:r>
              <a:r>
                <a:rPr lang="en-US" altLang="zh-CN" sz="1600">
                  <a:solidFill>
                    <a:srgbClr val="000000"/>
                  </a:solidFill>
                  <a:ea typeface="Alibaba PuHuiTi"/>
                </a:rPr>
                <a:t> </a:t>
              </a:r>
              <a:r>
                <a:rPr lang="zh-CN" altLang="zh-CN" sz="1600">
                  <a:solidFill>
                    <a:srgbClr val="000000"/>
                  </a:solidFill>
                  <a:ea typeface="Alibaba PuHuiTi"/>
                </a:rPr>
                <a:t>么</a:t>
              </a:r>
              <a:r>
                <a:rPr lang="en-US" altLang="zh-CN" sz="1600">
                  <a:solidFill>
                    <a:srgbClr val="000000"/>
                  </a:solidFill>
                  <a:ea typeface="Alibaba PuHuiTi"/>
                </a:rPr>
                <a:t> </a:t>
              </a:r>
              <a:r>
                <a:rPr lang="zh-CN" altLang="zh-CN" sz="1600">
                  <a:solidFill>
                    <a:srgbClr val="000000"/>
                  </a:solidFill>
                  <a:ea typeface="Alibaba PuHuiTi"/>
                </a:rPr>
                <a:t>原</a:t>
              </a:r>
              <a:r>
                <a:rPr lang="en-US" altLang="zh-CN" sz="1600">
                  <a:solidFill>
                    <a:srgbClr val="000000"/>
                  </a:solidFill>
                  <a:ea typeface="Alibaba PuHuiTi"/>
                </a:rPr>
                <a:t> </a:t>
              </a:r>
              <a:r>
                <a:rPr lang="zh-CN" altLang="zh-CN" sz="1600">
                  <a:solidFill>
                    <a:srgbClr val="000000"/>
                  </a:solidFill>
                  <a:ea typeface="Alibaba PuHuiTi"/>
                </a:rPr>
                <a:t>因</a:t>
              </a:r>
              <a:r>
                <a:rPr lang="en-US" altLang="zh-CN" sz="1600">
                  <a:solidFill>
                    <a:srgbClr val="000000"/>
                  </a:solidFill>
                  <a:ea typeface="Alibaba PuHuiTi"/>
                </a:rPr>
                <a:t> </a:t>
              </a:r>
              <a:r>
                <a:rPr lang="zh-CN" altLang="zh-CN" sz="1600">
                  <a:solidFill>
                    <a:srgbClr val="000000"/>
                  </a:solidFill>
                  <a:ea typeface="Alibaba PuHuiTi"/>
                </a:rPr>
                <a:t>？</a:t>
              </a:r>
              <a:endParaRPr lang="zh-CN" altLang="zh-CN" sz="1600">
                <a:latin typeface="Arial" panose="020B0604020202020204" pitchFamily="34" charset="0"/>
              </a:endParaRPr>
            </a:p>
          </p:txBody>
        </p:sp>
      </p:grpSp>
      <p:pic>
        <p:nvPicPr>
          <p:cNvPr id="12" name="图片 11">
            <a:extLst>
              <a:ext uri="{FF2B5EF4-FFF2-40B4-BE49-F238E27FC236}">
                <a16:creationId xmlns:a16="http://schemas.microsoft.com/office/drawing/2014/main" id="{87000BFF-74C4-4443-9171-1077DC29AE7D}"/>
              </a:ext>
            </a:extLst>
          </p:cNvPr>
          <p:cNvPicPr>
            <a:picLocks noChangeAspect="1"/>
          </p:cNvPicPr>
          <p:nvPr/>
        </p:nvPicPr>
        <p:blipFill>
          <a:blip r:embed="rId3"/>
          <a:stretch>
            <a:fillRect/>
          </a:stretch>
        </p:blipFill>
        <p:spPr>
          <a:xfrm>
            <a:off x="2967314" y="299214"/>
            <a:ext cx="6257372" cy="1100197"/>
          </a:xfrm>
          <a:prstGeom prst="rect">
            <a:avLst/>
          </a:prstGeom>
        </p:spPr>
      </p:pic>
    </p:spTree>
    <p:extLst>
      <p:ext uri="{BB962C8B-B14F-4D97-AF65-F5344CB8AC3E}">
        <p14:creationId xmlns:p14="http://schemas.microsoft.com/office/powerpoint/2010/main" val="41889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D5ABED78-116F-4B76-B97C-61CB6F6F2938}"/>
              </a:ext>
            </a:extLst>
          </p:cNvPr>
          <p:cNvSpPr>
            <a:spLocks noGrp="1" noChangeArrowheads="1"/>
          </p:cNvSpPr>
          <p:nvPr>
            <p:ph type="title"/>
          </p:nvPr>
        </p:nvSpPr>
        <p:spPr>
          <a:xfrm>
            <a:off x="347663" y="152400"/>
            <a:ext cx="9547225" cy="696913"/>
          </a:xfrm>
        </p:spPr>
        <p:txBody>
          <a:bodyPr/>
          <a:lstStyle/>
          <a:p>
            <a:pPr eaLnBrk="1" hangingPunct="1">
              <a:lnSpc>
                <a:spcPct val="150000"/>
              </a:lnSpc>
            </a:pPr>
            <a:r>
              <a:rPr kumimoji="1" lang="zh-CN" altLang="en-US" sz="3600">
                <a:ea typeface="Alibaba PuHuiTi"/>
              </a:rPr>
              <a:t>方案设计</a:t>
            </a:r>
          </a:p>
        </p:txBody>
      </p:sp>
      <p:graphicFrame>
        <p:nvGraphicFramePr>
          <p:cNvPr id="7" name="表格 6">
            <a:extLst>
              <a:ext uri="{FF2B5EF4-FFF2-40B4-BE49-F238E27FC236}">
                <a16:creationId xmlns:a16="http://schemas.microsoft.com/office/drawing/2014/main" id="{76202A26-D9DB-4288-BA6C-82A23AF5C69E}"/>
              </a:ext>
            </a:extLst>
          </p:cNvPr>
          <p:cNvGraphicFramePr>
            <a:graphicFrameLocks noGrp="1"/>
          </p:cNvGraphicFramePr>
          <p:nvPr>
            <p:extLst>
              <p:ext uri="{D42A27DB-BD31-4B8C-83A1-F6EECF244321}">
                <p14:modId xmlns:p14="http://schemas.microsoft.com/office/powerpoint/2010/main" val="3813254062"/>
              </p:ext>
            </p:extLst>
          </p:nvPr>
        </p:nvGraphicFramePr>
        <p:xfrm>
          <a:off x="1694120" y="1553801"/>
          <a:ext cx="8803760" cy="3434151"/>
        </p:xfrm>
        <a:graphic>
          <a:graphicData uri="http://schemas.openxmlformats.org/drawingml/2006/table">
            <a:tbl>
              <a:tblPr/>
              <a:tblGrid>
                <a:gridCol w="2200940">
                  <a:extLst>
                    <a:ext uri="{9D8B030D-6E8A-4147-A177-3AD203B41FA5}">
                      <a16:colId xmlns:a16="http://schemas.microsoft.com/office/drawing/2014/main" val="3795432261"/>
                    </a:ext>
                  </a:extLst>
                </a:gridCol>
                <a:gridCol w="2200940">
                  <a:extLst>
                    <a:ext uri="{9D8B030D-6E8A-4147-A177-3AD203B41FA5}">
                      <a16:colId xmlns:a16="http://schemas.microsoft.com/office/drawing/2014/main" val="980889175"/>
                    </a:ext>
                  </a:extLst>
                </a:gridCol>
                <a:gridCol w="2200940">
                  <a:extLst>
                    <a:ext uri="{9D8B030D-6E8A-4147-A177-3AD203B41FA5}">
                      <a16:colId xmlns:a16="http://schemas.microsoft.com/office/drawing/2014/main" val="1213256491"/>
                    </a:ext>
                  </a:extLst>
                </a:gridCol>
                <a:gridCol w="2200940">
                  <a:extLst>
                    <a:ext uri="{9D8B030D-6E8A-4147-A177-3AD203B41FA5}">
                      <a16:colId xmlns:a16="http://schemas.microsoft.com/office/drawing/2014/main" val="4039546587"/>
                    </a:ext>
                  </a:extLst>
                </a:gridCol>
              </a:tblGrid>
              <a:tr h="540996">
                <a:tc>
                  <a:txBody>
                    <a:bodyPr/>
                    <a:lstStyle/>
                    <a:p>
                      <a:pPr algn="ctr"/>
                      <a:r>
                        <a:rPr lang="zh-CN" altLang="en-US" b="1">
                          <a:effectLst/>
                          <a:ea typeface="Alibaba PuHuiTi"/>
                        </a:rPr>
                        <a:t>模型</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tcPr>
                </a:tc>
                <a:tc>
                  <a:txBody>
                    <a:bodyPr/>
                    <a:lstStyle/>
                    <a:p>
                      <a:pPr algn="ctr"/>
                      <a:r>
                        <a:rPr lang="zh-CN" altLang="en-US" b="1">
                          <a:effectLst/>
                          <a:ea typeface="Alibaba PuHuiTi"/>
                        </a:rPr>
                        <a:t>特点</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tcPr>
                </a:tc>
                <a:tc>
                  <a:txBody>
                    <a:bodyPr/>
                    <a:lstStyle/>
                    <a:p>
                      <a:pPr algn="ctr"/>
                      <a:r>
                        <a:rPr lang="zh-CN" altLang="en-US" b="1">
                          <a:effectLst/>
                          <a:ea typeface="Alibaba PuHuiTi"/>
                        </a:rPr>
                        <a:t>权重</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tcPr>
                </a:tc>
                <a:tc>
                  <a:txBody>
                    <a:bodyPr/>
                    <a:lstStyle/>
                    <a:p>
                      <a:pPr algn="ctr"/>
                      <a:r>
                        <a:rPr lang="zh-CN" altLang="en-US" b="1">
                          <a:effectLst/>
                          <a:ea typeface="Alibaba PuHuiTi"/>
                        </a:rPr>
                        <a:t>加入外部句对数据</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919689352"/>
                  </a:ext>
                </a:extLst>
              </a:tr>
              <a:tr h="964385">
                <a:tc>
                  <a:txBody>
                    <a:bodyPr/>
                    <a:lstStyle/>
                    <a:p>
                      <a:pPr algn="ctr"/>
                      <a:r>
                        <a:rPr lang="en-US">
                          <a:effectLst/>
                          <a:ea typeface="Alibaba PuHuiTi"/>
                        </a:rPr>
                        <a:t>BERT-wwm-ext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tcPr>
                </a:tc>
                <a:tc>
                  <a:txBody>
                    <a:bodyPr/>
                    <a:lstStyle/>
                    <a:p>
                      <a:pPr algn="ctr"/>
                      <a:r>
                        <a:rPr lang="zh-CN" altLang="en-US">
                          <a:effectLst/>
                          <a:ea typeface="Alibaba PuHuiTi"/>
                        </a:rPr>
                        <a:t>全词</a:t>
                      </a:r>
                      <a:r>
                        <a:rPr lang="en-US" altLang="zh-CN">
                          <a:effectLst/>
                          <a:ea typeface="Alibaba PuHuiTi"/>
                        </a:rPr>
                        <a:t>Mask</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tcPr>
                </a:tc>
                <a:tc>
                  <a:txBody>
                    <a:bodyPr/>
                    <a:lstStyle/>
                    <a:p>
                      <a:pPr algn="ctr"/>
                      <a:r>
                        <a:rPr lang="en-US" altLang="zh-CN">
                          <a:effectLst/>
                          <a:ea typeface="Alibaba PuHuiTi"/>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tcPr>
                </a:tc>
                <a:tc>
                  <a:txBody>
                    <a:bodyPr/>
                    <a:lstStyle/>
                    <a:p>
                      <a:pPr algn="ctr"/>
                      <a:r>
                        <a:rPr lang="en-US">
                          <a:effectLst/>
                          <a:ea typeface="Alibaba PuHuiTi"/>
                        </a:rPr>
                        <a:t>YES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324094852"/>
                  </a:ext>
                </a:extLst>
              </a:tr>
              <a:tr h="964385">
                <a:tc>
                  <a:txBody>
                    <a:bodyPr/>
                    <a:lstStyle/>
                    <a:p>
                      <a:pPr algn="ctr"/>
                      <a:r>
                        <a:rPr lang="en-US">
                          <a:effectLst/>
                          <a:ea typeface="Alibaba PuHuiTi"/>
                        </a:rPr>
                        <a:t>Ernie-1.0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ctr"/>
                      <a:r>
                        <a:rPr lang="zh-CN" altLang="en-US">
                          <a:effectLst/>
                          <a:ea typeface="Alibaba PuHuiTi"/>
                        </a:rPr>
                        <a:t>对词、实体及实体关系</a:t>
                      </a:r>
                      <a:r>
                        <a:rPr lang="en-US" altLang="zh-CN">
                          <a:effectLst/>
                          <a:ea typeface="Alibaba PuHuiTi"/>
                        </a:rPr>
                        <a:t>Mask</a:t>
                      </a:r>
                      <a:endParaRPr lang="zh-CN" altLang="en-US">
                        <a:effectLst/>
                        <a:ea typeface="Alibaba PuHuiTi"/>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a:effectLst/>
                          <a:ea typeface="Alibaba PuHuiTi"/>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ctr"/>
                      <a:r>
                        <a:rPr lang="en-US">
                          <a:effectLst/>
                          <a:ea typeface="Alibaba PuHuiTi"/>
                        </a:rPr>
                        <a:t>YES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4188247432"/>
                  </a:ext>
                </a:extLst>
              </a:tr>
              <a:tr h="964385">
                <a:tc>
                  <a:txBody>
                    <a:bodyPr/>
                    <a:lstStyle/>
                    <a:p>
                      <a:pPr algn="ctr"/>
                      <a:r>
                        <a:rPr lang="en-US">
                          <a:effectLst/>
                          <a:ea typeface="Alibaba PuHuiTi"/>
                        </a:rPr>
                        <a:t>RoBERTa-large-pair</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noFill/>
                  </a:tcPr>
                </a:tc>
                <a:tc>
                  <a:txBody>
                    <a:bodyPr/>
                    <a:lstStyle/>
                    <a:p>
                      <a:pPr algn="ctr"/>
                      <a:r>
                        <a:rPr lang="zh-CN" altLang="en-US">
                          <a:effectLst/>
                          <a:ea typeface="Alibaba PuHuiTi"/>
                        </a:rPr>
                        <a:t>面向相似性或句子对任务优化</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noFill/>
                  </a:tcPr>
                </a:tc>
                <a:tc>
                  <a:txBody>
                    <a:bodyPr/>
                    <a:lstStyle/>
                    <a:p>
                      <a:pPr algn="ctr"/>
                      <a:r>
                        <a:rPr lang="en-US" altLang="zh-CN">
                          <a:effectLst/>
                          <a:ea typeface="Alibaba PuHuiTi"/>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noFill/>
                  </a:tcPr>
                </a:tc>
                <a:tc>
                  <a:txBody>
                    <a:bodyPr/>
                    <a:lstStyle/>
                    <a:p>
                      <a:pPr algn="ctr"/>
                      <a:r>
                        <a:rPr lang="en-US">
                          <a:effectLst/>
                          <a:ea typeface="Alibaba PuHuiTi"/>
                        </a:rPr>
                        <a:t>NO</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noFill/>
                  </a:tcPr>
                </a:tc>
                <a:extLst>
                  <a:ext uri="{0D108BD9-81ED-4DB2-BD59-A6C34878D82A}">
                    <a16:rowId xmlns:a16="http://schemas.microsoft.com/office/drawing/2014/main" val="3865235404"/>
                  </a:ext>
                </a:extLst>
              </a:tr>
            </a:tbl>
          </a:graphicData>
        </a:graphic>
      </p:graphicFrame>
    </p:spTree>
    <p:extLst>
      <p:ext uri="{BB962C8B-B14F-4D97-AF65-F5344CB8AC3E}">
        <p14:creationId xmlns:p14="http://schemas.microsoft.com/office/powerpoint/2010/main" val="10725530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4801</TotalTime>
  <Words>1071</Words>
  <Application>Microsoft Office PowerPoint</Application>
  <PresentationFormat>宽屏</PresentationFormat>
  <Paragraphs>273</Paragraphs>
  <Slides>20</Slides>
  <Notes>1</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Alibaba PuHuiTi</vt:lpstr>
      <vt:lpstr>Alibaba PuHuiTi Light</vt:lpstr>
      <vt:lpstr>阿里巴巴普惠体 R</vt:lpstr>
      <vt:lpstr>等线</vt:lpstr>
      <vt:lpstr>等线 Light</vt:lpstr>
      <vt:lpstr>微软雅黑</vt:lpstr>
      <vt:lpstr>Arial</vt:lpstr>
      <vt:lpstr>Cambria Math</vt:lpstr>
      <vt:lpstr>Office 主题​​</vt:lpstr>
      <vt:lpstr> pku吴彦祖队解决方案</vt:lpstr>
      <vt:lpstr>PowerPoint 演示文稿</vt:lpstr>
      <vt:lpstr>任务简介</vt:lpstr>
      <vt:lpstr>数据分析</vt:lpstr>
      <vt:lpstr>数据分析</vt:lpstr>
      <vt:lpstr>方案设计</vt:lpstr>
      <vt:lpstr>方案设计</vt:lpstr>
      <vt:lpstr>方案设计</vt:lpstr>
      <vt:lpstr>方案设计</vt:lpstr>
      <vt:lpstr>探索创新</vt:lpstr>
      <vt:lpstr>探索创新</vt:lpstr>
      <vt:lpstr>探索创新</vt:lpstr>
      <vt:lpstr>探索创新</vt:lpstr>
      <vt:lpstr>探索创新</vt:lpstr>
      <vt:lpstr>现实应用</vt:lpstr>
      <vt:lpstr>总结</vt:lpstr>
      <vt:lpstr>感谢观看！</vt:lpstr>
      <vt:lpstr>建议PPT包含以下5个部分</vt:lpstr>
      <vt:lpstr>答辩的一些建议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朱政烨</cp:lastModifiedBy>
  <cp:revision>109</cp:revision>
  <dcterms:created xsi:type="dcterms:W3CDTF">2019-11-08T07:10:43Z</dcterms:created>
  <dcterms:modified xsi:type="dcterms:W3CDTF">2020-04-07T09:00:12Z</dcterms:modified>
</cp:coreProperties>
</file>