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8"/>
  </p:normalViewPr>
  <p:slideViewPr>
    <p:cSldViewPr snapToGrid="0">
      <p:cViewPr varScale="1">
        <p:scale>
          <a:sx n="108" d="100"/>
          <a:sy n="10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1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5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8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Slide Background">
            <a:extLst>
              <a:ext uri="{FF2B5EF4-FFF2-40B4-BE49-F238E27FC236}">
                <a16:creationId xmlns:a16="http://schemas.microsoft.com/office/drawing/2014/main" id="{6BF1CF0D-DD20-4D72-9173-21756ED5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6F87C4BB-BA8C-06BA-6198-9F285A1F0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" r="1110" b="-2"/>
          <a:stretch/>
        </p:blipFill>
        <p:spPr>
          <a:xfrm>
            <a:off x="937155" y="878449"/>
            <a:ext cx="4222637" cy="2466568"/>
          </a:xfrm>
          <a:prstGeom prst="rect">
            <a:avLst/>
          </a:prstGeom>
          <a:effectLst>
            <a:softEdge rad="400823"/>
          </a:effectLst>
        </p:spPr>
      </p:pic>
      <p:pic>
        <p:nvPicPr>
          <p:cNvPr id="1026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6960281-B916-7842-94FD-CD66D786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538" y="4050162"/>
            <a:ext cx="4567871" cy="14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DBCB0-D88B-1298-9416-23B89C6CB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007" y="2579129"/>
            <a:ext cx="4715218" cy="3433149"/>
          </a:xfrm>
        </p:spPr>
        <p:txBody>
          <a:bodyPr anchor="ctr">
            <a:normAutofit/>
          </a:bodyPr>
          <a:lstStyle/>
          <a:p>
            <a:r>
              <a:rPr lang="en-GB"/>
              <a:t>Flood Management</a:t>
            </a:r>
            <a:br>
              <a:rPr lang="en-GB"/>
            </a:br>
            <a:r>
              <a:rPr lang="en-GB"/>
              <a:t>Hackathon</a:t>
            </a:r>
            <a:br>
              <a:rPr lang="en-GB"/>
            </a:br>
            <a:endParaRPr lang="en-DE" dirty="0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C399-65ED-BFA4-0836-C1F45671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607" y="293427"/>
            <a:ext cx="4179560" cy="1291524"/>
          </a:xfrm>
        </p:spPr>
        <p:txBody>
          <a:bodyPr anchor="b">
            <a:normAutofit/>
          </a:bodyPr>
          <a:lstStyle/>
          <a:p>
            <a:r>
              <a:rPr lang="en-DE"/>
              <a:t>Enam Biswas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74119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8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01E-9D5F-7591-67DF-80EB8DBD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1 - Data Ingestion and Processing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99F8-D46D-ABCF-CA7A-F6B17FCB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Exclude unnecessary columns:</a:t>
            </a:r>
          </a:p>
          <a:p>
            <a:r>
              <a:rPr lang="en-GB" dirty="0"/>
              <a:t>	</a:t>
            </a:r>
            <a:r>
              <a:rPr lang="en-GB" dirty="0" err="1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sea_level</a:t>
            </a:r>
            <a:r>
              <a:rPr lang="en-GB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grnd_level</a:t>
            </a:r>
            <a:r>
              <a:rPr lang="en-GB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snow_1h, snow_3h</a:t>
            </a:r>
          </a:p>
          <a:p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07628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FBE0-78FD-4313-DF42-46B15397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1: Rainfall Preprocessing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0C29-4545-BF00-9FBD-D2064168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rainfall_preprocessing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dt_iso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to datetime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for each row with rain_3h: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rain_per_hour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previous hours if rain_1h is missing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current hour if rain_1h is missing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save processed data to CSV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processed data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2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F80D-6B01-3518-49CA-CC2FEFB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2: Calculate Average Rainfall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24A7-FB05-8851-7178-7FDA5812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calculate_average_rainfall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fill missing rain_1h values with 0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data by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and calculate mean rain_1h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average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rainfall per city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0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1B44-89E8-F698-ABF5-94C7FE54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 2: Flood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921C-039C-5976-E930-8B1B596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GB" sz="3500" b="1" dirty="0"/>
              <a:t>Approach 1: Based on Specific Weather Conditions and Hourly Rainfall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Identify Flood-Causing Weather Conditions</a:t>
            </a:r>
            <a:r>
              <a:rPr lang="en-GB" dirty="0"/>
              <a:t>: A list of </a:t>
            </a:r>
            <a:r>
              <a:rPr lang="en-GB" dirty="0">
                <a:solidFill>
                  <a:srgbClr val="FF0000"/>
                </a:solidFill>
              </a:rPr>
              <a:t>weather IDs </a:t>
            </a:r>
            <a:r>
              <a:rPr lang="en-GB" dirty="0"/>
              <a:t>associated with severe weather conditions (thunderstorms, heavy rain, heavy snow, etc.) is identified.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Filter Data</a:t>
            </a:r>
            <a:r>
              <a:rPr lang="en-GB" dirty="0"/>
              <a:t>: Filter the </a:t>
            </a:r>
            <a:r>
              <a:rPr lang="en-GB" dirty="0" err="1"/>
              <a:t>dataframe</a:t>
            </a:r>
            <a:r>
              <a:rPr lang="en-GB" dirty="0"/>
              <a:t> to include only records with the identified weather IDs.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Calculate Rainfall Threshold</a:t>
            </a:r>
            <a:r>
              <a:rPr lang="en-GB" dirty="0"/>
              <a:t>: Compute the average hourly rainfall for the filtered records.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Determine Flood Risk</a:t>
            </a:r>
            <a:r>
              <a:rPr lang="en-GB" dirty="0"/>
              <a:t>: Mark records with rainfall exceeding this average as potential flood risks.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Visualize on Map</a:t>
            </a:r>
            <a:r>
              <a:rPr lang="en-GB" dirty="0"/>
              <a:t>: Create a map highlighting the flood risk areas with markers.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186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1B44-89E8-F698-ABF5-94C7FE54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 2: Flood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921C-039C-5976-E930-8B1B596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GB" sz="4500" b="1" dirty="0"/>
              <a:t>Approach 2: Based on 24-Hour Cumulative Rainfall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 Convert Date-Time</a:t>
            </a:r>
            <a:r>
              <a:rPr lang="en-GB" sz="2800" dirty="0"/>
              <a:t>: Ensure the date-time column is in the proper format.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 Set Threshold</a:t>
            </a:r>
            <a:r>
              <a:rPr lang="en-GB" sz="2800" dirty="0"/>
              <a:t>: Define a flood threshold for 24-hour cumulative rainfall (e.g., 50 mm).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 Group by City</a:t>
            </a:r>
            <a:r>
              <a:rPr lang="en-GB" sz="2800" dirty="0"/>
              <a:t>: Group the data by city and sort each group by date-time.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 Calculate 24-Hour Rainfall</a:t>
            </a:r>
            <a:r>
              <a:rPr lang="en-GB" sz="2800" dirty="0"/>
              <a:t>: For each record, calculate the cumulative rainfall over the past 24 hours.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 Determine Flood Risk</a:t>
            </a:r>
            <a:r>
              <a:rPr lang="en-GB" sz="2800" dirty="0"/>
              <a:t>: Mark records where the 24-hour rainfall exceeds the threshold as potential flood risks.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 Visualize on Map</a:t>
            </a:r>
            <a:r>
              <a:rPr lang="en-GB" sz="2800" dirty="0"/>
              <a:t>: Create a map highlighting the flood risk areas with markers.</a:t>
            </a:r>
          </a:p>
        </p:txBody>
      </p:sp>
    </p:spTree>
    <p:extLst>
      <p:ext uri="{BB962C8B-B14F-4D97-AF65-F5344CB8AC3E}">
        <p14:creationId xmlns:p14="http://schemas.microsoft.com/office/powerpoint/2010/main" val="153002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4A08-D634-9EC2-A334-D0FDA7B5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 3/4: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9FDD-86FD-D8FC-E5B7-BC209B5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8800" dirty="0"/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114822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0911-F8E3-38AC-C6E1-32954DB4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E057-73AC-6CE8-248D-8CAD8A93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If questions:</a:t>
            </a:r>
          </a:p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lse:	</a:t>
            </a:r>
          </a:p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pic>
        <p:nvPicPr>
          <p:cNvPr id="2050" name="Picture 2" descr="Free Vectors | Cat explaining on whiteboard (front)">
            <a:extLst>
              <a:ext uri="{FF2B5EF4-FFF2-40B4-BE49-F238E27FC236}">
                <a16:creationId xmlns:a16="http://schemas.microsoft.com/office/drawing/2014/main" id="{A4C0CCFE-105B-0495-E0AD-D50B858B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21" y="2879208"/>
            <a:ext cx="2000943" cy="15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t Party Hat Images – Browse 57,832 Stock Photos, Vectors, and Video |  Adobe Stock">
            <a:extLst>
              <a:ext uri="{FF2B5EF4-FFF2-40B4-BE49-F238E27FC236}">
                <a16:creationId xmlns:a16="http://schemas.microsoft.com/office/drawing/2014/main" id="{10ACB98B-3750-5680-68AF-81CF49C0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2" y="4734098"/>
            <a:ext cx="2406225" cy="1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4208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Consolas</vt:lpstr>
      <vt:lpstr>BevelVTI</vt:lpstr>
      <vt:lpstr>Flood Management Hackathon </vt:lpstr>
      <vt:lpstr>Task 1 - Data Ingestion and Processing</vt:lpstr>
      <vt:lpstr>Task 1: Rainfall Preprocessing</vt:lpstr>
      <vt:lpstr>Task 2: Calculate Average Rainfall</vt:lpstr>
      <vt:lpstr>Task 2: Flood Detection</vt:lpstr>
      <vt:lpstr>Task 2: Flood Detection</vt:lpstr>
      <vt:lpstr>Task 3/4: 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Enam Biswas</dc:creator>
  <cp:lastModifiedBy>Enam Biswas</cp:lastModifiedBy>
  <cp:revision>2</cp:revision>
  <dcterms:created xsi:type="dcterms:W3CDTF">2024-06-28T15:28:27Z</dcterms:created>
  <dcterms:modified xsi:type="dcterms:W3CDTF">2024-06-28T15:52:58Z</dcterms:modified>
</cp:coreProperties>
</file>